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90" r:id="rId4"/>
    <p:sldId id="285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009B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22-09-2025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57D0168-B866-07DC-444A-A8EC28DD2C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409" y="0"/>
            <a:ext cx="1927296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7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179224E-4B1F-20A0-1052-A489B1A24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684" y="116959"/>
            <a:ext cx="1927296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6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22-09-2025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6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396240" y="5634047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396240" y="5634047"/>
            <a:ext cx="2406471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F8EA"/>
                </a:solidFill>
                <a:effectLst/>
                <a:uLnTx/>
                <a:uFillTx/>
                <a:latin typeface="#9Slide05 ViceroyJF" panose="02040603050506020204" pitchFamily="18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EEA809D-4814-6158-BE67-6BDA2CC269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409" y="0"/>
            <a:ext cx="1927296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6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009B93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2313B26-6A2B-7D2C-31B8-F38376DEE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847" y="0"/>
            <a:ext cx="1927296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1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22-09-2025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21C8065-3A68-E8B7-9FDE-AE3822823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409" y="0"/>
            <a:ext cx="1927296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53504-F16D-4925-8823-5B229C66581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22-09-2025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55AF6-A9E0-454B-B4CB-CB1A9B4785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009B93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318BB22-36E6-4232-B75F-5600BA5B96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624" y="-85061"/>
            <a:ext cx="1927296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CFD0EFC-EF22-5843-3462-4EA0824AA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8409" y="85061"/>
            <a:ext cx="1927296" cy="19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3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14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sv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svg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009B93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009B93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802FC020-8498-6346-C7D0-7CDF68010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16" y="1233377"/>
            <a:ext cx="5301411" cy="44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058" y="571134"/>
            <a:ext cx="10780459" cy="5995307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2613832" y="341517"/>
            <a:ext cx="7606125" cy="804501"/>
          </a:xfrm>
          <a:prstGeom prst="roundRect">
            <a:avLst/>
          </a:prstGeom>
          <a:solidFill>
            <a:srgbClr val="009B93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5" name="Picture 1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65" y="0"/>
            <a:ext cx="1664352" cy="163387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AD96449A-2B6C-1A2E-D4E8-4FBD7252C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399" y="1605183"/>
            <a:ext cx="8077200" cy="145732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CBA3172-FF85-05FC-161D-7352875A3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378" y="3532224"/>
            <a:ext cx="5580339" cy="20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5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96" y="571134"/>
            <a:ext cx="11026522" cy="6127378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5C0F091-3570-4EC9-BFE6-151448E136F7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2613832" y="341517"/>
            <a:ext cx="7606125" cy="804501"/>
          </a:xfrm>
          <a:prstGeom prst="roundRect">
            <a:avLst/>
          </a:prstGeom>
          <a:solidFill>
            <a:srgbClr val="009B93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5" name="Picture 1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65" y="0"/>
            <a:ext cx="1664352" cy="1633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0E1254-558D-5209-58BF-B0529E65D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5493" y="1437943"/>
            <a:ext cx="918609" cy="155715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890BF17-AF2D-FBB1-1F2D-0C96B0CA2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597" y="3216128"/>
            <a:ext cx="1031137" cy="153524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B02A5D8-9CB2-1768-89BE-B4D41DF33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176" y="5109276"/>
            <a:ext cx="1673964" cy="921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D6C5D62-8976-E486-FB20-FA3DFEE6C542}"/>
                  </a:ext>
                </a:extLst>
              </p:cNvPr>
              <p:cNvSpPr txBox="1"/>
              <p:nvPr/>
            </p:nvSpPr>
            <p:spPr>
              <a:xfrm>
                <a:off x="2732567" y="1743740"/>
                <a:ext cx="7336466" cy="876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Tỉ số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đọc là tỉ số của 4 và 5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D6C5D62-8976-E486-FB20-FA3DFEE6C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567" y="1743740"/>
                <a:ext cx="7336466" cy="876971"/>
              </a:xfrm>
              <a:prstGeom prst="rect">
                <a:avLst/>
              </a:prstGeom>
              <a:blipFill>
                <a:blip r:embed="rId8"/>
                <a:stretch>
                  <a:fillRect l="-2492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81F9E4-BB0E-31C9-4067-383DFCD165BB}"/>
                  </a:ext>
                </a:extLst>
              </p:cNvPr>
              <p:cNvSpPr txBox="1"/>
              <p:nvPr/>
            </p:nvSpPr>
            <p:spPr>
              <a:xfrm>
                <a:off x="2647506" y="3413052"/>
                <a:ext cx="7336466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Tỉ số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đọc là tỉ số của 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7</a:t>
                </a:r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và </a:t>
                </a:r>
                <a:r>
                  <a:rPr lang="en-US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8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81F9E4-BB0E-31C9-4067-383DFCD16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506" y="3413052"/>
                <a:ext cx="7336466" cy="876137"/>
              </a:xfrm>
              <a:prstGeom prst="rect">
                <a:avLst/>
              </a:prstGeom>
              <a:blipFill>
                <a:blip r:embed="rId9"/>
                <a:stretch>
                  <a:fillRect l="-2492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2C17A095-D3A6-3863-F9F0-FAE8ACBE99C2}"/>
              </a:ext>
            </a:extLst>
          </p:cNvPr>
          <p:cNvSpPr txBox="1"/>
          <p:nvPr/>
        </p:nvSpPr>
        <p:spPr>
          <a:xfrm>
            <a:off x="2934584" y="5209955"/>
            <a:ext cx="733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Tỉ số 19 : 11 đọc là tỉ số của 19 và 11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47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raphic 67">
            <a:extLst>
              <a:ext uri="{FF2B5EF4-FFF2-40B4-BE49-F238E27FC236}">
                <a16:creationId xmlns:a16="http://schemas.microsoft.com/office/drawing/2014/main" id="{2C575C88-2CF8-419D-8226-909D562BA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628" y="571134"/>
            <a:ext cx="11493795" cy="5995307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031A0C3-682D-4E38-9D76-0F234F0AF8BF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455741-B3A9-407A-84B1-627A72B4F610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AB7E3-BA81-4970-9E99-EA67794DBDB3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AC33751-ABD1-4E21-8345-AC109DB6D281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29019E0-7624-42B6-872A-9C827016A951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F9260F-0C1E-4C5C-9384-A7ACCFA4885E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F3B7AC6-7122-4DD3-B6B1-F33DD8579112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81F57D-1013-4ECF-B391-D0309D5D2C52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C67CBB-A63C-4028-A6CB-DA807010BB4E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49704A-5103-4DA0-B2BB-7B89624936B6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F3BA04-8409-465D-8C94-06A94749D3A8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094533-6578-40FB-94FF-3793E44AE320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F8EE74-7A4F-4F89-8B8E-451522F57C13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CCF307-9328-4546-858B-E77344A68EC5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9F4DAD-1231-4735-B16B-057FCECAE147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E5FF50-4E48-42F3-B3F8-80603B31D949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10AF721-7C65-4D67-8F22-AE0093AB7D6E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85E764A-902D-4691-9846-3A750B84C1DB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86B5B3-839F-413C-BBE0-F1CB18D9BF99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CD84E6-DF1C-40C7-AEA9-97B4A6901F1F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E0CDE09-FCC7-4E52-AD52-C0FB267D32F9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6D453D-5540-4FCC-BE65-5D44FC72448C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BC5E24-EE0B-470F-A415-E629F6669D50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6DFCA1-F6F2-453C-8DDF-4C33200CE4B8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07C612-5E41-41E2-9EA0-E1D83582FE8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58FF7A0-90E2-4C3F-B3C3-883030E94497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5BF71B9-C129-4CE6-9611-50D1EA60945B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B301EEC-5BC7-4C2B-A581-0670DB56CCC6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FFFB53C-62EF-493B-AA63-6A6C7E96A825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B63C779-14C6-4A46-9F74-AEF96D2A7C0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65DE8D-B5E2-49B5-9F51-E66EE556E19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0C327B3-BE30-4212-9399-6CBF67D2FE8A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3DA028-95C4-4674-BBB9-8E9037592408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99FAFED-736C-46CC-87EA-3477EC0E6E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973923-C23A-4AB4-9EF4-850B0C56E97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7FF711D-F950-4FB5-A98D-D942AFB9B75F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C656C23-5568-4D69-BA78-07EA6E80480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4DC7A11-DDE8-487D-B43C-DBEEF19AF3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1DA283-C84A-40B8-AB70-9C40C70F5BD5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426489" y="551394"/>
            <a:ext cx="1352005" cy="1309755"/>
            <a:chOff x="2674065" y="72584"/>
            <a:chExt cx="1352005" cy="1309755"/>
          </a:xfrm>
        </p:grpSpPr>
        <p:pic>
          <p:nvPicPr>
            <p:cNvPr id="111" name="Graphic 112">
              <a:extLst>
                <a:ext uri="{FF2B5EF4-FFF2-40B4-BE49-F238E27FC236}">
                  <a16:creationId xmlns:a16="http://schemas.microsoft.com/office/drawing/2014/main" id="{1AE91216-430F-4978-8797-F74FE7F61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953140">
              <a:off x="2674065" y="72584"/>
              <a:ext cx="1352005" cy="1309755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34160FC-00EA-438D-902E-84602983EE07}"/>
                </a:ext>
              </a:extLst>
            </p:cNvPr>
            <p:cNvSpPr txBox="1"/>
            <p:nvPr/>
          </p:nvSpPr>
          <p:spPr>
            <a:xfrm>
              <a:off x="2874546" y="86868"/>
              <a:ext cx="10306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1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Yahoo" panose="02040603050506020204" pitchFamily="18" charset="0"/>
                  <a:cs typeface="2005_iannnnnMTV" panose="02000000000000000000" pitchFamily="2" charset="0"/>
                </a:rPr>
                <a:t>2.</a:t>
              </a:r>
            </a:p>
          </p:txBody>
        </p:sp>
      </p:grpSp>
      <p:sp>
        <p:nvSpPr>
          <p:cNvPr id="113" name="Rounded Rectangle 112"/>
          <p:cNvSpPr/>
          <p:nvPr/>
        </p:nvSpPr>
        <p:spPr>
          <a:xfrm>
            <a:off x="2802812" y="777360"/>
            <a:ext cx="7606125" cy="806892"/>
          </a:xfrm>
          <a:prstGeom prst="roundRect">
            <a:avLst/>
          </a:prstGeom>
          <a:solidFill>
            <a:srgbClr val="009B93"/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b,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D481D4D-FB63-40E6-A02C-999B3DBBCD86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F7147C-FAAA-4247-AF3D-0EF102BE7C95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58328D-7129-400B-AF94-3A4D4B2DEF1D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6A7CDE1-3190-4AB9-95FA-4BAA4877046C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EA566F9-7F11-45A0-BC03-FFCEDB9218F0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E6045C2-D7AB-4EF9-8FAD-AFF28423CDC5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F3C0248-9156-4122-A938-593E69E0D47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0DAADF2-3ABD-48C3-A635-BA3E6F8126B1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11CFA62-22D3-47A2-8707-CCD008E43816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8255049-1A64-4CCC-84BE-86A122EC4657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99B419-C4E7-43DC-A24B-29C6E2055AF7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5FAE86E-8D77-4A7D-A02B-0DC805A45F67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1C2716-C414-4E3D-BAFF-A8F6E7EFDEC9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46E27DA-F163-4E61-8468-6ECA54FC5847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798016B-0875-4A40-8DF1-6E75109D27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241B926-9FFE-45F1-8B48-8BEEAC8E9391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4BB0076-D9A6-4682-A278-8E1246F40522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60A4257-8F0D-4E5E-A525-DCF22CD7BB3A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DD0765-9831-4C11-A038-9172CC4670C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F4D7E47-F1B9-4F91-8F67-1B41EBA19EBF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EC9C528-1AF7-440C-8B3F-A1F7E44023CB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BEF51E6F-0DCA-2506-9BFB-6BB0E7B8E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134" y="2200886"/>
            <a:ext cx="10469526" cy="852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B3D6706-8434-7D18-5907-E1E36FEDC4D1}"/>
                  </a:ext>
                </a:extLst>
              </p:cNvPr>
              <p:cNvSpPr txBox="1"/>
              <p:nvPr/>
            </p:nvSpPr>
            <p:spPr>
              <a:xfrm>
                <a:off x="1127051" y="3168502"/>
                <a:ext cx="7336466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 số của a và b là 2 : 5 hay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B3D6706-8434-7D18-5907-E1E36FEDC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51" y="3168502"/>
                <a:ext cx="7336466" cy="879215"/>
              </a:xfrm>
              <a:prstGeom prst="rect">
                <a:avLst/>
              </a:prstGeom>
              <a:blipFill>
                <a:blip r:embed="rId7"/>
                <a:stretch>
                  <a:fillRect l="-257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9E5D91E-F15D-E339-BE9B-BC3BC947DA07}"/>
                  </a:ext>
                </a:extLst>
              </p:cNvPr>
              <p:cNvSpPr txBox="1"/>
              <p:nvPr/>
            </p:nvSpPr>
            <p:spPr>
              <a:xfrm>
                <a:off x="1158949" y="4125433"/>
                <a:ext cx="7336466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Tỉ số của a và b là 9 : 7 hay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9E5D91E-F15D-E339-BE9B-BC3BC947D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49" y="4125433"/>
                <a:ext cx="7336466" cy="879215"/>
              </a:xfrm>
              <a:prstGeom prst="rect">
                <a:avLst/>
              </a:prstGeom>
              <a:blipFill>
                <a:blip r:embed="rId8"/>
                <a:stretch>
                  <a:fillRect l="-249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944D571-E1BE-878D-6B28-EF3AE43C7494}"/>
                  </a:ext>
                </a:extLst>
              </p:cNvPr>
              <p:cNvSpPr txBox="1"/>
              <p:nvPr/>
            </p:nvSpPr>
            <p:spPr>
              <a:xfrm>
                <a:off x="1169582" y="5103628"/>
                <a:ext cx="7336466" cy="876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c) Tỉ số của a và b là 5 :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hay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6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944D571-E1BE-878D-6B28-EF3AE43C7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82" y="5103628"/>
                <a:ext cx="7336466" cy="876587"/>
              </a:xfrm>
              <a:prstGeom prst="rect">
                <a:avLst/>
              </a:prstGeom>
              <a:blipFill>
                <a:blip r:embed="rId9"/>
                <a:stretch>
                  <a:fillRect l="-257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41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raphic 130">
            <a:extLst>
              <a:ext uri="{FF2B5EF4-FFF2-40B4-BE49-F238E27FC236}">
                <a16:creationId xmlns:a16="http://schemas.microsoft.com/office/drawing/2014/main" id="{F2E48F8B-5045-4A00-9D46-EE5631480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96227">
            <a:off x="8806450" y="4009526"/>
            <a:ext cx="1857375" cy="2509432"/>
          </a:xfrm>
          <a:prstGeom prst="rect">
            <a:avLst/>
          </a:prstGeom>
        </p:spPr>
      </p:pic>
      <p:sp>
        <p:nvSpPr>
          <p:cNvPr id="4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/>
          <p:nvPr/>
        </p:nvSpPr>
        <p:spPr>
          <a:xfrm>
            <a:off x="1360505" y="1349815"/>
            <a:ext cx="9045807" cy="3425316"/>
          </a:xfrm>
          <a:custGeom>
            <a:avLst/>
            <a:gdLst>
              <a:gd name="connsiteX0" fmla="*/ 8949907 w 9045807"/>
              <a:gd name="connsiteY0" fmla="*/ 1350538 h 3425316"/>
              <a:gd name="connsiteX1" fmla="*/ 8677506 w 9045807"/>
              <a:gd name="connsiteY1" fmla="*/ 1275741 h 3425316"/>
              <a:gd name="connsiteX2" fmla="*/ 8624931 w 9045807"/>
              <a:gd name="connsiteY2" fmla="*/ 1228919 h 3425316"/>
              <a:gd name="connsiteX3" fmla="*/ 8614019 w 9045807"/>
              <a:gd name="connsiteY3" fmla="*/ 1222174 h 3425316"/>
              <a:gd name="connsiteX4" fmla="*/ 8718178 w 9045807"/>
              <a:gd name="connsiteY4" fmla="*/ 1103134 h 3425316"/>
              <a:gd name="connsiteX5" fmla="*/ 8766389 w 9045807"/>
              <a:gd name="connsiteY5" fmla="*/ 764666 h 3425316"/>
              <a:gd name="connsiteX6" fmla="*/ 8477123 w 9045807"/>
              <a:gd name="connsiteY6" fmla="*/ 588488 h 3425316"/>
              <a:gd name="connsiteX7" fmla="*/ 8363639 w 9045807"/>
              <a:gd name="connsiteY7" fmla="*/ 611105 h 3425316"/>
              <a:gd name="connsiteX8" fmla="*/ 8293009 w 9045807"/>
              <a:gd name="connsiteY8" fmla="*/ 395049 h 3425316"/>
              <a:gd name="connsiteX9" fmla="*/ 7893038 w 9045807"/>
              <a:gd name="connsiteY9" fmla="*/ 333942 h 3425316"/>
              <a:gd name="connsiteX10" fmla="*/ 7766657 w 9045807"/>
              <a:gd name="connsiteY10" fmla="*/ 412111 h 3425316"/>
              <a:gd name="connsiteX11" fmla="*/ 7457949 w 9045807"/>
              <a:gd name="connsiteY11" fmla="*/ 331165 h 3425316"/>
              <a:gd name="connsiteX12" fmla="*/ 7021471 w 9045807"/>
              <a:gd name="connsiteY12" fmla="*/ 545237 h 3425316"/>
              <a:gd name="connsiteX13" fmla="*/ 6949254 w 9045807"/>
              <a:gd name="connsiteY13" fmla="*/ 361520 h 3425316"/>
              <a:gd name="connsiteX14" fmla="*/ 6549481 w 9045807"/>
              <a:gd name="connsiteY14" fmla="*/ 300214 h 3425316"/>
              <a:gd name="connsiteX15" fmla="*/ 6268151 w 9045807"/>
              <a:gd name="connsiteY15" fmla="*/ 460917 h 3425316"/>
              <a:gd name="connsiteX16" fmla="*/ 6261207 w 9045807"/>
              <a:gd name="connsiteY16" fmla="*/ 449212 h 3425316"/>
              <a:gd name="connsiteX17" fmla="*/ 5907858 w 9045807"/>
              <a:gd name="connsiteY17" fmla="*/ 323824 h 3425316"/>
              <a:gd name="connsiteX18" fmla="*/ 5444200 w 9045807"/>
              <a:gd name="connsiteY18" fmla="*/ 563291 h 3425316"/>
              <a:gd name="connsiteX19" fmla="*/ 5396386 w 9045807"/>
              <a:gd name="connsiteY19" fmla="*/ 395247 h 3425316"/>
              <a:gd name="connsiteX20" fmla="*/ 5043038 w 9045807"/>
              <a:gd name="connsiteY20" fmla="*/ 269859 h 3425316"/>
              <a:gd name="connsiteX21" fmla="*/ 4577594 w 9045807"/>
              <a:gd name="connsiteY21" fmla="*/ 518652 h 3425316"/>
              <a:gd name="connsiteX22" fmla="*/ 4414510 w 9045807"/>
              <a:gd name="connsiteY22" fmla="*/ 211927 h 3425316"/>
              <a:gd name="connsiteX23" fmla="*/ 3807013 w 9045807"/>
              <a:gd name="connsiteY23" fmla="*/ 314697 h 3425316"/>
              <a:gd name="connsiteX24" fmla="*/ 3552467 w 9045807"/>
              <a:gd name="connsiteY24" fmla="*/ 473417 h 3425316"/>
              <a:gd name="connsiteX25" fmla="*/ 3480845 w 9045807"/>
              <a:gd name="connsiteY25" fmla="*/ 302992 h 3425316"/>
              <a:gd name="connsiteX26" fmla="*/ 3081072 w 9045807"/>
              <a:gd name="connsiteY26" fmla="*/ 241885 h 3425316"/>
              <a:gd name="connsiteX27" fmla="*/ 2816011 w 9045807"/>
              <a:gd name="connsiteY27" fmla="*/ 394057 h 3425316"/>
              <a:gd name="connsiteX28" fmla="*/ 2692607 w 9045807"/>
              <a:gd name="connsiteY28" fmla="*/ 82571 h 3425316"/>
              <a:gd name="connsiteX29" fmla="*/ 2390048 w 9045807"/>
              <a:gd name="connsiteY29" fmla="*/ 17099 h 3425316"/>
              <a:gd name="connsiteX30" fmla="*/ 1702001 w 9045807"/>
              <a:gd name="connsiteY30" fmla="*/ 394057 h 3425316"/>
              <a:gd name="connsiteX31" fmla="*/ 1670456 w 9045807"/>
              <a:gd name="connsiteY31" fmla="*/ 329379 h 3425316"/>
              <a:gd name="connsiteX32" fmla="*/ 1317107 w 9045807"/>
              <a:gd name="connsiteY32" fmla="*/ 203991 h 3425316"/>
              <a:gd name="connsiteX33" fmla="*/ 78900 w 9045807"/>
              <a:gd name="connsiteY33" fmla="*/ 997586 h 3425316"/>
              <a:gd name="connsiteX34" fmla="*/ 98740 w 9045807"/>
              <a:gd name="connsiteY34" fmla="*/ 1432080 h 3425316"/>
              <a:gd name="connsiteX35" fmla="*/ 300115 w 9045807"/>
              <a:gd name="connsiteY35" fmla="*/ 1511439 h 3425316"/>
              <a:gd name="connsiteX36" fmla="*/ 109453 w 9045807"/>
              <a:gd name="connsiteY36" fmla="*/ 1861018 h 3425316"/>
              <a:gd name="connsiteX37" fmla="*/ 555652 w 9045807"/>
              <a:gd name="connsiteY37" fmla="*/ 2257816 h 3425316"/>
              <a:gd name="connsiteX38" fmla="*/ 469151 w 9045807"/>
              <a:gd name="connsiteY38" fmla="*/ 2419312 h 3425316"/>
              <a:gd name="connsiteX39" fmla="*/ 968521 w 9045807"/>
              <a:gd name="connsiteY39" fmla="*/ 2769685 h 3425316"/>
              <a:gd name="connsiteX40" fmla="*/ 1181799 w 9045807"/>
              <a:gd name="connsiteY40" fmla="*/ 2557001 h 3425316"/>
              <a:gd name="connsiteX41" fmla="*/ 1173070 w 9045807"/>
              <a:gd name="connsiteY41" fmla="*/ 2569302 h 3425316"/>
              <a:gd name="connsiteX42" fmla="*/ 1167316 w 9045807"/>
              <a:gd name="connsiteY42" fmla="*/ 2973837 h 3425316"/>
              <a:gd name="connsiteX43" fmla="*/ 1567288 w 9045807"/>
              <a:gd name="connsiteY43" fmla="*/ 3034944 h 3425316"/>
              <a:gd name="connsiteX44" fmla="*/ 2265057 w 9045807"/>
              <a:gd name="connsiteY44" fmla="*/ 2406813 h 3425316"/>
              <a:gd name="connsiteX45" fmla="*/ 2297595 w 9045807"/>
              <a:gd name="connsiteY45" fmla="*/ 2370110 h 3425316"/>
              <a:gd name="connsiteX46" fmla="*/ 1994639 w 9045807"/>
              <a:gd name="connsiteY46" fmla="*/ 2857576 h 3425316"/>
              <a:gd name="connsiteX47" fmla="*/ 2494009 w 9045807"/>
              <a:gd name="connsiteY47" fmla="*/ 3207948 h 3425316"/>
              <a:gd name="connsiteX48" fmla="*/ 2987824 w 9045807"/>
              <a:gd name="connsiteY48" fmla="*/ 2666518 h 3425316"/>
              <a:gd name="connsiteX49" fmla="*/ 3067184 w 9045807"/>
              <a:gd name="connsiteY49" fmla="*/ 2981972 h 3425316"/>
              <a:gd name="connsiteX50" fmla="*/ 3501479 w 9045807"/>
              <a:gd name="connsiteY50" fmla="*/ 2962132 h 3425316"/>
              <a:gd name="connsiteX51" fmla="*/ 3864945 w 9045807"/>
              <a:gd name="connsiteY51" fmla="*/ 2602435 h 3425316"/>
              <a:gd name="connsiteX52" fmla="*/ 3613177 w 9045807"/>
              <a:gd name="connsiteY52" fmla="*/ 2976813 h 3425316"/>
              <a:gd name="connsiteX53" fmla="*/ 3710393 w 9045807"/>
              <a:gd name="connsiteY53" fmla="*/ 3369445 h 3425316"/>
              <a:gd name="connsiteX54" fmla="*/ 4112547 w 9045807"/>
              <a:gd name="connsiteY54" fmla="*/ 3327185 h 3425316"/>
              <a:gd name="connsiteX55" fmla="*/ 4620845 w 9045807"/>
              <a:gd name="connsiteY55" fmla="*/ 2784763 h 3425316"/>
              <a:gd name="connsiteX56" fmla="*/ 4725997 w 9045807"/>
              <a:gd name="connsiteY56" fmla="*/ 3164102 h 3425316"/>
              <a:gd name="connsiteX57" fmla="*/ 5128151 w 9045807"/>
              <a:gd name="connsiteY57" fmla="*/ 3121645 h 3425316"/>
              <a:gd name="connsiteX58" fmla="*/ 5361468 w 9045807"/>
              <a:gd name="connsiteY58" fmla="*/ 2865115 h 3425316"/>
              <a:gd name="connsiteX59" fmla="*/ 5454120 w 9045807"/>
              <a:gd name="connsiteY59" fmla="*/ 3123033 h 3425316"/>
              <a:gd name="connsiteX60" fmla="*/ 5888614 w 9045807"/>
              <a:gd name="connsiteY60" fmla="*/ 3103194 h 3425316"/>
              <a:gd name="connsiteX61" fmla="*/ 6132645 w 9045807"/>
              <a:gd name="connsiteY61" fmla="*/ 2808571 h 3425316"/>
              <a:gd name="connsiteX62" fmla="*/ 6264778 w 9045807"/>
              <a:gd name="connsiteY62" fmla="*/ 3029786 h 3425316"/>
              <a:gd name="connsiteX63" fmla="*/ 6667131 w 9045807"/>
              <a:gd name="connsiteY63" fmla="*/ 2987527 h 3425316"/>
              <a:gd name="connsiteX64" fmla="*/ 6942310 w 9045807"/>
              <a:gd name="connsiteY64" fmla="*/ 2683778 h 3425316"/>
              <a:gd name="connsiteX65" fmla="*/ 7072261 w 9045807"/>
              <a:gd name="connsiteY65" fmla="*/ 2906183 h 3425316"/>
              <a:gd name="connsiteX66" fmla="*/ 7404579 w 9045807"/>
              <a:gd name="connsiteY66" fmla="*/ 2917492 h 3425316"/>
              <a:gd name="connsiteX67" fmla="*/ 7545443 w 9045807"/>
              <a:gd name="connsiteY67" fmla="*/ 3074227 h 3425316"/>
              <a:gd name="connsiteX68" fmla="*/ 7960691 w 9045807"/>
              <a:gd name="connsiteY68" fmla="*/ 2944871 h 3425316"/>
              <a:gd name="connsiteX69" fmla="*/ 8168018 w 9045807"/>
              <a:gd name="connsiteY69" fmla="*/ 2645884 h 3425316"/>
              <a:gd name="connsiteX70" fmla="*/ 8249163 w 9045807"/>
              <a:gd name="connsiteY70" fmla="*/ 2705404 h 3425316"/>
              <a:gd name="connsiteX71" fmla="*/ 8664412 w 9045807"/>
              <a:gd name="connsiteY71" fmla="*/ 2576246 h 3425316"/>
              <a:gd name="connsiteX72" fmla="*/ 9014983 w 9045807"/>
              <a:gd name="connsiteY72" fmla="*/ 1719956 h 3425316"/>
              <a:gd name="connsiteX73" fmla="*/ 8949907 w 9045807"/>
              <a:gd name="connsiteY73" fmla="*/ 1350538 h 34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9045807" h="3425316">
                <a:moveTo>
                  <a:pt x="8949907" y="1350538"/>
                </a:moveTo>
                <a:cubicBezTo>
                  <a:pt x="8875211" y="1285483"/>
                  <a:pt x="8774960" y="1257965"/>
                  <a:pt x="8677506" y="1275741"/>
                </a:cubicBezTo>
                <a:cubicBezTo>
                  <a:pt x="8662011" y="1257985"/>
                  <a:pt x="8644354" y="1242272"/>
                  <a:pt x="8624931" y="1228919"/>
                </a:cubicBezTo>
                <a:lnTo>
                  <a:pt x="8614019" y="1222174"/>
                </a:lnTo>
                <a:cubicBezTo>
                  <a:pt x="8648341" y="1182494"/>
                  <a:pt x="8682863" y="1142814"/>
                  <a:pt x="8718178" y="1103134"/>
                </a:cubicBezTo>
                <a:cubicBezTo>
                  <a:pt x="8800811" y="1010244"/>
                  <a:pt x="8819798" y="876920"/>
                  <a:pt x="8766389" y="764666"/>
                </a:cubicBezTo>
                <a:cubicBezTo>
                  <a:pt x="8718178" y="663086"/>
                  <a:pt x="8596560" y="571425"/>
                  <a:pt x="8477123" y="588488"/>
                </a:cubicBezTo>
                <a:cubicBezTo>
                  <a:pt x="8438912" y="593944"/>
                  <a:pt x="8401017" y="601483"/>
                  <a:pt x="8363639" y="611105"/>
                </a:cubicBezTo>
                <a:cubicBezTo>
                  <a:pt x="8371159" y="532400"/>
                  <a:pt x="8345566" y="454112"/>
                  <a:pt x="8293009" y="395049"/>
                </a:cubicBezTo>
                <a:cubicBezTo>
                  <a:pt x="8193175" y="278529"/>
                  <a:pt x="8023108" y="252539"/>
                  <a:pt x="7893038" y="333942"/>
                </a:cubicBezTo>
                <a:cubicBezTo>
                  <a:pt x="7850382" y="359337"/>
                  <a:pt x="7808321" y="385526"/>
                  <a:pt x="7766657" y="412111"/>
                </a:cubicBezTo>
                <a:cubicBezTo>
                  <a:pt x="7687893" y="328010"/>
                  <a:pt x="7567862" y="296524"/>
                  <a:pt x="7457949" y="331165"/>
                </a:cubicBezTo>
                <a:cubicBezTo>
                  <a:pt x="7303316" y="382133"/>
                  <a:pt x="7156442" y="454172"/>
                  <a:pt x="7021471" y="545237"/>
                </a:cubicBezTo>
                <a:cubicBezTo>
                  <a:pt x="7019726" y="477424"/>
                  <a:pt x="6994152" y="412369"/>
                  <a:pt x="6949254" y="361520"/>
                </a:cubicBezTo>
                <a:cubicBezTo>
                  <a:pt x="6842119" y="238711"/>
                  <a:pt x="6689947" y="228394"/>
                  <a:pt x="6549481" y="300214"/>
                </a:cubicBezTo>
                <a:cubicBezTo>
                  <a:pt x="6453059" y="349616"/>
                  <a:pt x="6359414" y="403580"/>
                  <a:pt x="6268151" y="460917"/>
                </a:cubicBezTo>
                <a:cubicBezTo>
                  <a:pt x="6265770" y="456949"/>
                  <a:pt x="6263786" y="452981"/>
                  <a:pt x="6261207" y="449212"/>
                </a:cubicBezTo>
                <a:cubicBezTo>
                  <a:pt x="6193355" y="344259"/>
                  <a:pt x="6029675" y="267677"/>
                  <a:pt x="5907858" y="323824"/>
                </a:cubicBezTo>
                <a:cubicBezTo>
                  <a:pt x="5749139" y="397033"/>
                  <a:pt x="5594388" y="477385"/>
                  <a:pt x="5444200" y="563291"/>
                </a:cubicBezTo>
                <a:cubicBezTo>
                  <a:pt x="5444815" y="503831"/>
                  <a:pt x="5428209" y="445462"/>
                  <a:pt x="5396386" y="395247"/>
                </a:cubicBezTo>
                <a:cubicBezTo>
                  <a:pt x="5329129" y="291286"/>
                  <a:pt x="5163863" y="212324"/>
                  <a:pt x="5043038" y="269859"/>
                </a:cubicBezTo>
                <a:cubicBezTo>
                  <a:pt x="4882930" y="346044"/>
                  <a:pt x="4727980" y="428578"/>
                  <a:pt x="4577594" y="518652"/>
                </a:cubicBezTo>
                <a:cubicBezTo>
                  <a:pt x="4587316" y="400803"/>
                  <a:pt x="4522043" y="280573"/>
                  <a:pt x="4414510" y="211927"/>
                </a:cubicBezTo>
                <a:cubicBezTo>
                  <a:pt x="4207382" y="78801"/>
                  <a:pt x="3988151" y="206173"/>
                  <a:pt x="3807013" y="314697"/>
                </a:cubicBezTo>
                <a:cubicBezTo>
                  <a:pt x="3721166" y="366281"/>
                  <a:pt x="3636331" y="419194"/>
                  <a:pt x="3552467" y="473417"/>
                </a:cubicBezTo>
                <a:cubicBezTo>
                  <a:pt x="3547071" y="410504"/>
                  <a:pt x="3522013" y="350885"/>
                  <a:pt x="3480845" y="302992"/>
                </a:cubicBezTo>
                <a:cubicBezTo>
                  <a:pt x="3375297" y="182167"/>
                  <a:pt x="3219554" y="166890"/>
                  <a:pt x="3081072" y="241885"/>
                </a:cubicBezTo>
                <a:cubicBezTo>
                  <a:pt x="2991137" y="290552"/>
                  <a:pt x="2902771" y="341283"/>
                  <a:pt x="2816011" y="394057"/>
                </a:cubicBezTo>
                <a:cubicBezTo>
                  <a:pt x="2824145" y="289302"/>
                  <a:pt x="2791806" y="183754"/>
                  <a:pt x="2692607" y="82571"/>
                </a:cubicBezTo>
                <a:cubicBezTo>
                  <a:pt x="2621977" y="10750"/>
                  <a:pt x="2484288" y="-23176"/>
                  <a:pt x="2390048" y="17099"/>
                </a:cubicBezTo>
                <a:cubicBezTo>
                  <a:pt x="2149549" y="121239"/>
                  <a:pt x="1919228" y="247440"/>
                  <a:pt x="1702001" y="394057"/>
                </a:cubicBezTo>
                <a:cubicBezTo>
                  <a:pt x="1694164" y="371281"/>
                  <a:pt x="1683570" y="349576"/>
                  <a:pt x="1670456" y="329379"/>
                </a:cubicBezTo>
                <a:cubicBezTo>
                  <a:pt x="1597643" y="217085"/>
                  <a:pt x="1445273" y="159351"/>
                  <a:pt x="1317107" y="203991"/>
                </a:cubicBezTo>
                <a:cubicBezTo>
                  <a:pt x="847775" y="367610"/>
                  <a:pt x="423584" y="639476"/>
                  <a:pt x="78900" y="997586"/>
                </a:cubicBezTo>
                <a:cubicBezTo>
                  <a:pt x="-36370" y="1116626"/>
                  <a:pt x="-21688" y="1322167"/>
                  <a:pt x="98740" y="1432080"/>
                </a:cubicBezTo>
                <a:cubicBezTo>
                  <a:pt x="153639" y="1482691"/>
                  <a:pt x="225449" y="1510983"/>
                  <a:pt x="300115" y="1511439"/>
                </a:cubicBezTo>
                <a:cubicBezTo>
                  <a:pt x="228677" y="1623495"/>
                  <a:pt x="164975" y="1740292"/>
                  <a:pt x="109453" y="1861018"/>
                </a:cubicBezTo>
                <a:cubicBezTo>
                  <a:pt x="-22482" y="2151673"/>
                  <a:pt x="310035" y="2431812"/>
                  <a:pt x="555652" y="2257816"/>
                </a:cubicBezTo>
                <a:cubicBezTo>
                  <a:pt x="525232" y="2310729"/>
                  <a:pt x="496397" y="2364554"/>
                  <a:pt x="469151" y="2419312"/>
                </a:cubicBezTo>
                <a:cubicBezTo>
                  <a:pt x="312614" y="2736751"/>
                  <a:pt x="721514" y="3016691"/>
                  <a:pt x="968521" y="2769685"/>
                </a:cubicBezTo>
                <a:cubicBezTo>
                  <a:pt x="1039805" y="2698519"/>
                  <a:pt x="1110911" y="2627631"/>
                  <a:pt x="1181799" y="2557001"/>
                </a:cubicBezTo>
                <a:lnTo>
                  <a:pt x="1173070" y="2569302"/>
                </a:lnTo>
                <a:cubicBezTo>
                  <a:pt x="1084584" y="2694690"/>
                  <a:pt x="1057998" y="2848648"/>
                  <a:pt x="1167316" y="2973837"/>
                </a:cubicBezTo>
                <a:cubicBezTo>
                  <a:pt x="1271872" y="3092876"/>
                  <a:pt x="1429798" y="3111526"/>
                  <a:pt x="1567288" y="3034944"/>
                </a:cubicBezTo>
                <a:cubicBezTo>
                  <a:pt x="1845047" y="2880788"/>
                  <a:pt x="2058325" y="2641916"/>
                  <a:pt x="2265057" y="2406813"/>
                </a:cubicBezTo>
                <a:cubicBezTo>
                  <a:pt x="2275771" y="2394513"/>
                  <a:pt x="2286881" y="2382410"/>
                  <a:pt x="2297595" y="2370110"/>
                </a:cubicBezTo>
                <a:cubicBezTo>
                  <a:pt x="2191788" y="2528829"/>
                  <a:pt x="2090803" y="2691317"/>
                  <a:pt x="1994639" y="2857576"/>
                </a:cubicBezTo>
                <a:cubicBezTo>
                  <a:pt x="1820445" y="3163110"/>
                  <a:pt x="2261089" y="3465272"/>
                  <a:pt x="2494009" y="3207948"/>
                </a:cubicBezTo>
                <a:cubicBezTo>
                  <a:pt x="2657490" y="3025818"/>
                  <a:pt x="2821169" y="2845076"/>
                  <a:pt x="2987824" y="2666518"/>
                </a:cubicBezTo>
                <a:cubicBezTo>
                  <a:pt x="2953303" y="2776232"/>
                  <a:pt x="2970167" y="2893684"/>
                  <a:pt x="3067184" y="2981972"/>
                </a:cubicBezTo>
                <a:cubicBezTo>
                  <a:pt x="3194952" y="3098630"/>
                  <a:pt x="3383431" y="3079782"/>
                  <a:pt x="3501479" y="2962132"/>
                </a:cubicBezTo>
                <a:cubicBezTo>
                  <a:pt x="3619526" y="2844481"/>
                  <a:pt x="3741740" y="2724053"/>
                  <a:pt x="3864945" y="2602435"/>
                </a:cubicBezTo>
                <a:cubicBezTo>
                  <a:pt x="3778186" y="2725045"/>
                  <a:pt x="3694263" y="2849838"/>
                  <a:pt x="3613177" y="2976813"/>
                </a:cubicBezTo>
                <a:cubicBezTo>
                  <a:pt x="3532032" y="3104582"/>
                  <a:pt x="3593337" y="3289887"/>
                  <a:pt x="3710393" y="3369445"/>
                </a:cubicBezTo>
                <a:cubicBezTo>
                  <a:pt x="3836237" y="3457593"/>
                  <a:pt x="4007773" y="3439579"/>
                  <a:pt x="4112547" y="3327185"/>
                </a:cubicBezTo>
                <a:cubicBezTo>
                  <a:pt x="4280254" y="3144659"/>
                  <a:pt x="4449687" y="2963858"/>
                  <a:pt x="4620845" y="2784763"/>
                </a:cubicBezTo>
                <a:cubicBezTo>
                  <a:pt x="4549025" y="2909754"/>
                  <a:pt x="4615488" y="3089107"/>
                  <a:pt x="4725997" y="3164102"/>
                </a:cubicBezTo>
                <a:cubicBezTo>
                  <a:pt x="4850194" y="3248223"/>
                  <a:pt x="5024587" y="3238501"/>
                  <a:pt x="5128151" y="3121645"/>
                </a:cubicBezTo>
                <a:cubicBezTo>
                  <a:pt x="5204991" y="3035282"/>
                  <a:pt x="5282763" y="2949771"/>
                  <a:pt x="5361468" y="2865115"/>
                </a:cubicBezTo>
                <a:cubicBezTo>
                  <a:pt x="5346449" y="2961259"/>
                  <a:pt x="5381348" y="3058435"/>
                  <a:pt x="5454120" y="3123033"/>
                </a:cubicBezTo>
                <a:cubicBezTo>
                  <a:pt x="5572168" y="3230963"/>
                  <a:pt x="5782471" y="3231954"/>
                  <a:pt x="5888614" y="3103194"/>
                </a:cubicBezTo>
                <a:cubicBezTo>
                  <a:pt x="5969699" y="3004787"/>
                  <a:pt x="6051043" y="2906580"/>
                  <a:pt x="6132645" y="2808571"/>
                </a:cubicBezTo>
                <a:cubicBezTo>
                  <a:pt x="6145262" y="2897037"/>
                  <a:pt x="6192859" y="2976734"/>
                  <a:pt x="6264778" y="3029786"/>
                </a:cubicBezTo>
                <a:cubicBezTo>
                  <a:pt x="6390662" y="3118054"/>
                  <a:pt x="6562337" y="3100019"/>
                  <a:pt x="6667131" y="2987527"/>
                </a:cubicBezTo>
                <a:cubicBezTo>
                  <a:pt x="6758791" y="2886086"/>
                  <a:pt x="6850511" y="2784823"/>
                  <a:pt x="6942310" y="2683778"/>
                </a:cubicBezTo>
                <a:cubicBezTo>
                  <a:pt x="6951020" y="2773355"/>
                  <a:pt x="6998497" y="2854620"/>
                  <a:pt x="7072261" y="2906183"/>
                </a:cubicBezTo>
                <a:cubicBezTo>
                  <a:pt x="7171005" y="2975484"/>
                  <a:pt x="7301352" y="2979908"/>
                  <a:pt x="7404579" y="2917492"/>
                </a:cubicBezTo>
                <a:cubicBezTo>
                  <a:pt x="7430074" y="2985642"/>
                  <a:pt x="7480388" y="3041630"/>
                  <a:pt x="7545443" y="3074227"/>
                </a:cubicBezTo>
                <a:cubicBezTo>
                  <a:pt x="7710114" y="3152000"/>
                  <a:pt x="7864071" y="3087520"/>
                  <a:pt x="7960691" y="2944871"/>
                </a:cubicBezTo>
                <a:cubicBezTo>
                  <a:pt x="8026361" y="2847854"/>
                  <a:pt x="8095603" y="2746472"/>
                  <a:pt x="8168018" y="2645884"/>
                </a:cubicBezTo>
                <a:cubicBezTo>
                  <a:pt x="8191053" y="2670684"/>
                  <a:pt x="8218590" y="2690881"/>
                  <a:pt x="8249163" y="2705404"/>
                </a:cubicBezTo>
                <a:cubicBezTo>
                  <a:pt x="8388043" y="2770875"/>
                  <a:pt x="8599337" y="2735164"/>
                  <a:pt x="8664412" y="2576246"/>
                </a:cubicBezTo>
                <a:lnTo>
                  <a:pt x="9014983" y="1719956"/>
                </a:lnTo>
                <a:cubicBezTo>
                  <a:pt x="9067360" y="1592386"/>
                  <a:pt x="9057440" y="1448745"/>
                  <a:pt x="8949907" y="1350538"/>
                </a:cubicBezTo>
                <a:close/>
              </a:path>
            </a:pathLst>
          </a:custGeom>
          <a:solidFill>
            <a:srgbClr val="009B93">
              <a:alpha val="20000"/>
            </a:srgbClr>
          </a:solidFill>
          <a:ln w="1982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 txBox="1"/>
          <p:nvPr/>
        </p:nvSpPr>
        <p:spPr>
          <a:xfrm>
            <a:off x="11531718" y="2527351"/>
            <a:ext cx="579677" cy="142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73" b="0" i="0" u="none" strike="noStrike" kern="1200" cap="none" spc="0" normalizeH="0" baseline="0" noProof="0" dirty="0">
                <a:ln>
                  <a:noFill/>
                </a:ln>
                <a:solidFill>
                  <a:srgbClr val="009B9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”</a:t>
            </a:r>
          </a:p>
        </p:txBody>
      </p:sp>
      <p:sp>
        <p:nvSpPr>
          <p:cNvPr id="5" name="Graphic 2">
            <a:extLst>
              <a:ext uri="{FF2B5EF4-FFF2-40B4-BE49-F238E27FC236}">
                <a16:creationId xmlns:a16="http://schemas.microsoft.com/office/drawing/2014/main" id="{290CF8C5-5E75-4CB4-839C-B57FD55D5796}"/>
              </a:ext>
            </a:extLst>
          </p:cNvPr>
          <p:cNvSpPr txBox="1"/>
          <p:nvPr/>
        </p:nvSpPr>
        <p:spPr>
          <a:xfrm>
            <a:off x="1606729" y="1106639"/>
            <a:ext cx="579677" cy="1420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73" b="0" i="0" u="none" strike="noStrike" kern="1200" cap="none" spc="0" normalizeH="0" baseline="0" noProof="0" dirty="0">
                <a:ln>
                  <a:noFill/>
                </a:ln>
                <a:solidFill>
                  <a:srgbClr val="009B93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  <a:rtl val="0"/>
              </a:rPr>
              <a:t>“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E800C0-0FF7-4872-AF44-18CA61C3782B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62F58B-439C-4691-B151-794E3F185A2B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BC5D30-2FA1-4CC5-BF4B-AE65E69DDA9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26F3DD-5939-45A6-B033-8A1346892674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0A3E98-E845-49FE-A66E-97EF3FA980FB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854E3D4-B000-49BE-A83F-062A1D5E1C9A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AC1C79-839B-44A4-BD5F-31D0147CA0B8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1E6B4A7-602F-420B-B0F2-6AABAF439650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8B9A62-31C0-4EB6-85E4-B1366F27E3B3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21C3DD-23BA-4B2A-B36D-1E2829CA8AB3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01CCD9C-53EA-45D9-AD13-D3C4414DC5CB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69AF2E-DC82-48D6-8F73-1BAFBCD29E30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DD02E36-EAF6-418D-AFC5-E8448B76FE30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8DC232D-2750-421A-B8CE-CD8BA5C5267A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5F37651-6630-49AD-9568-4A9C8A76E59A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971BD9-48E4-4880-98F2-3BBE63FC31FF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B2710D-01C9-4BED-B36D-5466B5D4CC32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EB81C72-2A5D-43C3-8519-B888189D9254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74E482-7425-441F-ABDF-C0959BEB4532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0D5287-5B54-400B-AB59-9431B8263A0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60073A-7A45-4882-B8F5-04A2124CF33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4A211DB-F6EF-403B-B4D9-356950DCDAE9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DCE3173-170E-47EA-BB12-29F262F71205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532EB0C-5777-4ACA-8A0C-2EB243BF8243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32DAC0-2659-4411-A4F5-61678819FB3E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0BFC0FA-9527-445B-A5B5-F5A3580B0147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313733-06B9-4AB3-8C08-EE8BE981450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49B7F6-5F53-43D8-BBC5-7CEF34A5E659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485688-44B2-46C8-AF5C-CC6DB66F5549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0DB02B-2B96-451C-A5B0-CB42913E318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E6A825-C354-4D6A-91B3-27D3DAED45BA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107535-F101-4E23-80E1-4F2236D5FA37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BF3E1F-4D37-433F-93D1-4E401CEC31B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90031E4-90EB-4471-9006-1410A30F2EA7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FCE2A8-D049-4A45-8643-E868D8C89263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D35C84-2CDC-44B2-BF0B-DE7F6D9ED448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7255A3E-00D3-428F-A390-BDB700216C08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7DAC576-0085-4357-B88D-E447687E3612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3DCAC11-4B6E-428E-BC70-976C40937A61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51AAEB9-0DA3-4BC6-8F3B-2216E20B6A58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F26512E-3A62-4DBD-B7B9-4FFED3080965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4B51D5-0DC7-4E45-878F-F33565156760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76EC64E-63E2-46E9-8A14-168F81BF3B1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F3EB90-4BAB-42B6-BC50-B1FDCC674526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3D76C42-7A29-4933-83D9-949CDB0E2DD9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340E50-E418-4D48-AB6D-34164EC0DEE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6BADB5-5D51-41FD-91FB-4A5D3EC01A74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E486BB0-0A3A-4636-9BDB-FD254AD5A996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1B05854-C2AF-4A73-A1A1-1C5E0C00362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A962E8D-3440-4EBD-974B-B3298A9A42E1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C77483-EEEE-4E13-9C87-223EF51F1C3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AFF1EBB-853B-4B62-85A8-B265908F9092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DADA287-F115-41B3-B04B-2F21E3AEECA7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B8C513-A4FA-4B8F-B948-E43B0CEB1400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2C3195A-40AE-4AF4-9651-D4AD0C1A3BA8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8F4D9D2-DDC8-4681-8288-897FECE6D482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E1845D-26C9-43C1-AA61-64E024C0B144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2DC0DD-5F99-4DBC-8CE7-5AD63C87B1C3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9BBBC13-97BD-451E-8143-8944A4F06C8A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525A82E-9BD9-4087-B081-72F2435A0C10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C58B6A-1F00-4027-BDCD-CD9A05AADA16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ED516D8-1FD8-4F70-9FF3-3C63950E662E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624A1E4-C407-4235-AA8E-8FAFBA18A8DF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E2ADBA2-1441-4358-B5CF-2CF94E28E913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3A6EBC6-D68A-43CB-B75B-125A5B21DAF9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1EB414D-B979-438C-AE2C-521A97359041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BBD62DA-093B-43BE-B181-6A4972CE4359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25541A1-DF42-43BE-91EB-978FED8065E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656D17A-8967-493F-8648-C0336FD7178B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F40389-386B-41E3-B3AB-01EE4DC18B86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9B10501-9B4A-477B-BA15-8F0B9423AF72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1D1FA6C-EC5A-437D-9A93-6EACD0B8C1A3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CC6F647-274C-43BE-B1E3-E271AFB6396B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A30DEBF-F413-4BA1-88AA-24B52BC1EAE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B590FED-46A5-4F0F-99D8-A935C5EE33DA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9F14C65-320F-4DDB-A96F-FEFB9C592261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20647DB-4F48-40B4-99C0-78C65DE31436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59E4C2-6F42-4A02-A6FF-6A4FF01E1282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2CD020-B549-4C46-B42C-170C97921B95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9FFF099-F734-4139-863B-AEE3176821FE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36C304F-7520-4D2A-AA97-D521D361B11C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43C2B10-805B-4BAF-9DDC-660C8DCE1F1B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1222755-D8FE-485A-8610-E03B22EFD4FE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4E262A9-6DCB-4AE7-8BBB-5579F669EE22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0A9569-12EE-4083-8180-E8DEE91A31E4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B6D313E-FD38-437D-97B3-122A39857970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9003425-1DD9-4A65-9D08-EA2CC3E17CC4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9E92348-5F5B-4808-97EE-9A938FA429B9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9D0DECD-E557-4683-8682-1D6EE8B1171C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2D6458A-87FC-4D67-A062-29EC53ED1E0C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4B0D1B2-D317-459E-9ECF-C5A09B93AE88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41523BA-859D-4EEA-95F2-F2BC473D924A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759792D-36B5-4280-98AD-E9B71D1A58FA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A96591-4AF9-4594-8374-4C1CFF30B931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936B4EA-20A6-4C33-B9AC-A63A56CF1C85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FA8F940-2B6E-4579-A17A-97A72023239C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E0F92DE-07AA-4C9B-83CF-62FB9155A23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1D49FC0-23DD-4479-8ECF-4075BC1B571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007CF46-819F-4DF4-9F39-FB18F9BC839C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4CD9EC2-4247-41F5-9696-7C96C032C0A3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4110706-1F6A-402E-A036-9FE49FB44231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6D7C063-C720-45FD-B2DD-BD9F8C0EFEB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1B22D4D-2EAD-4D51-8128-E82161EF86D8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030C4A3-B57A-4929-9F42-25D241187986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2635735-3565-4A9D-94A1-423818A8E15B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E077F82-8B33-44B2-8168-B87ABC56E2DC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43FBE71-C9DA-4054-9AA5-274F08DB67A2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F65DCC2-16BD-F972-4835-A7B39EA7C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064" y="1016295"/>
            <a:ext cx="8001145" cy="45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29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113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#9Slide05 ViceroyJF</vt:lpstr>
      <vt:lpstr>Arial</vt:lpstr>
      <vt:lpstr>Calibri</vt:lpstr>
      <vt:lpstr>Cambria</vt:lpstr>
      <vt:lpstr>Cambria Math</vt:lpstr>
      <vt:lpstr>SVN-Yahoo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MANG 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lastModifiedBy>Administrator</cp:lastModifiedBy>
  <cp:revision>57</cp:revision>
  <dcterms:created xsi:type="dcterms:W3CDTF">2022-09-23T15:01:15Z</dcterms:created>
  <dcterms:modified xsi:type="dcterms:W3CDTF">2025-09-22T07:20:23Z</dcterms:modified>
</cp:coreProperties>
</file>