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5" r:id="rId2"/>
    <p:sldId id="11695" r:id="rId3"/>
    <p:sldId id="277" r:id="rId4"/>
    <p:sldId id="11696" r:id="rId5"/>
    <p:sldId id="11697" r:id="rId6"/>
    <p:sldId id="11698" r:id="rId7"/>
    <p:sldId id="11699" r:id="rId8"/>
    <p:sldId id="11700" r:id="rId9"/>
    <p:sldId id="288" r:id="rId10"/>
    <p:sldId id="278" r:id="rId11"/>
    <p:sldId id="287" r:id="rId12"/>
    <p:sldId id="283" r:id="rId13"/>
    <p:sldId id="11701" r:id="rId14"/>
    <p:sldId id="285" r:id="rId15"/>
    <p:sldId id="11703" r:id="rId16"/>
    <p:sldId id="382" r:id="rId17"/>
    <p:sldId id="11704" r:id="rId18"/>
    <p:sldId id="273" r:id="rId19"/>
    <p:sldId id="11705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4T05:52:39.5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2386B-1745-4184-A615-E1347520B5A5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467A0-A9B8-41C7-84ED-14204A55B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356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82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06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071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80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83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28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0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5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70BC-354A-B8DC-33E3-8337A6413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B4D6E-A785-B485-F22A-1530369ED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CF5AE-89A3-E47E-8B98-D9C9CF524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02007-01EB-1A87-CB7E-39526496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37F96-A6D1-9341-5627-C6FA6467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7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320D-20A0-2D73-4CC7-BE4658CE4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40A14-DA41-93C4-79CB-E418DA24D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24DE1-2CCA-3D6C-FC4F-4A9327F6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B0E05-D4F5-E841-528E-1680EC6D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F913E-5FE8-A2D2-76C9-E783EE1F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593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A6D24-8FA9-2432-1C38-46434E5F4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A5153-58E3-19D8-D438-7241F57B6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FE50D-52AC-970F-BFC6-F73C2F43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9FEDC-3332-178C-790F-624907DA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44A04-765A-E533-32D8-BD8558D1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929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2160" cy="689038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27990" y="294005"/>
            <a:ext cx="11336020" cy="62693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4"/>
          <p:cNvPicPr>
            <a:picLocks noChangeAspect="1"/>
          </p:cNvPicPr>
          <p:nvPr userDrawn="1"/>
        </p:nvPicPr>
        <p:blipFill>
          <a:blip r:embed="rId3"/>
          <a:srcRect l="71703"/>
          <a:stretch>
            <a:fillRect/>
          </a:stretch>
        </p:blipFill>
        <p:spPr>
          <a:xfrm>
            <a:off x="9345930" y="-635"/>
            <a:ext cx="2846070" cy="6858635"/>
          </a:xfrm>
          <a:prstGeom prst="rect">
            <a:avLst/>
          </a:prstGeom>
        </p:spPr>
      </p:pic>
      <p:pic>
        <p:nvPicPr>
          <p:cNvPr id="11" name="图片 10" descr="5"/>
          <p:cNvPicPr>
            <a:picLocks noChangeAspect="1"/>
          </p:cNvPicPr>
          <p:nvPr userDrawn="1"/>
        </p:nvPicPr>
        <p:blipFill>
          <a:blip r:embed="rId4"/>
          <a:srcRect l="80018" t="58469"/>
          <a:stretch>
            <a:fillRect/>
          </a:stretch>
        </p:blipFill>
        <p:spPr>
          <a:xfrm>
            <a:off x="10048875" y="4373245"/>
            <a:ext cx="2153285" cy="2517140"/>
          </a:xfrm>
          <a:prstGeom prst="rect">
            <a:avLst/>
          </a:prstGeom>
        </p:spPr>
      </p:pic>
      <p:pic>
        <p:nvPicPr>
          <p:cNvPr id="12" name="图片 11" descr="5"/>
          <p:cNvPicPr>
            <a:picLocks noChangeAspect="1"/>
          </p:cNvPicPr>
          <p:nvPr userDrawn="1"/>
        </p:nvPicPr>
        <p:blipFill>
          <a:blip r:embed="rId4"/>
          <a:srcRect t="58469" r="69695"/>
          <a:stretch>
            <a:fillRect/>
          </a:stretch>
        </p:blipFill>
        <p:spPr>
          <a:xfrm>
            <a:off x="0" y="4540885"/>
            <a:ext cx="30480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32AB-F80D-48EF-B460-27A48BEF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F295-5B6C-64A5-4E6E-AA8F3DFBF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C03DA-F819-E527-BB61-F38F5276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21277-22BB-419D-E38F-F92EC9EF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3539B-8D3C-1D44-7C26-1614457E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77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2271-B03A-673E-FFC7-27C62FE9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0997A-75DF-2240-BD5F-B4A18F483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16607-D13F-DE24-37BE-CCBFBEEC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CFE1-889D-F43F-A6C5-11A00DC9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04299-33A1-C6B8-4FA3-D37C6279B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71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A00B-2DE8-8244-51CB-4E3B509C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3112A-CCF7-1A05-2D0A-51B20B6D8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B3E4-B6A3-3AF9-556F-10B014F99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E0C21-35A0-8867-9E4D-B9193FC7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314B7-5848-4ABC-6AC9-03FAFA30D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52C61-2163-DE60-9829-EEA21B26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2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C963-164C-4CBA-0974-60DD4E9D1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58747-C199-62EE-2FF4-661FE145F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EE13E-6B3D-A980-27DD-87A97E8E1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D96426-76E0-DC2F-7D02-963A6EFBDC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867FD3-808B-604E-8B0A-FB2FBCF98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C2F049-D254-2113-55E2-38CEDA7DE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0257F-22D3-642B-8216-679B8148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82094-101D-0A70-1E92-85541593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85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0AE0-E7E6-DE85-CD56-333F6B15E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344592-1987-A256-36FC-F473B492B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AEC4E-655D-43EA-C7FB-EE8CCAFD6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C6C68-5767-CA8D-801C-7317C61E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90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50A351-CB5B-4AE3-DBF9-892A4479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BFE39-92DE-8A05-66D0-0C5AB36D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5174B-10FF-83F2-D0A8-6470D855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38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29C6-2289-DEF2-7F3C-F5AA37C8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3FD89-D0B8-0362-BE7D-14B5D98B5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3BC79-EC77-6439-465C-8C402E24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2007A-DB2D-44ED-4D89-EBC4362AE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25B9E-BCFB-A3AF-43D0-32D175B2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C3BA5-62D5-AE1C-3FD3-B0C0D9BA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50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792F-3848-A35F-67D2-CCD31B64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17A3A-650C-EEE7-EF5B-B4EBAF628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061E7-A6F0-C561-9A42-F7A40CD91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70ADE-BFC2-12EB-6BBC-0D3E3B6C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16C1A-414C-CC3B-F4E0-B70514C5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F5564-88CC-FDAF-F939-7A3E240D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706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124BD-857C-2036-DC69-5144D235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EB645-7837-1815-55CE-045C63E07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928BF-1019-4AB5-71E9-48AAC8A357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1B8D-13E5-619E-4EF8-72842C9D2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641AD-B546-3DA8-0B85-031752638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67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18" Type="http://schemas.openxmlformats.org/officeDocument/2006/relationships/slide" Target="slide12.xml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3.xml"/><Relationship Id="rId34" Type="http://schemas.openxmlformats.org/officeDocument/2006/relationships/image" Target="../media/image2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5" Type="http://schemas.openxmlformats.org/officeDocument/2006/relationships/slide" Target="slide5.xml"/><Relationship Id="rId33" Type="http://schemas.openxmlformats.org/officeDocument/2006/relationships/customXml" Target="../ink/ink1.xml"/><Relationship Id="rId38" Type="http://schemas.openxmlformats.org/officeDocument/2006/relationships/image" Target="../media/image33.svg"/><Relationship Id="rId2" Type="http://schemas.openxmlformats.org/officeDocument/2006/relationships/audio" Target="../media/media1.wma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4.png"/><Relationship Id="rId32" Type="http://schemas.openxmlformats.org/officeDocument/2006/relationships/image" Target="../media/image28.png"/><Relationship Id="rId37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23" Type="http://schemas.openxmlformats.org/officeDocument/2006/relationships/slide" Target="slide4.xml"/><Relationship Id="rId28" Type="http://schemas.openxmlformats.org/officeDocument/2006/relationships/image" Target="../media/image26.png"/><Relationship Id="rId36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openxmlformats.org/officeDocument/2006/relationships/image" Target="../media/image23.png"/><Relationship Id="rId27" Type="http://schemas.openxmlformats.org/officeDocument/2006/relationships/slide" Target="slide6.xml"/><Relationship Id="rId30" Type="http://schemas.openxmlformats.org/officeDocument/2006/relationships/image" Target="../media/image27.png"/><Relationship Id="rId35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12950" y="1459865"/>
            <a:ext cx="8166735" cy="393827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D9FE6-1D6D-C847-95B9-77E12E1EB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792" y="1412827"/>
            <a:ext cx="6626926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877C850B-348C-5043-7D85-C8F2DB8F2DE8}"/>
              </a:ext>
            </a:extLst>
          </p:cNvPr>
          <p:cNvGrpSpPr/>
          <p:nvPr/>
        </p:nvGrpSpPr>
        <p:grpSpPr>
          <a:xfrm>
            <a:off x="2092721" y="1566991"/>
            <a:ext cx="9185383" cy="3081143"/>
            <a:chOff x="1282893" y="2598340"/>
            <a:chExt cx="4902007" cy="1311960"/>
          </a:xfrm>
        </p:grpSpPr>
        <p:sp>
          <p:nvSpPr>
            <p:cNvPr id="7" name="矩形: 圆角 1">
              <a:extLst>
                <a:ext uri="{FF2B5EF4-FFF2-40B4-BE49-F238E27FC236}">
                  <a16:creationId xmlns:a16="http://schemas.microsoft.com/office/drawing/2014/main" id="{3D01469F-76FE-2064-36F1-E53FA92A7DBD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AC37D5DA-79E4-44C2-1AEE-C43A46141B0D}"/>
                </a:ext>
              </a:extLst>
            </p:cNvPr>
            <p:cNvSpPr txBox="1"/>
            <p:nvPr/>
          </p:nvSpPr>
          <p:spPr>
            <a:xfrm>
              <a:off x="1470900" y="2842062"/>
              <a:ext cx="4488512" cy="904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Tìm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hiểu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lợi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ích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của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âm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thanh</a:t>
              </a:r>
              <a:endParaRPr lang="en-US" altLang="zh-CN" sz="6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0" name="图片 39">
            <a:extLst>
              <a:ext uri="{FF2B5EF4-FFF2-40B4-BE49-F238E27FC236}">
                <a16:creationId xmlns:a16="http://schemas.microsoft.com/office/drawing/2014/main" id="{727DE149-191A-46D6-2BCC-D9CF95F32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-168856" y="4130818"/>
            <a:ext cx="8121960" cy="2508733"/>
            <a:chOff x="5098412" y="1725848"/>
            <a:chExt cx="6724650" cy="25087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688962" y="2550350"/>
              <a:ext cx="6134100" cy="1684231"/>
            </a:xfrm>
            <a:custGeom>
              <a:avLst/>
              <a:gdLst>
                <a:gd name="connsiteX0" fmla="*/ 0 w 6134100"/>
                <a:gd name="connsiteY0" fmla="*/ 280711 h 1684231"/>
                <a:gd name="connsiteX1" fmla="*/ 280711 w 6134100"/>
                <a:gd name="connsiteY1" fmla="*/ 0 h 1684231"/>
                <a:gd name="connsiteX2" fmla="*/ 5853389 w 6134100"/>
                <a:gd name="connsiteY2" fmla="*/ 0 h 1684231"/>
                <a:gd name="connsiteX3" fmla="*/ 6134100 w 6134100"/>
                <a:gd name="connsiteY3" fmla="*/ 280711 h 1684231"/>
                <a:gd name="connsiteX4" fmla="*/ 6134100 w 6134100"/>
                <a:gd name="connsiteY4" fmla="*/ 1403520 h 1684231"/>
                <a:gd name="connsiteX5" fmla="*/ 5853389 w 6134100"/>
                <a:gd name="connsiteY5" fmla="*/ 1684231 h 1684231"/>
                <a:gd name="connsiteX6" fmla="*/ 280711 w 6134100"/>
                <a:gd name="connsiteY6" fmla="*/ 1684231 h 1684231"/>
                <a:gd name="connsiteX7" fmla="*/ 0 w 6134100"/>
                <a:gd name="connsiteY7" fmla="*/ 1403520 h 1684231"/>
                <a:gd name="connsiteX8" fmla="*/ 0 w 6134100"/>
                <a:gd name="connsiteY8" fmla="*/ 280711 h 16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4100" h="1684231" fill="none" extrusionOk="0">
                  <a:moveTo>
                    <a:pt x="0" y="280711"/>
                  </a:moveTo>
                  <a:cubicBezTo>
                    <a:pt x="-15681" y="119121"/>
                    <a:pt x="139964" y="16261"/>
                    <a:pt x="280711" y="0"/>
                  </a:cubicBezTo>
                  <a:cubicBezTo>
                    <a:pt x="2055706" y="-61902"/>
                    <a:pt x="4816581" y="-101778"/>
                    <a:pt x="5853389" y="0"/>
                  </a:cubicBezTo>
                  <a:cubicBezTo>
                    <a:pt x="5996058" y="-3876"/>
                    <a:pt x="6152677" y="100923"/>
                    <a:pt x="6134100" y="280711"/>
                  </a:cubicBezTo>
                  <a:cubicBezTo>
                    <a:pt x="6109710" y="610038"/>
                    <a:pt x="6205038" y="1199541"/>
                    <a:pt x="6134100" y="1403520"/>
                  </a:cubicBezTo>
                  <a:cubicBezTo>
                    <a:pt x="6114180" y="1548800"/>
                    <a:pt x="6003957" y="1663597"/>
                    <a:pt x="5853389" y="1684231"/>
                  </a:cubicBezTo>
                  <a:cubicBezTo>
                    <a:pt x="4419549" y="1541839"/>
                    <a:pt x="2312919" y="1795332"/>
                    <a:pt x="280711" y="1684231"/>
                  </a:cubicBezTo>
                  <a:cubicBezTo>
                    <a:pt x="123495" y="1685324"/>
                    <a:pt x="-6180" y="1586730"/>
                    <a:pt x="0" y="1403520"/>
                  </a:cubicBezTo>
                  <a:cubicBezTo>
                    <a:pt x="-33830" y="1008537"/>
                    <a:pt x="33001" y="438316"/>
                    <a:pt x="0" y="280711"/>
                  </a:cubicBezTo>
                  <a:close/>
                </a:path>
                <a:path w="6134100" h="1684231" stroke="0" extrusionOk="0">
                  <a:moveTo>
                    <a:pt x="0" y="280711"/>
                  </a:moveTo>
                  <a:cubicBezTo>
                    <a:pt x="-10173" y="112235"/>
                    <a:pt x="122652" y="-5063"/>
                    <a:pt x="280711" y="0"/>
                  </a:cubicBezTo>
                  <a:cubicBezTo>
                    <a:pt x="1571161" y="-164947"/>
                    <a:pt x="4072281" y="-52288"/>
                    <a:pt x="5853389" y="0"/>
                  </a:cubicBezTo>
                  <a:cubicBezTo>
                    <a:pt x="6007393" y="-16108"/>
                    <a:pt x="6110987" y="129379"/>
                    <a:pt x="6134100" y="280711"/>
                  </a:cubicBezTo>
                  <a:cubicBezTo>
                    <a:pt x="6123291" y="617218"/>
                    <a:pt x="6226321" y="850544"/>
                    <a:pt x="6134100" y="1403520"/>
                  </a:cubicBezTo>
                  <a:cubicBezTo>
                    <a:pt x="6141357" y="1567922"/>
                    <a:pt x="6004267" y="1676672"/>
                    <a:pt x="5853389" y="1684231"/>
                  </a:cubicBezTo>
                  <a:cubicBezTo>
                    <a:pt x="3601913" y="1842772"/>
                    <a:pt x="2854086" y="1542395"/>
                    <a:pt x="280711" y="1684231"/>
                  </a:cubicBezTo>
                  <a:cubicBezTo>
                    <a:pt x="124691" y="1701590"/>
                    <a:pt x="27566" y="1548967"/>
                    <a:pt x="0" y="1403520"/>
                  </a:cubicBezTo>
                  <a:cubicBezTo>
                    <a:pt x="-65272" y="1099717"/>
                    <a:pt x="86133" y="446520"/>
                    <a:pt x="0" y="280711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0 w 7408700"/>
                        <a:gd name="connsiteY0" fmla="*/ 280711 h 1684231"/>
                        <a:gd name="connsiteX1" fmla="*/ 280711 w 7408700"/>
                        <a:gd name="connsiteY1" fmla="*/ 0 h 1684231"/>
                        <a:gd name="connsiteX2" fmla="*/ 7127989 w 7408700"/>
                        <a:gd name="connsiteY2" fmla="*/ 0 h 1684231"/>
                        <a:gd name="connsiteX3" fmla="*/ 7408700 w 7408700"/>
                        <a:gd name="connsiteY3" fmla="*/ 280711 h 1684231"/>
                        <a:gd name="connsiteX4" fmla="*/ 7408700 w 7408700"/>
                        <a:gd name="connsiteY4" fmla="*/ 1403520 h 1684231"/>
                        <a:gd name="connsiteX5" fmla="*/ 7127989 w 7408700"/>
                        <a:gd name="connsiteY5" fmla="*/ 1684231 h 1684231"/>
                        <a:gd name="connsiteX6" fmla="*/ 280711 w 7408700"/>
                        <a:gd name="connsiteY6" fmla="*/ 1684231 h 1684231"/>
                        <a:gd name="connsiteX7" fmla="*/ 0 w 7408700"/>
                        <a:gd name="connsiteY7" fmla="*/ 1403520 h 1684231"/>
                        <a:gd name="connsiteX8" fmla="*/ 0 w 7408700"/>
                        <a:gd name="connsiteY8" fmla="*/ 280711 h 1684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08700" h="1684231" fill="none" extrusionOk="0">
                          <a:moveTo>
                            <a:pt x="0" y="280711"/>
                          </a:moveTo>
                          <a:cubicBezTo>
                            <a:pt x="-15681" y="119121"/>
                            <a:pt x="139964" y="16261"/>
                            <a:pt x="280711" y="0"/>
                          </a:cubicBezTo>
                          <a:cubicBezTo>
                            <a:pt x="3642121" y="-61902"/>
                            <a:pt x="5988658" y="-101778"/>
                            <a:pt x="7127989" y="0"/>
                          </a:cubicBezTo>
                          <a:cubicBezTo>
                            <a:pt x="7270658" y="-3876"/>
                            <a:pt x="7427277" y="100923"/>
                            <a:pt x="7408700" y="280711"/>
                          </a:cubicBezTo>
                          <a:cubicBezTo>
                            <a:pt x="7384310" y="610038"/>
                            <a:pt x="7479638" y="1199541"/>
                            <a:pt x="7408700" y="1403520"/>
                          </a:cubicBezTo>
                          <a:cubicBezTo>
                            <a:pt x="7388780" y="1548800"/>
                            <a:pt x="7278557" y="1663597"/>
                            <a:pt x="7127989" y="1684231"/>
                          </a:cubicBezTo>
                          <a:cubicBezTo>
                            <a:pt x="5055557" y="1541839"/>
                            <a:pt x="1917794" y="1795332"/>
                            <a:pt x="280711" y="1684231"/>
                          </a:cubicBezTo>
                          <a:cubicBezTo>
                            <a:pt x="123495" y="1685324"/>
                            <a:pt x="-6180" y="1586730"/>
                            <a:pt x="0" y="1403520"/>
                          </a:cubicBezTo>
                          <a:cubicBezTo>
                            <a:pt x="-33830" y="1008537"/>
                            <a:pt x="33001" y="438316"/>
                            <a:pt x="0" y="280711"/>
                          </a:cubicBezTo>
                          <a:close/>
                        </a:path>
                        <a:path w="7408700" h="1684231" stroke="0" extrusionOk="0">
                          <a:moveTo>
                            <a:pt x="0" y="280711"/>
                          </a:moveTo>
                          <a:cubicBezTo>
                            <a:pt x="-10173" y="112235"/>
                            <a:pt x="122652" y="-5063"/>
                            <a:pt x="280711" y="0"/>
                          </a:cubicBezTo>
                          <a:cubicBezTo>
                            <a:pt x="2280134" y="-164947"/>
                            <a:pt x="6251292" y="-52288"/>
                            <a:pt x="7127989" y="0"/>
                          </a:cubicBezTo>
                          <a:cubicBezTo>
                            <a:pt x="7281993" y="-16108"/>
                            <a:pt x="7385587" y="129379"/>
                            <a:pt x="7408700" y="280711"/>
                          </a:cubicBezTo>
                          <a:cubicBezTo>
                            <a:pt x="7397891" y="617218"/>
                            <a:pt x="7500921" y="850544"/>
                            <a:pt x="7408700" y="1403520"/>
                          </a:cubicBezTo>
                          <a:cubicBezTo>
                            <a:pt x="7415957" y="1567922"/>
                            <a:pt x="7278867" y="1676672"/>
                            <a:pt x="7127989" y="1684231"/>
                          </a:cubicBezTo>
                          <a:cubicBezTo>
                            <a:pt x="4499122" y="1842772"/>
                            <a:pt x="2743806" y="1542395"/>
                            <a:pt x="280711" y="1684231"/>
                          </a:cubicBezTo>
                          <a:cubicBezTo>
                            <a:pt x="124691" y="1701590"/>
                            <a:pt x="27566" y="1548967"/>
                            <a:pt x="0" y="1403520"/>
                          </a:cubicBezTo>
                          <a:cubicBezTo>
                            <a:pt x="-65272" y="1099717"/>
                            <a:pt x="86133" y="446520"/>
                            <a:pt x="0" y="2807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bức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âm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cuộc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sống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8412" y="1725848"/>
              <a:ext cx="1435946" cy="1435946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4B330E7-E23C-6B19-7B8D-D140DFB19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221426" y="4206144"/>
            <a:ext cx="3101292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E0C37AD-D96C-82AC-9E69-45A30CE63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3106" y="4132812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B61BF6-2C16-6733-5D41-41DE933CD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832" y="350119"/>
            <a:ext cx="11480336" cy="36780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729EA8-9B10-AF25-411D-7EB81DBC391D}"/>
              </a:ext>
            </a:extLst>
          </p:cNvPr>
          <p:cNvGrpSpPr/>
          <p:nvPr/>
        </p:nvGrpSpPr>
        <p:grpSpPr>
          <a:xfrm>
            <a:off x="280132" y="4028209"/>
            <a:ext cx="7317140" cy="2582282"/>
            <a:chOff x="-2182430" y="6989783"/>
            <a:chExt cx="7317140" cy="2582282"/>
          </a:xfrm>
        </p:grpSpPr>
        <p:sp>
          <p:nvSpPr>
            <p:cNvPr id="11" name="Rectangle: Rounded Corners 149">
              <a:extLst>
                <a:ext uri="{FF2B5EF4-FFF2-40B4-BE49-F238E27FC236}">
                  <a16:creationId xmlns:a16="http://schemas.microsoft.com/office/drawing/2014/main" id="{065ACE6A-18BA-DB14-4595-CCC0A7D6510C}"/>
                </a:ext>
              </a:extLst>
            </p:cNvPr>
            <p:cNvSpPr/>
            <p:nvPr/>
          </p:nvSpPr>
          <p:spPr>
            <a:xfrm>
              <a:off x="-1505545" y="8297868"/>
              <a:ext cx="6640255" cy="1274197"/>
            </a:xfrm>
            <a:custGeom>
              <a:avLst/>
              <a:gdLst>
                <a:gd name="connsiteX0" fmla="*/ 162960 w 3974342"/>
                <a:gd name="connsiteY0" fmla="*/ 0 h 977743"/>
                <a:gd name="connsiteX1" fmla="*/ 843999 w 3974342"/>
                <a:gd name="connsiteY1" fmla="*/ 0 h 977743"/>
                <a:gd name="connsiteX2" fmla="*/ 1415585 w 3974342"/>
                <a:gd name="connsiteY2" fmla="*/ 0 h 977743"/>
                <a:gd name="connsiteX3" fmla="*/ 2060139 w 3974342"/>
                <a:gd name="connsiteY3" fmla="*/ 0 h 977743"/>
                <a:gd name="connsiteX4" fmla="*/ 2741178 w 3974342"/>
                <a:gd name="connsiteY4" fmla="*/ 0 h 977743"/>
                <a:gd name="connsiteX5" fmla="*/ 3239796 w 3974342"/>
                <a:gd name="connsiteY5" fmla="*/ 0 h 977743"/>
                <a:gd name="connsiteX6" fmla="*/ 3811382 w 3974342"/>
                <a:gd name="connsiteY6" fmla="*/ 0 h 977743"/>
                <a:gd name="connsiteX7" fmla="*/ 3974342 w 3974342"/>
                <a:gd name="connsiteY7" fmla="*/ 162960 h 977743"/>
                <a:gd name="connsiteX8" fmla="*/ 3974342 w 3974342"/>
                <a:gd name="connsiteY8" fmla="*/ 545908 h 977743"/>
                <a:gd name="connsiteX9" fmla="*/ 3974342 w 3974342"/>
                <a:gd name="connsiteY9" fmla="*/ 977743 h 977743"/>
                <a:gd name="connsiteX10" fmla="*/ 3974342 w 3974342"/>
                <a:gd name="connsiteY10" fmla="*/ 977743 h 977743"/>
                <a:gd name="connsiteX11" fmla="*/ 3391439 w 3974342"/>
                <a:gd name="connsiteY11" fmla="*/ 977743 h 977743"/>
                <a:gd name="connsiteX12" fmla="*/ 2729048 w 3974342"/>
                <a:gd name="connsiteY12" fmla="*/ 977743 h 977743"/>
                <a:gd name="connsiteX13" fmla="*/ 2185888 w 3974342"/>
                <a:gd name="connsiteY13" fmla="*/ 977743 h 977743"/>
                <a:gd name="connsiteX14" fmla="*/ 1563241 w 3974342"/>
                <a:gd name="connsiteY14" fmla="*/ 977743 h 977743"/>
                <a:gd name="connsiteX15" fmla="*/ 980338 w 3974342"/>
                <a:gd name="connsiteY15" fmla="*/ 977743 h 977743"/>
                <a:gd name="connsiteX16" fmla="*/ 0 w 3974342"/>
                <a:gd name="connsiteY16" fmla="*/ 977743 h 977743"/>
                <a:gd name="connsiteX17" fmla="*/ 0 w 3974342"/>
                <a:gd name="connsiteY17" fmla="*/ 977743 h 977743"/>
                <a:gd name="connsiteX18" fmla="*/ 0 w 3974342"/>
                <a:gd name="connsiteY18" fmla="*/ 578499 h 977743"/>
                <a:gd name="connsiteX19" fmla="*/ 0 w 3974342"/>
                <a:gd name="connsiteY19" fmla="*/ 162960 h 977743"/>
                <a:gd name="connsiteX20" fmla="*/ 162960 w 3974342"/>
                <a:gd name="connsiteY20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74342" h="977743" fill="none" extrusionOk="0">
                  <a:moveTo>
                    <a:pt x="162960" y="0"/>
                  </a:moveTo>
                  <a:cubicBezTo>
                    <a:pt x="451542" y="21156"/>
                    <a:pt x="630505" y="10106"/>
                    <a:pt x="843999" y="0"/>
                  </a:cubicBezTo>
                  <a:cubicBezTo>
                    <a:pt x="1057493" y="-10106"/>
                    <a:pt x="1279668" y="-2254"/>
                    <a:pt x="1415585" y="0"/>
                  </a:cubicBezTo>
                  <a:cubicBezTo>
                    <a:pt x="1551502" y="2254"/>
                    <a:pt x="1788047" y="-8486"/>
                    <a:pt x="2060139" y="0"/>
                  </a:cubicBezTo>
                  <a:cubicBezTo>
                    <a:pt x="2332231" y="8486"/>
                    <a:pt x="2407952" y="-14572"/>
                    <a:pt x="2741178" y="0"/>
                  </a:cubicBezTo>
                  <a:cubicBezTo>
                    <a:pt x="3074404" y="14572"/>
                    <a:pt x="2993157" y="-1374"/>
                    <a:pt x="3239796" y="0"/>
                  </a:cubicBezTo>
                  <a:cubicBezTo>
                    <a:pt x="3486435" y="1374"/>
                    <a:pt x="3624677" y="20640"/>
                    <a:pt x="3811382" y="0"/>
                  </a:cubicBezTo>
                  <a:cubicBezTo>
                    <a:pt x="3904204" y="-4870"/>
                    <a:pt x="3982450" y="91549"/>
                    <a:pt x="3974342" y="162960"/>
                  </a:cubicBezTo>
                  <a:cubicBezTo>
                    <a:pt x="3981831" y="287082"/>
                    <a:pt x="3963897" y="392398"/>
                    <a:pt x="3974342" y="545908"/>
                  </a:cubicBezTo>
                  <a:cubicBezTo>
                    <a:pt x="3984787" y="699418"/>
                    <a:pt x="3966571" y="829212"/>
                    <a:pt x="3974342" y="977743"/>
                  </a:cubicBezTo>
                  <a:lnTo>
                    <a:pt x="3974342" y="977743"/>
                  </a:lnTo>
                  <a:cubicBezTo>
                    <a:pt x="3685668" y="983852"/>
                    <a:pt x="3678637" y="973846"/>
                    <a:pt x="3391439" y="977743"/>
                  </a:cubicBezTo>
                  <a:cubicBezTo>
                    <a:pt x="3104241" y="981640"/>
                    <a:pt x="2930136" y="951201"/>
                    <a:pt x="2729048" y="977743"/>
                  </a:cubicBezTo>
                  <a:cubicBezTo>
                    <a:pt x="2527960" y="1004285"/>
                    <a:pt x="2322814" y="993714"/>
                    <a:pt x="2185888" y="977743"/>
                  </a:cubicBezTo>
                  <a:cubicBezTo>
                    <a:pt x="2048962" y="961772"/>
                    <a:pt x="1858912" y="1008351"/>
                    <a:pt x="1563241" y="977743"/>
                  </a:cubicBezTo>
                  <a:cubicBezTo>
                    <a:pt x="1267570" y="947135"/>
                    <a:pt x="1218437" y="979746"/>
                    <a:pt x="980338" y="977743"/>
                  </a:cubicBezTo>
                  <a:cubicBezTo>
                    <a:pt x="742239" y="975740"/>
                    <a:pt x="392387" y="994211"/>
                    <a:pt x="0" y="977743"/>
                  </a:cubicBezTo>
                  <a:lnTo>
                    <a:pt x="0" y="977743"/>
                  </a:lnTo>
                  <a:cubicBezTo>
                    <a:pt x="14732" y="897037"/>
                    <a:pt x="3832" y="694821"/>
                    <a:pt x="0" y="578499"/>
                  </a:cubicBezTo>
                  <a:cubicBezTo>
                    <a:pt x="-3832" y="462177"/>
                    <a:pt x="-18114" y="253514"/>
                    <a:pt x="0" y="162960"/>
                  </a:cubicBezTo>
                  <a:cubicBezTo>
                    <a:pt x="271" y="87641"/>
                    <a:pt x="71862" y="-2278"/>
                    <a:pt x="162960" y="0"/>
                  </a:cubicBezTo>
                  <a:close/>
                </a:path>
                <a:path w="3974342" h="977743" stroke="0" extrusionOk="0">
                  <a:moveTo>
                    <a:pt x="162960" y="0"/>
                  </a:moveTo>
                  <a:cubicBezTo>
                    <a:pt x="402318" y="-721"/>
                    <a:pt x="641460" y="1617"/>
                    <a:pt x="843999" y="0"/>
                  </a:cubicBezTo>
                  <a:cubicBezTo>
                    <a:pt x="1046538" y="-1617"/>
                    <a:pt x="1284164" y="-3801"/>
                    <a:pt x="1452069" y="0"/>
                  </a:cubicBezTo>
                  <a:cubicBezTo>
                    <a:pt x="1619974" y="3801"/>
                    <a:pt x="1727498" y="-7984"/>
                    <a:pt x="1950687" y="0"/>
                  </a:cubicBezTo>
                  <a:cubicBezTo>
                    <a:pt x="2173876" y="7984"/>
                    <a:pt x="2289631" y="-23047"/>
                    <a:pt x="2558757" y="0"/>
                  </a:cubicBezTo>
                  <a:cubicBezTo>
                    <a:pt x="2827883" y="23047"/>
                    <a:pt x="2981255" y="-25148"/>
                    <a:pt x="3203312" y="0"/>
                  </a:cubicBezTo>
                  <a:cubicBezTo>
                    <a:pt x="3425370" y="25148"/>
                    <a:pt x="3558103" y="-25617"/>
                    <a:pt x="3811382" y="0"/>
                  </a:cubicBezTo>
                  <a:cubicBezTo>
                    <a:pt x="3902560" y="18652"/>
                    <a:pt x="3971662" y="51708"/>
                    <a:pt x="3974342" y="162960"/>
                  </a:cubicBezTo>
                  <a:cubicBezTo>
                    <a:pt x="3984886" y="334124"/>
                    <a:pt x="3976024" y="475181"/>
                    <a:pt x="3974342" y="578499"/>
                  </a:cubicBezTo>
                  <a:cubicBezTo>
                    <a:pt x="3972660" y="681817"/>
                    <a:pt x="3955704" y="824901"/>
                    <a:pt x="3974342" y="977743"/>
                  </a:cubicBezTo>
                  <a:lnTo>
                    <a:pt x="3974342" y="977743"/>
                  </a:lnTo>
                  <a:cubicBezTo>
                    <a:pt x="3773102" y="986015"/>
                    <a:pt x="3594876" y="955262"/>
                    <a:pt x="3311952" y="977743"/>
                  </a:cubicBezTo>
                  <a:cubicBezTo>
                    <a:pt x="3029028" y="1000225"/>
                    <a:pt x="2907687" y="963624"/>
                    <a:pt x="2609818" y="977743"/>
                  </a:cubicBezTo>
                  <a:cubicBezTo>
                    <a:pt x="2311949" y="991862"/>
                    <a:pt x="2276014" y="962199"/>
                    <a:pt x="2026914" y="977743"/>
                  </a:cubicBezTo>
                  <a:cubicBezTo>
                    <a:pt x="1777814" y="993287"/>
                    <a:pt x="1698051" y="985371"/>
                    <a:pt x="1444011" y="977743"/>
                  </a:cubicBezTo>
                  <a:cubicBezTo>
                    <a:pt x="1189971" y="970115"/>
                    <a:pt x="964455" y="985780"/>
                    <a:pt x="821364" y="977743"/>
                  </a:cubicBezTo>
                  <a:cubicBezTo>
                    <a:pt x="678273" y="969706"/>
                    <a:pt x="317505" y="1016829"/>
                    <a:pt x="0" y="977743"/>
                  </a:cubicBezTo>
                  <a:lnTo>
                    <a:pt x="0" y="977743"/>
                  </a:lnTo>
                  <a:cubicBezTo>
                    <a:pt x="-7208" y="800580"/>
                    <a:pt x="-7559" y="778247"/>
                    <a:pt x="0" y="586647"/>
                  </a:cubicBezTo>
                  <a:cubicBezTo>
                    <a:pt x="7559" y="395047"/>
                    <a:pt x="17334" y="359187"/>
                    <a:pt x="0" y="162960"/>
                  </a:cubicBezTo>
                  <a:cubicBezTo>
                    <a:pt x="-5947" y="66843"/>
                    <a:pt x="68795" y="5294"/>
                    <a:pt x="162960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272270 w 6640255"/>
                        <a:gd name="connsiteY0" fmla="*/ 0 h 1274197"/>
                        <a:gd name="connsiteX1" fmla="*/ 1410137 w 6640255"/>
                        <a:gd name="connsiteY1" fmla="*/ 0 h 1274197"/>
                        <a:gd name="connsiteX2" fmla="*/ 2365132 w 6640255"/>
                        <a:gd name="connsiteY2" fmla="*/ 0 h 1274197"/>
                        <a:gd name="connsiteX3" fmla="*/ 3442041 w 6640255"/>
                        <a:gd name="connsiteY3" fmla="*/ 0 h 1274197"/>
                        <a:gd name="connsiteX4" fmla="*/ 4579908 w 6640255"/>
                        <a:gd name="connsiteY4" fmla="*/ 0 h 1274197"/>
                        <a:gd name="connsiteX5" fmla="*/ 5412989 w 6640255"/>
                        <a:gd name="connsiteY5" fmla="*/ 0 h 1274197"/>
                        <a:gd name="connsiteX6" fmla="*/ 6367984 w 6640255"/>
                        <a:gd name="connsiteY6" fmla="*/ 0 h 1274197"/>
                        <a:gd name="connsiteX7" fmla="*/ 6640255 w 6640255"/>
                        <a:gd name="connsiteY7" fmla="*/ 212369 h 1274197"/>
                        <a:gd name="connsiteX8" fmla="*/ 6640255 w 6640255"/>
                        <a:gd name="connsiteY8" fmla="*/ 711428 h 1274197"/>
                        <a:gd name="connsiteX9" fmla="*/ 6640255 w 6640255"/>
                        <a:gd name="connsiteY9" fmla="*/ 1274197 h 1274197"/>
                        <a:gd name="connsiteX10" fmla="*/ 6640255 w 6640255"/>
                        <a:gd name="connsiteY10" fmla="*/ 1274197 h 1274197"/>
                        <a:gd name="connsiteX11" fmla="*/ 5666351 w 6640255"/>
                        <a:gd name="connsiteY11" fmla="*/ 1274197 h 1274197"/>
                        <a:gd name="connsiteX12" fmla="*/ 4559641 w 6640255"/>
                        <a:gd name="connsiteY12" fmla="*/ 1274197 h 1274197"/>
                        <a:gd name="connsiteX13" fmla="*/ 3652140 w 6640255"/>
                        <a:gd name="connsiteY13" fmla="*/ 1274197 h 1274197"/>
                        <a:gd name="connsiteX14" fmla="*/ 2611833 w 6640255"/>
                        <a:gd name="connsiteY14" fmla="*/ 1274197 h 1274197"/>
                        <a:gd name="connsiteX15" fmla="*/ 1637930 w 6640255"/>
                        <a:gd name="connsiteY15" fmla="*/ 1274197 h 1274197"/>
                        <a:gd name="connsiteX16" fmla="*/ 0 w 6640255"/>
                        <a:gd name="connsiteY16" fmla="*/ 1274197 h 1274197"/>
                        <a:gd name="connsiteX17" fmla="*/ 0 w 6640255"/>
                        <a:gd name="connsiteY17" fmla="*/ 1274197 h 1274197"/>
                        <a:gd name="connsiteX18" fmla="*/ 0 w 6640255"/>
                        <a:gd name="connsiteY18" fmla="*/ 753901 h 1274197"/>
                        <a:gd name="connsiteX19" fmla="*/ 0 w 6640255"/>
                        <a:gd name="connsiteY19" fmla="*/ 212369 h 1274197"/>
                        <a:gd name="connsiteX20" fmla="*/ 272270 w 6640255"/>
                        <a:gd name="connsiteY20" fmla="*/ 0 h 1274197"/>
                        <a:gd name="connsiteX0" fmla="*/ 272270 w 6640255"/>
                        <a:gd name="connsiteY0" fmla="*/ 0 h 1274197"/>
                        <a:gd name="connsiteX1" fmla="*/ 807067 w 6640255"/>
                        <a:gd name="connsiteY1" fmla="*/ 0 h 1274197"/>
                        <a:gd name="connsiteX2" fmla="*/ 1410137 w 6640255"/>
                        <a:gd name="connsiteY2" fmla="*/ 0 h 1274197"/>
                        <a:gd name="connsiteX3" fmla="*/ 1897794 w 6640255"/>
                        <a:gd name="connsiteY3" fmla="*/ 0 h 1274197"/>
                        <a:gd name="connsiteX4" fmla="*/ 2426089 w 6640255"/>
                        <a:gd name="connsiteY4" fmla="*/ 0 h 1274197"/>
                        <a:gd name="connsiteX5" fmla="*/ 3259170 w 6640255"/>
                        <a:gd name="connsiteY5" fmla="*/ 0 h 1274197"/>
                        <a:gd name="connsiteX6" fmla="*/ 4275122 w 6640255"/>
                        <a:gd name="connsiteY6" fmla="*/ 0 h 1274197"/>
                        <a:gd name="connsiteX7" fmla="*/ 5352032 w 6640255"/>
                        <a:gd name="connsiteY7" fmla="*/ 0 h 1274197"/>
                        <a:gd name="connsiteX8" fmla="*/ 6367984 w 6640255"/>
                        <a:gd name="connsiteY8" fmla="*/ 0 h 1274197"/>
                        <a:gd name="connsiteX9" fmla="*/ 6640255 w 6640255"/>
                        <a:gd name="connsiteY9" fmla="*/ 212369 h 1274197"/>
                        <a:gd name="connsiteX10" fmla="*/ 6640255 w 6640255"/>
                        <a:gd name="connsiteY10" fmla="*/ 753901 h 1274197"/>
                        <a:gd name="connsiteX11" fmla="*/ 6640255 w 6640255"/>
                        <a:gd name="connsiteY11" fmla="*/ 1274197 h 1274197"/>
                        <a:gd name="connsiteX12" fmla="*/ 6640255 w 6640255"/>
                        <a:gd name="connsiteY12" fmla="*/ 1274197 h 1274197"/>
                        <a:gd name="connsiteX13" fmla="*/ 5533546 w 6640255"/>
                        <a:gd name="connsiteY13" fmla="*/ 1274197 h 1274197"/>
                        <a:gd name="connsiteX14" fmla="*/ 4360434 w 6640255"/>
                        <a:gd name="connsiteY14" fmla="*/ 1274197 h 1274197"/>
                        <a:gd name="connsiteX15" fmla="*/ 3386529 w 6640255"/>
                        <a:gd name="connsiteY15" fmla="*/ 1274197 h 1274197"/>
                        <a:gd name="connsiteX16" fmla="*/ 2412626 w 6640255"/>
                        <a:gd name="connsiteY16" fmla="*/ 1274197 h 1274197"/>
                        <a:gd name="connsiteX17" fmla="*/ 1372319 w 6640255"/>
                        <a:gd name="connsiteY17" fmla="*/ 1274197 h 1274197"/>
                        <a:gd name="connsiteX18" fmla="*/ 0 w 6640255"/>
                        <a:gd name="connsiteY18" fmla="*/ 1274197 h 1274197"/>
                        <a:gd name="connsiteX19" fmla="*/ 0 w 6640255"/>
                        <a:gd name="connsiteY19" fmla="*/ 1274197 h 1274197"/>
                        <a:gd name="connsiteX20" fmla="*/ 0 w 6640255"/>
                        <a:gd name="connsiteY20" fmla="*/ 764519 h 1274197"/>
                        <a:gd name="connsiteX21" fmla="*/ 0 w 6640255"/>
                        <a:gd name="connsiteY21" fmla="*/ 212369 h 1274197"/>
                        <a:gd name="connsiteX22" fmla="*/ 272270 w 6640255"/>
                        <a:gd name="connsiteY22" fmla="*/ 0 h 1274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640255" h="1274197" fill="none" extrusionOk="0">
                          <a:moveTo>
                            <a:pt x="272270" y="0"/>
                          </a:moveTo>
                          <a:cubicBezTo>
                            <a:pt x="785286" y="14288"/>
                            <a:pt x="1090989" y="60373"/>
                            <a:pt x="1410137" y="0"/>
                          </a:cubicBezTo>
                          <a:cubicBezTo>
                            <a:pt x="1741164" y="-15808"/>
                            <a:pt x="2106970" y="-27479"/>
                            <a:pt x="2365132" y="0"/>
                          </a:cubicBezTo>
                          <a:cubicBezTo>
                            <a:pt x="2631730" y="-29889"/>
                            <a:pt x="3084693" y="-27790"/>
                            <a:pt x="3442041" y="0"/>
                          </a:cubicBezTo>
                          <a:cubicBezTo>
                            <a:pt x="3910367" y="-12625"/>
                            <a:pt x="4035792" y="9971"/>
                            <a:pt x="4579908" y="0"/>
                          </a:cubicBezTo>
                          <a:cubicBezTo>
                            <a:pt x="5140589" y="14888"/>
                            <a:pt x="4997095" y="-25879"/>
                            <a:pt x="5412989" y="0"/>
                          </a:cubicBezTo>
                          <a:cubicBezTo>
                            <a:pt x="5811970" y="56289"/>
                            <a:pt x="6046958" y="68848"/>
                            <a:pt x="6367984" y="0"/>
                          </a:cubicBezTo>
                          <a:cubicBezTo>
                            <a:pt x="6513627" y="1845"/>
                            <a:pt x="6657421" y="114033"/>
                            <a:pt x="6640255" y="212369"/>
                          </a:cubicBezTo>
                          <a:cubicBezTo>
                            <a:pt x="6630209" y="354620"/>
                            <a:pt x="6632543" y="513109"/>
                            <a:pt x="6640255" y="711428"/>
                          </a:cubicBezTo>
                          <a:cubicBezTo>
                            <a:pt x="6641046" y="945194"/>
                            <a:pt x="6609800" y="1079847"/>
                            <a:pt x="6640255" y="1274197"/>
                          </a:cubicBezTo>
                          <a:lnTo>
                            <a:pt x="6640255" y="1274197"/>
                          </a:lnTo>
                          <a:cubicBezTo>
                            <a:pt x="6159019" y="1282841"/>
                            <a:pt x="6147576" y="1269528"/>
                            <a:pt x="5666351" y="1274197"/>
                          </a:cubicBezTo>
                          <a:cubicBezTo>
                            <a:pt x="5160226" y="1292674"/>
                            <a:pt x="4952674" y="1220637"/>
                            <a:pt x="4559641" y="1274197"/>
                          </a:cubicBezTo>
                          <a:cubicBezTo>
                            <a:pt x="4250237" y="1331790"/>
                            <a:pt x="3889829" y="1327671"/>
                            <a:pt x="3652140" y="1274197"/>
                          </a:cubicBezTo>
                          <a:cubicBezTo>
                            <a:pt x="3421449" y="1196019"/>
                            <a:pt x="3116867" y="1297009"/>
                            <a:pt x="2611833" y="1274197"/>
                          </a:cubicBezTo>
                          <a:cubicBezTo>
                            <a:pt x="2118101" y="1248890"/>
                            <a:pt x="2032587" y="1270265"/>
                            <a:pt x="1637930" y="1274197"/>
                          </a:cubicBezTo>
                          <a:cubicBezTo>
                            <a:pt x="1260539" y="1267597"/>
                            <a:pt x="607837" y="1213312"/>
                            <a:pt x="0" y="1274197"/>
                          </a:cubicBezTo>
                          <a:lnTo>
                            <a:pt x="0" y="1274197"/>
                          </a:lnTo>
                          <a:cubicBezTo>
                            <a:pt x="-3385" y="1169599"/>
                            <a:pt x="9144" y="884897"/>
                            <a:pt x="0" y="753901"/>
                          </a:cubicBezTo>
                          <a:cubicBezTo>
                            <a:pt x="-16595" y="608510"/>
                            <a:pt x="-13049" y="322867"/>
                            <a:pt x="0" y="212369"/>
                          </a:cubicBezTo>
                          <a:cubicBezTo>
                            <a:pt x="-9033" y="110852"/>
                            <a:pt x="100685" y="-16407"/>
                            <a:pt x="272270" y="0"/>
                          </a:cubicBezTo>
                          <a:close/>
                        </a:path>
                        <a:path w="6640255" h="1274197" stroke="0" extrusionOk="0">
                          <a:moveTo>
                            <a:pt x="272270" y="0"/>
                          </a:moveTo>
                          <a:cubicBezTo>
                            <a:pt x="516206" y="2943"/>
                            <a:pt x="564902" y="-19046"/>
                            <a:pt x="807067" y="0"/>
                          </a:cubicBezTo>
                          <a:cubicBezTo>
                            <a:pt x="1049232" y="19046"/>
                            <a:pt x="1122659" y="22452"/>
                            <a:pt x="1410137" y="0"/>
                          </a:cubicBezTo>
                          <a:cubicBezTo>
                            <a:pt x="1542696" y="3037"/>
                            <a:pt x="1776583" y="-20582"/>
                            <a:pt x="1897794" y="0"/>
                          </a:cubicBezTo>
                          <a:cubicBezTo>
                            <a:pt x="2019005" y="20582"/>
                            <a:pt x="2296132" y="-9325"/>
                            <a:pt x="2426089" y="0"/>
                          </a:cubicBezTo>
                          <a:cubicBezTo>
                            <a:pt x="2666830" y="-9863"/>
                            <a:pt x="2901467" y="-39697"/>
                            <a:pt x="3259170" y="0"/>
                          </a:cubicBezTo>
                          <a:cubicBezTo>
                            <a:pt x="3642715" y="-17486"/>
                            <a:pt x="3827431" y="-16394"/>
                            <a:pt x="4275122" y="0"/>
                          </a:cubicBezTo>
                          <a:cubicBezTo>
                            <a:pt x="4713251" y="67074"/>
                            <a:pt x="4966088" y="5883"/>
                            <a:pt x="5352032" y="0"/>
                          </a:cubicBezTo>
                          <a:cubicBezTo>
                            <a:pt x="5730821" y="45459"/>
                            <a:pt x="5979763" y="-35977"/>
                            <a:pt x="6367984" y="0"/>
                          </a:cubicBezTo>
                          <a:cubicBezTo>
                            <a:pt x="6514492" y="40600"/>
                            <a:pt x="6644551" y="65064"/>
                            <a:pt x="6640255" y="212369"/>
                          </a:cubicBezTo>
                          <a:cubicBezTo>
                            <a:pt x="6627913" y="426758"/>
                            <a:pt x="6645130" y="627023"/>
                            <a:pt x="6640255" y="753901"/>
                          </a:cubicBezTo>
                          <a:cubicBezTo>
                            <a:pt x="6628794" y="900252"/>
                            <a:pt x="6603663" y="1098687"/>
                            <a:pt x="6640255" y="1274197"/>
                          </a:cubicBezTo>
                          <a:lnTo>
                            <a:pt x="6640255" y="1274197"/>
                          </a:lnTo>
                          <a:cubicBezTo>
                            <a:pt x="6328592" y="1289251"/>
                            <a:pt x="6057740" y="1232138"/>
                            <a:pt x="5533546" y="1274197"/>
                          </a:cubicBezTo>
                          <a:cubicBezTo>
                            <a:pt x="5055164" y="1300562"/>
                            <a:pt x="4902539" y="1242783"/>
                            <a:pt x="4360434" y="1274197"/>
                          </a:cubicBezTo>
                          <a:cubicBezTo>
                            <a:pt x="3861843" y="1297708"/>
                            <a:pt x="3802202" y="1241160"/>
                            <a:pt x="3386529" y="1274197"/>
                          </a:cubicBezTo>
                          <a:cubicBezTo>
                            <a:pt x="2970166" y="1298819"/>
                            <a:pt x="2864384" y="1277678"/>
                            <a:pt x="2412626" y="1274197"/>
                          </a:cubicBezTo>
                          <a:cubicBezTo>
                            <a:pt x="1981907" y="1262557"/>
                            <a:pt x="1581288" y="1300898"/>
                            <a:pt x="1372319" y="1274197"/>
                          </a:cubicBezTo>
                          <a:cubicBezTo>
                            <a:pt x="1251092" y="1208806"/>
                            <a:pt x="605703" y="1311095"/>
                            <a:pt x="0" y="1274197"/>
                          </a:cubicBezTo>
                          <a:lnTo>
                            <a:pt x="0" y="1274197"/>
                          </a:lnTo>
                          <a:cubicBezTo>
                            <a:pt x="-11478" y="1045617"/>
                            <a:pt x="-13914" y="1020379"/>
                            <a:pt x="0" y="764519"/>
                          </a:cubicBezTo>
                          <a:cubicBezTo>
                            <a:pt x="18239" y="512357"/>
                            <a:pt x="26415" y="462096"/>
                            <a:pt x="0" y="212369"/>
                          </a:cubicBezTo>
                          <a:cubicBezTo>
                            <a:pt x="16941" y="70987"/>
                            <a:pt x="126565" y="16581"/>
                            <a:pt x="272270" y="0"/>
                          </a:cubicBezTo>
                          <a:close/>
                        </a:path>
                        <a:path w="6640255" h="1274197" fill="none" stroke="0" extrusionOk="0">
                          <a:moveTo>
                            <a:pt x="272270" y="0"/>
                          </a:moveTo>
                          <a:cubicBezTo>
                            <a:pt x="729648" y="-5179"/>
                            <a:pt x="1034163" y="-19066"/>
                            <a:pt x="1410137" y="0"/>
                          </a:cubicBezTo>
                          <a:cubicBezTo>
                            <a:pt x="1791560" y="-58662"/>
                            <a:pt x="2166696" y="27105"/>
                            <a:pt x="2365132" y="0"/>
                          </a:cubicBezTo>
                          <a:cubicBezTo>
                            <a:pt x="2591154" y="-13762"/>
                            <a:pt x="2967828" y="-7920"/>
                            <a:pt x="3442041" y="0"/>
                          </a:cubicBezTo>
                          <a:cubicBezTo>
                            <a:pt x="3920390" y="30041"/>
                            <a:pt x="4018573" y="-20100"/>
                            <a:pt x="4579908" y="0"/>
                          </a:cubicBezTo>
                          <a:cubicBezTo>
                            <a:pt x="5145886" y="30909"/>
                            <a:pt x="4984683" y="-31317"/>
                            <a:pt x="5412989" y="0"/>
                          </a:cubicBezTo>
                          <a:cubicBezTo>
                            <a:pt x="5826766" y="28656"/>
                            <a:pt x="6054619" y="15626"/>
                            <a:pt x="6367984" y="0"/>
                          </a:cubicBezTo>
                          <a:cubicBezTo>
                            <a:pt x="6521826" y="15488"/>
                            <a:pt x="6658755" y="117583"/>
                            <a:pt x="6640255" y="212369"/>
                          </a:cubicBezTo>
                          <a:cubicBezTo>
                            <a:pt x="6634863" y="366872"/>
                            <a:pt x="6629548" y="525671"/>
                            <a:pt x="6640255" y="711428"/>
                          </a:cubicBezTo>
                          <a:cubicBezTo>
                            <a:pt x="6651193" y="908759"/>
                            <a:pt x="6643862" y="1099516"/>
                            <a:pt x="6640255" y="1274197"/>
                          </a:cubicBezTo>
                          <a:lnTo>
                            <a:pt x="6640255" y="1274197"/>
                          </a:lnTo>
                          <a:cubicBezTo>
                            <a:pt x="6161224" y="1281647"/>
                            <a:pt x="6145724" y="1270841"/>
                            <a:pt x="5666351" y="1274197"/>
                          </a:cubicBezTo>
                          <a:cubicBezTo>
                            <a:pt x="5129374" y="1261362"/>
                            <a:pt x="4930327" y="1193350"/>
                            <a:pt x="4559641" y="1274197"/>
                          </a:cubicBezTo>
                          <a:cubicBezTo>
                            <a:pt x="4243309" y="1333168"/>
                            <a:pt x="3897317" y="1282032"/>
                            <a:pt x="3652140" y="1274197"/>
                          </a:cubicBezTo>
                          <a:cubicBezTo>
                            <a:pt x="3351539" y="1218219"/>
                            <a:pt x="3101850" y="1295671"/>
                            <a:pt x="2611833" y="1274197"/>
                          </a:cubicBezTo>
                          <a:cubicBezTo>
                            <a:pt x="2120873" y="1224691"/>
                            <a:pt x="2038301" y="1278042"/>
                            <a:pt x="1637930" y="1274197"/>
                          </a:cubicBezTo>
                          <a:cubicBezTo>
                            <a:pt x="1218202" y="1282551"/>
                            <a:pt x="631491" y="1405547"/>
                            <a:pt x="0" y="1274197"/>
                          </a:cubicBezTo>
                          <a:lnTo>
                            <a:pt x="0" y="1274197"/>
                          </a:lnTo>
                          <a:cubicBezTo>
                            <a:pt x="18059" y="1162278"/>
                            <a:pt x="-16242" y="934278"/>
                            <a:pt x="0" y="753901"/>
                          </a:cubicBezTo>
                          <a:cubicBezTo>
                            <a:pt x="968" y="579907"/>
                            <a:pt x="-27650" y="314961"/>
                            <a:pt x="0" y="212369"/>
                          </a:cubicBezTo>
                          <a:cubicBezTo>
                            <a:pt x="2895" y="95591"/>
                            <a:pt x="102493" y="-4843"/>
                            <a:pt x="27227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94CFD7-02AF-2A5F-538D-3C2779B4E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182430" y="6989783"/>
              <a:ext cx="1641164" cy="16411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custGeom>
                      <a:avLst/>
                      <a:gdLst>
                        <a:gd name="connsiteX0" fmla="*/ 273533 w 1641164"/>
                        <a:gd name="connsiteY0" fmla="*/ 0 h 1641164"/>
                        <a:gd name="connsiteX1" fmla="*/ 831522 w 1641164"/>
                        <a:gd name="connsiteY1" fmla="*/ 0 h 1641164"/>
                        <a:gd name="connsiteX2" fmla="*/ 1367630 w 1641164"/>
                        <a:gd name="connsiteY2" fmla="*/ 0 h 1641164"/>
                        <a:gd name="connsiteX3" fmla="*/ 1641164 w 1641164"/>
                        <a:gd name="connsiteY3" fmla="*/ 273533 h 1641164"/>
                        <a:gd name="connsiteX4" fmla="*/ 1641164 w 1641164"/>
                        <a:gd name="connsiteY4" fmla="*/ 916319 h 1641164"/>
                        <a:gd name="connsiteX5" fmla="*/ 1641164 w 1641164"/>
                        <a:gd name="connsiteY5" fmla="*/ 1641164 h 1641164"/>
                        <a:gd name="connsiteX6" fmla="*/ 1641164 w 1641164"/>
                        <a:gd name="connsiteY6" fmla="*/ 1641164 h 1641164"/>
                        <a:gd name="connsiteX7" fmla="*/ 804169 w 1641164"/>
                        <a:gd name="connsiteY7" fmla="*/ 1641164 h 1641164"/>
                        <a:gd name="connsiteX8" fmla="*/ 0 w 1641164"/>
                        <a:gd name="connsiteY8" fmla="*/ 1641164 h 1641164"/>
                        <a:gd name="connsiteX9" fmla="*/ 0 w 1641164"/>
                        <a:gd name="connsiteY9" fmla="*/ 1641164 h 1641164"/>
                        <a:gd name="connsiteX10" fmla="*/ 0 w 1641164"/>
                        <a:gd name="connsiteY10" fmla="*/ 984701 h 1641164"/>
                        <a:gd name="connsiteX11" fmla="*/ 0 w 1641164"/>
                        <a:gd name="connsiteY11" fmla="*/ 273533 h 1641164"/>
                        <a:gd name="connsiteX12" fmla="*/ 273533 w 1641164"/>
                        <a:gd name="connsiteY12" fmla="*/ 0 h 1641164"/>
                        <a:gd name="connsiteX0" fmla="*/ 273533 w 1641164"/>
                        <a:gd name="connsiteY0" fmla="*/ 0 h 1641164"/>
                        <a:gd name="connsiteX1" fmla="*/ 798700 w 1641164"/>
                        <a:gd name="connsiteY1" fmla="*/ 0 h 1641164"/>
                        <a:gd name="connsiteX2" fmla="*/ 1367630 w 1641164"/>
                        <a:gd name="connsiteY2" fmla="*/ 0 h 1641164"/>
                        <a:gd name="connsiteX3" fmla="*/ 1641164 w 1641164"/>
                        <a:gd name="connsiteY3" fmla="*/ 273533 h 1641164"/>
                        <a:gd name="connsiteX4" fmla="*/ 1641164 w 1641164"/>
                        <a:gd name="connsiteY4" fmla="*/ 943672 h 1641164"/>
                        <a:gd name="connsiteX5" fmla="*/ 1641164 w 1641164"/>
                        <a:gd name="connsiteY5" fmla="*/ 1641164 h 1641164"/>
                        <a:gd name="connsiteX6" fmla="*/ 1641164 w 1641164"/>
                        <a:gd name="connsiteY6" fmla="*/ 1641164 h 1641164"/>
                        <a:gd name="connsiteX7" fmla="*/ 836994 w 1641164"/>
                        <a:gd name="connsiteY7" fmla="*/ 1641164 h 1641164"/>
                        <a:gd name="connsiteX8" fmla="*/ 0 w 1641164"/>
                        <a:gd name="connsiteY8" fmla="*/ 1641164 h 1641164"/>
                        <a:gd name="connsiteX9" fmla="*/ 0 w 1641164"/>
                        <a:gd name="connsiteY9" fmla="*/ 1641164 h 1641164"/>
                        <a:gd name="connsiteX10" fmla="*/ 0 w 1641164"/>
                        <a:gd name="connsiteY10" fmla="*/ 998377 h 1641164"/>
                        <a:gd name="connsiteX11" fmla="*/ 0 w 1641164"/>
                        <a:gd name="connsiteY11" fmla="*/ 273533 h 1641164"/>
                        <a:gd name="connsiteX12" fmla="*/ 273533 w 1641164"/>
                        <a:gd name="connsiteY12" fmla="*/ 0 h 1641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41164" h="1641164" fill="none" extrusionOk="0">
                          <a:moveTo>
                            <a:pt x="273533" y="0"/>
                          </a:moveTo>
                          <a:cubicBezTo>
                            <a:pt x="382295" y="1289"/>
                            <a:pt x="563399" y="7686"/>
                            <a:pt x="831522" y="0"/>
                          </a:cubicBezTo>
                          <a:cubicBezTo>
                            <a:pt x="1103025" y="-24912"/>
                            <a:pt x="1273053" y="20657"/>
                            <a:pt x="1367630" y="0"/>
                          </a:cubicBezTo>
                          <a:cubicBezTo>
                            <a:pt x="1497069" y="-71646"/>
                            <a:pt x="1624843" y="111697"/>
                            <a:pt x="1641164" y="273533"/>
                          </a:cubicBezTo>
                          <a:cubicBezTo>
                            <a:pt x="1617704" y="421386"/>
                            <a:pt x="1685209" y="778218"/>
                            <a:pt x="1641164" y="916319"/>
                          </a:cubicBezTo>
                          <a:cubicBezTo>
                            <a:pt x="1665516" y="1037977"/>
                            <a:pt x="1666979" y="1410107"/>
                            <a:pt x="1641164" y="1641164"/>
                          </a:cubicBezTo>
                          <a:lnTo>
                            <a:pt x="1641164" y="1641164"/>
                          </a:lnTo>
                          <a:cubicBezTo>
                            <a:pt x="1275088" y="1618307"/>
                            <a:pt x="1127849" y="1671293"/>
                            <a:pt x="804169" y="1641164"/>
                          </a:cubicBezTo>
                          <a:cubicBezTo>
                            <a:pt x="486359" y="1600209"/>
                            <a:pt x="341515" y="1645840"/>
                            <a:pt x="0" y="1641164"/>
                          </a:cubicBezTo>
                          <a:lnTo>
                            <a:pt x="0" y="1641164"/>
                          </a:lnTo>
                          <a:cubicBezTo>
                            <a:pt x="-7931" y="1367367"/>
                            <a:pt x="7530" y="1238962"/>
                            <a:pt x="0" y="984701"/>
                          </a:cubicBezTo>
                          <a:cubicBezTo>
                            <a:pt x="-32748" y="689822"/>
                            <a:pt x="16474" y="459142"/>
                            <a:pt x="0" y="273533"/>
                          </a:cubicBezTo>
                          <a:cubicBezTo>
                            <a:pt x="39731" y="79999"/>
                            <a:pt x="116923" y="15126"/>
                            <a:pt x="273533" y="0"/>
                          </a:cubicBezTo>
                          <a:close/>
                        </a:path>
                        <a:path w="1641164" h="1641164" stroke="0" extrusionOk="0">
                          <a:moveTo>
                            <a:pt x="273533" y="0"/>
                          </a:moveTo>
                          <a:cubicBezTo>
                            <a:pt x="432578" y="-26852"/>
                            <a:pt x="544621" y="-369"/>
                            <a:pt x="798700" y="0"/>
                          </a:cubicBezTo>
                          <a:cubicBezTo>
                            <a:pt x="1071807" y="-11562"/>
                            <a:pt x="1134713" y="-13223"/>
                            <a:pt x="1367630" y="0"/>
                          </a:cubicBezTo>
                          <a:cubicBezTo>
                            <a:pt x="1566675" y="10752"/>
                            <a:pt x="1652578" y="134048"/>
                            <a:pt x="1641164" y="273533"/>
                          </a:cubicBezTo>
                          <a:cubicBezTo>
                            <a:pt x="1618121" y="439275"/>
                            <a:pt x="1583953" y="685294"/>
                            <a:pt x="1641164" y="943672"/>
                          </a:cubicBezTo>
                          <a:cubicBezTo>
                            <a:pt x="1661918" y="1203079"/>
                            <a:pt x="1675246" y="1499111"/>
                            <a:pt x="1641164" y="1641164"/>
                          </a:cubicBezTo>
                          <a:lnTo>
                            <a:pt x="1641164" y="1641164"/>
                          </a:lnTo>
                          <a:cubicBezTo>
                            <a:pt x="1384176" y="1626613"/>
                            <a:pt x="1140809" y="1709215"/>
                            <a:pt x="836994" y="1641164"/>
                          </a:cubicBezTo>
                          <a:cubicBezTo>
                            <a:pt x="515499" y="1626764"/>
                            <a:pt x="396495" y="1641017"/>
                            <a:pt x="0" y="1641164"/>
                          </a:cubicBezTo>
                          <a:lnTo>
                            <a:pt x="0" y="1641164"/>
                          </a:lnTo>
                          <a:cubicBezTo>
                            <a:pt x="32293" y="1352579"/>
                            <a:pt x="35306" y="1223190"/>
                            <a:pt x="0" y="998377"/>
                          </a:cubicBezTo>
                          <a:cubicBezTo>
                            <a:pt x="-13892" y="785083"/>
                            <a:pt x="24198" y="534271"/>
                            <a:pt x="0" y="273533"/>
                          </a:cubicBezTo>
                          <a:cubicBezTo>
                            <a:pt x="9735" y="120160"/>
                            <a:pt x="126166" y="-10288"/>
                            <a:pt x="273533" y="0"/>
                          </a:cubicBezTo>
                          <a:close/>
                        </a:path>
                        <a:path w="1641164" h="1641164" fill="none" stroke="0" extrusionOk="0">
                          <a:moveTo>
                            <a:pt x="273533" y="0"/>
                          </a:moveTo>
                          <a:cubicBezTo>
                            <a:pt x="388659" y="7647"/>
                            <a:pt x="568810" y="-12837"/>
                            <a:pt x="831522" y="0"/>
                          </a:cubicBezTo>
                          <a:cubicBezTo>
                            <a:pt x="1105154" y="-4404"/>
                            <a:pt x="1227721" y="2552"/>
                            <a:pt x="1367630" y="0"/>
                          </a:cubicBezTo>
                          <a:cubicBezTo>
                            <a:pt x="1528546" y="-39621"/>
                            <a:pt x="1607073" y="101284"/>
                            <a:pt x="1641164" y="273533"/>
                          </a:cubicBezTo>
                          <a:cubicBezTo>
                            <a:pt x="1585270" y="466990"/>
                            <a:pt x="1686254" y="779476"/>
                            <a:pt x="1641164" y="916319"/>
                          </a:cubicBezTo>
                          <a:cubicBezTo>
                            <a:pt x="1615082" y="1046053"/>
                            <a:pt x="1627090" y="1466743"/>
                            <a:pt x="1641164" y="1641164"/>
                          </a:cubicBezTo>
                          <a:lnTo>
                            <a:pt x="1641164" y="1641164"/>
                          </a:lnTo>
                          <a:cubicBezTo>
                            <a:pt x="1280391" y="1626900"/>
                            <a:pt x="1145581" y="1681597"/>
                            <a:pt x="804169" y="1641164"/>
                          </a:cubicBezTo>
                          <a:cubicBezTo>
                            <a:pt x="457635" y="1634136"/>
                            <a:pt x="321583" y="1660871"/>
                            <a:pt x="0" y="1641164"/>
                          </a:cubicBezTo>
                          <a:lnTo>
                            <a:pt x="0" y="1641164"/>
                          </a:lnTo>
                          <a:cubicBezTo>
                            <a:pt x="28300" y="1390227"/>
                            <a:pt x="-3249" y="1274313"/>
                            <a:pt x="0" y="984701"/>
                          </a:cubicBezTo>
                          <a:cubicBezTo>
                            <a:pt x="-63656" y="700286"/>
                            <a:pt x="-8518" y="449602"/>
                            <a:pt x="0" y="273533"/>
                          </a:cubicBezTo>
                          <a:cubicBezTo>
                            <a:pt x="48447" y="91038"/>
                            <a:pt x="117019" y="27103"/>
                            <a:pt x="273533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293755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05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-331616" y="-245120"/>
            <a:ext cx="11321286" cy="1829476"/>
            <a:chOff x="4834555" y="1160536"/>
            <a:chExt cx="6816439" cy="18294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653661" y="1738777"/>
              <a:ext cx="5997333" cy="1251235"/>
            </a:xfrm>
            <a:custGeom>
              <a:avLst/>
              <a:gdLst>
                <a:gd name="connsiteX0" fmla="*/ 0 w 5997333"/>
                <a:gd name="connsiteY0" fmla="*/ 357806 h 2146792"/>
                <a:gd name="connsiteX1" fmla="*/ 357806 w 5997333"/>
                <a:gd name="connsiteY1" fmla="*/ 0 h 2146792"/>
                <a:gd name="connsiteX2" fmla="*/ 5639527 w 5997333"/>
                <a:gd name="connsiteY2" fmla="*/ 0 h 2146792"/>
                <a:gd name="connsiteX3" fmla="*/ 5997333 w 5997333"/>
                <a:gd name="connsiteY3" fmla="*/ 357806 h 2146792"/>
                <a:gd name="connsiteX4" fmla="*/ 5997333 w 5997333"/>
                <a:gd name="connsiteY4" fmla="*/ 1788986 h 2146792"/>
                <a:gd name="connsiteX5" fmla="*/ 5639527 w 5997333"/>
                <a:gd name="connsiteY5" fmla="*/ 2146792 h 2146792"/>
                <a:gd name="connsiteX6" fmla="*/ 357806 w 5997333"/>
                <a:gd name="connsiteY6" fmla="*/ 2146792 h 2146792"/>
                <a:gd name="connsiteX7" fmla="*/ 0 w 5997333"/>
                <a:gd name="connsiteY7" fmla="*/ 1788986 h 2146792"/>
                <a:gd name="connsiteX8" fmla="*/ 0 w 5997333"/>
                <a:gd name="connsiteY8" fmla="*/ 357806 h 214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146792" fill="none" extrusionOk="0">
                  <a:moveTo>
                    <a:pt x="0" y="357806"/>
                  </a:moveTo>
                  <a:cubicBezTo>
                    <a:pt x="-30133" y="147593"/>
                    <a:pt x="168915" y="9926"/>
                    <a:pt x="357806" y="0"/>
                  </a:cubicBezTo>
                  <a:cubicBezTo>
                    <a:pt x="1042597" y="-61902"/>
                    <a:pt x="3235283" y="-101778"/>
                    <a:pt x="5639527" y="0"/>
                  </a:cubicBezTo>
                  <a:cubicBezTo>
                    <a:pt x="5806228" y="-9692"/>
                    <a:pt x="6018989" y="131337"/>
                    <a:pt x="5997333" y="357806"/>
                  </a:cubicBezTo>
                  <a:cubicBezTo>
                    <a:pt x="5921589" y="781929"/>
                    <a:pt x="6072220" y="1530820"/>
                    <a:pt x="5997333" y="1788986"/>
                  </a:cubicBezTo>
                  <a:cubicBezTo>
                    <a:pt x="5990854" y="1983425"/>
                    <a:pt x="5832391" y="2124850"/>
                    <a:pt x="5639527" y="2146792"/>
                  </a:cubicBezTo>
                  <a:cubicBezTo>
                    <a:pt x="4189535" y="2004400"/>
                    <a:pt x="1933681" y="2257893"/>
                    <a:pt x="357806" y="2146792"/>
                  </a:cubicBezTo>
                  <a:cubicBezTo>
                    <a:pt x="138410" y="2157692"/>
                    <a:pt x="-718" y="1989869"/>
                    <a:pt x="0" y="1788986"/>
                  </a:cubicBezTo>
                  <a:cubicBezTo>
                    <a:pt x="125722" y="1098119"/>
                    <a:pt x="1309" y="991962"/>
                    <a:pt x="0" y="357806"/>
                  </a:cubicBezTo>
                  <a:close/>
                </a:path>
                <a:path w="5997333" h="2146792" stroke="0" extrusionOk="0">
                  <a:moveTo>
                    <a:pt x="0" y="357806"/>
                  </a:moveTo>
                  <a:cubicBezTo>
                    <a:pt x="-17209" y="137451"/>
                    <a:pt x="153172" y="-11747"/>
                    <a:pt x="357806" y="0"/>
                  </a:cubicBezTo>
                  <a:cubicBezTo>
                    <a:pt x="2956904" y="-164947"/>
                    <a:pt x="3827286" y="-52288"/>
                    <a:pt x="5639527" y="0"/>
                  </a:cubicBezTo>
                  <a:cubicBezTo>
                    <a:pt x="5836931" y="-3247"/>
                    <a:pt x="5959605" y="166235"/>
                    <a:pt x="5997333" y="357806"/>
                  </a:cubicBezTo>
                  <a:cubicBezTo>
                    <a:pt x="5959199" y="987104"/>
                    <a:pt x="5973899" y="1197329"/>
                    <a:pt x="5997333" y="1788986"/>
                  </a:cubicBezTo>
                  <a:cubicBezTo>
                    <a:pt x="6014895" y="2009271"/>
                    <a:pt x="5830273" y="2134301"/>
                    <a:pt x="5639527" y="2146792"/>
                  </a:cubicBezTo>
                  <a:cubicBezTo>
                    <a:pt x="3875785" y="2305333"/>
                    <a:pt x="1420571" y="2004956"/>
                    <a:pt x="357806" y="2146792"/>
                  </a:cubicBezTo>
                  <a:cubicBezTo>
                    <a:pt x="159789" y="2153928"/>
                    <a:pt x="18217" y="1980263"/>
                    <a:pt x="0" y="1788986"/>
                  </a:cubicBezTo>
                  <a:cubicBezTo>
                    <a:pt x="99877" y="1364691"/>
                    <a:pt x="4396" y="648445"/>
                    <a:pt x="0" y="357806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0 w 9960849"/>
                        <a:gd name="connsiteY0" fmla="*/ 208543 h 1251235"/>
                        <a:gd name="connsiteX1" fmla="*/ 594272 w 9960849"/>
                        <a:gd name="connsiteY1" fmla="*/ 0 h 1251235"/>
                        <a:gd name="connsiteX2" fmla="*/ 9366576 w 9960849"/>
                        <a:gd name="connsiteY2" fmla="*/ 0 h 1251235"/>
                        <a:gd name="connsiteX3" fmla="*/ 9960849 w 9960849"/>
                        <a:gd name="connsiteY3" fmla="*/ 208543 h 1251235"/>
                        <a:gd name="connsiteX4" fmla="*/ 9960849 w 9960849"/>
                        <a:gd name="connsiteY4" fmla="*/ 1042691 h 1251235"/>
                        <a:gd name="connsiteX5" fmla="*/ 9366576 w 9960849"/>
                        <a:gd name="connsiteY5" fmla="*/ 1251235 h 1251235"/>
                        <a:gd name="connsiteX6" fmla="*/ 594272 w 9960849"/>
                        <a:gd name="connsiteY6" fmla="*/ 1251235 h 1251235"/>
                        <a:gd name="connsiteX7" fmla="*/ 0 w 9960849"/>
                        <a:gd name="connsiteY7" fmla="*/ 1042691 h 1251235"/>
                        <a:gd name="connsiteX8" fmla="*/ 0 w 9960849"/>
                        <a:gd name="connsiteY8" fmla="*/ 208543 h 1251235"/>
                        <a:gd name="connsiteX0" fmla="*/ 0 w 9960849"/>
                        <a:gd name="connsiteY0" fmla="*/ 208543 h 1251235"/>
                        <a:gd name="connsiteX1" fmla="*/ 594272 w 9960849"/>
                        <a:gd name="connsiteY1" fmla="*/ 0 h 1251235"/>
                        <a:gd name="connsiteX2" fmla="*/ 9366576 w 9960849"/>
                        <a:gd name="connsiteY2" fmla="*/ 0 h 1251235"/>
                        <a:gd name="connsiteX3" fmla="*/ 9960849 w 9960849"/>
                        <a:gd name="connsiteY3" fmla="*/ 208543 h 1251235"/>
                        <a:gd name="connsiteX4" fmla="*/ 9960849 w 9960849"/>
                        <a:gd name="connsiteY4" fmla="*/ 1042691 h 1251235"/>
                        <a:gd name="connsiteX5" fmla="*/ 9366576 w 9960849"/>
                        <a:gd name="connsiteY5" fmla="*/ 1251235 h 1251235"/>
                        <a:gd name="connsiteX6" fmla="*/ 594272 w 9960849"/>
                        <a:gd name="connsiteY6" fmla="*/ 1251235 h 1251235"/>
                        <a:gd name="connsiteX7" fmla="*/ 0 w 9960849"/>
                        <a:gd name="connsiteY7" fmla="*/ 1042691 h 1251235"/>
                        <a:gd name="connsiteX8" fmla="*/ 0 w 9960849"/>
                        <a:gd name="connsiteY8" fmla="*/ 208543 h 1251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960849" h="1251235" fill="none" extrusionOk="0">
                          <a:moveTo>
                            <a:pt x="0" y="208543"/>
                          </a:moveTo>
                          <a:cubicBezTo>
                            <a:pt x="-78631" y="74069"/>
                            <a:pt x="291900" y="18708"/>
                            <a:pt x="594272" y="0"/>
                          </a:cubicBezTo>
                          <a:cubicBezTo>
                            <a:pt x="1844943" y="-53712"/>
                            <a:pt x="5226090" y="478850"/>
                            <a:pt x="9366576" y="0"/>
                          </a:cubicBezTo>
                          <a:cubicBezTo>
                            <a:pt x="9641096" y="-6386"/>
                            <a:pt x="10007711" y="62031"/>
                            <a:pt x="9960849" y="208543"/>
                          </a:cubicBezTo>
                          <a:cubicBezTo>
                            <a:pt x="9856685" y="482598"/>
                            <a:pt x="10088164" y="889898"/>
                            <a:pt x="9960849" y="1042691"/>
                          </a:cubicBezTo>
                          <a:cubicBezTo>
                            <a:pt x="9939871" y="1151016"/>
                            <a:pt x="9682744" y="1219236"/>
                            <a:pt x="9366576" y="1251235"/>
                          </a:cubicBezTo>
                          <a:cubicBezTo>
                            <a:pt x="6989190" y="1070627"/>
                            <a:pt x="3407555" y="1410561"/>
                            <a:pt x="594272" y="1251235"/>
                          </a:cubicBezTo>
                          <a:cubicBezTo>
                            <a:pt x="223161" y="1260950"/>
                            <a:pt x="-5585" y="1179800"/>
                            <a:pt x="0" y="1042691"/>
                          </a:cubicBezTo>
                          <a:cubicBezTo>
                            <a:pt x="189251" y="619909"/>
                            <a:pt x="-12585" y="596916"/>
                            <a:pt x="0" y="208543"/>
                          </a:cubicBezTo>
                          <a:close/>
                        </a:path>
                        <a:path w="9960849" h="1251235" stroke="0" extrusionOk="0">
                          <a:moveTo>
                            <a:pt x="0" y="208543"/>
                          </a:moveTo>
                          <a:cubicBezTo>
                            <a:pt x="-21005" y="57080"/>
                            <a:pt x="256425" y="-18790"/>
                            <a:pt x="594272" y="0"/>
                          </a:cubicBezTo>
                          <a:cubicBezTo>
                            <a:pt x="4933749" y="-269060"/>
                            <a:pt x="6206053" y="-46541"/>
                            <a:pt x="9366576" y="0"/>
                          </a:cubicBezTo>
                          <a:cubicBezTo>
                            <a:pt x="9699385" y="-4021"/>
                            <a:pt x="9905154" y="105645"/>
                            <a:pt x="9960849" y="208543"/>
                          </a:cubicBezTo>
                          <a:cubicBezTo>
                            <a:pt x="9884505" y="573987"/>
                            <a:pt x="9908276" y="687070"/>
                            <a:pt x="9960849" y="1042691"/>
                          </a:cubicBezTo>
                          <a:cubicBezTo>
                            <a:pt x="10015672" y="1149768"/>
                            <a:pt x="9688548" y="1243065"/>
                            <a:pt x="9366576" y="1251235"/>
                          </a:cubicBezTo>
                          <a:cubicBezTo>
                            <a:pt x="6536284" y="1172630"/>
                            <a:pt x="2379459" y="1214565"/>
                            <a:pt x="594272" y="1251235"/>
                          </a:cubicBezTo>
                          <a:cubicBezTo>
                            <a:pt x="268201" y="1252463"/>
                            <a:pt x="26905" y="1133012"/>
                            <a:pt x="0" y="1042691"/>
                          </a:cubicBezTo>
                          <a:cubicBezTo>
                            <a:pt x="161833" y="812243"/>
                            <a:pt x="5003" y="388551"/>
                            <a:pt x="0" y="208543"/>
                          </a:cubicBezTo>
                          <a:close/>
                        </a:path>
                        <a:path w="9960849" h="1251235" fill="none" stroke="0" extrusionOk="0">
                          <a:moveTo>
                            <a:pt x="0" y="208543"/>
                          </a:moveTo>
                          <a:cubicBezTo>
                            <a:pt x="-57094" y="76710"/>
                            <a:pt x="270619" y="-10821"/>
                            <a:pt x="594272" y="0"/>
                          </a:cubicBezTo>
                          <a:cubicBezTo>
                            <a:pt x="1785323" y="-134885"/>
                            <a:pt x="5796989" y="384803"/>
                            <a:pt x="9366576" y="0"/>
                          </a:cubicBezTo>
                          <a:cubicBezTo>
                            <a:pt x="9642544" y="-19773"/>
                            <a:pt x="9973050" y="80353"/>
                            <a:pt x="9960849" y="208543"/>
                          </a:cubicBezTo>
                          <a:cubicBezTo>
                            <a:pt x="9856486" y="472880"/>
                            <a:pt x="10068464" y="888170"/>
                            <a:pt x="9960849" y="1042691"/>
                          </a:cubicBezTo>
                          <a:cubicBezTo>
                            <a:pt x="9955408" y="1162887"/>
                            <a:pt x="9667595" y="1203317"/>
                            <a:pt x="9366576" y="1251235"/>
                          </a:cubicBezTo>
                          <a:cubicBezTo>
                            <a:pt x="6965931" y="1288834"/>
                            <a:pt x="3200140" y="1225033"/>
                            <a:pt x="594272" y="1251235"/>
                          </a:cubicBezTo>
                          <a:cubicBezTo>
                            <a:pt x="228994" y="1273182"/>
                            <a:pt x="5151" y="1157568"/>
                            <a:pt x="0" y="1042691"/>
                          </a:cubicBezTo>
                          <a:cubicBezTo>
                            <a:pt x="179950" y="628336"/>
                            <a:pt x="19204" y="614253"/>
                            <a:pt x="0" y="20854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âm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4555" y="1160536"/>
              <a:ext cx="1311764" cy="1311764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639395BD-41B4-65C4-BF6F-120625095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E7A6C56-BBEB-6937-7E28-84908939CB86}"/>
              </a:ext>
            </a:extLst>
          </p:cNvPr>
          <p:cNvGrpSpPr/>
          <p:nvPr/>
        </p:nvGrpSpPr>
        <p:grpSpPr>
          <a:xfrm>
            <a:off x="1028821" y="1968759"/>
            <a:ext cx="10830387" cy="4239859"/>
            <a:chOff x="2992582" y="4305232"/>
            <a:chExt cx="5217177" cy="23441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1BB42E6-45EA-0CB8-2D12-2A153729712C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iếng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chuông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báo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thức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giúp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dậy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đúng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giờ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gà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gáy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giúp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báo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hiệu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trời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sáng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sấm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báo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hiệu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trời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sắp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mưa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còi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xe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cảnh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báo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hiệu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xe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cảnh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đang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tới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cần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tránh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,...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0BD048-0E7B-6837-9903-F1F2F9718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A6FC811D-99F2-4411-DDD0-1311C30FD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65813">
            <a:off x="-375834" y="4553934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619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877C850B-348C-5043-7D85-C8F2DB8F2DE8}"/>
              </a:ext>
            </a:extLst>
          </p:cNvPr>
          <p:cNvGrpSpPr/>
          <p:nvPr/>
        </p:nvGrpSpPr>
        <p:grpSpPr>
          <a:xfrm>
            <a:off x="2111382" y="1560786"/>
            <a:ext cx="9185383" cy="3081143"/>
            <a:chOff x="1292852" y="2595698"/>
            <a:chExt cx="4902007" cy="1311960"/>
          </a:xfrm>
        </p:grpSpPr>
        <p:sp>
          <p:nvSpPr>
            <p:cNvPr id="7" name="矩形: 圆角 1">
              <a:extLst>
                <a:ext uri="{FF2B5EF4-FFF2-40B4-BE49-F238E27FC236}">
                  <a16:creationId xmlns:a16="http://schemas.microsoft.com/office/drawing/2014/main" id="{3D01469F-76FE-2064-36F1-E53FA92A7DBD}"/>
                </a:ext>
              </a:extLst>
            </p:cNvPr>
            <p:cNvSpPr/>
            <p:nvPr/>
          </p:nvSpPr>
          <p:spPr>
            <a:xfrm>
              <a:off x="1292852" y="2595698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AC37D5DA-79E4-44C2-1AEE-C43A46141B0D}"/>
                </a:ext>
              </a:extLst>
            </p:cNvPr>
            <p:cNvSpPr txBox="1"/>
            <p:nvPr/>
          </p:nvSpPr>
          <p:spPr>
            <a:xfrm>
              <a:off x="1472115" y="2646252"/>
              <a:ext cx="4543480" cy="1100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Tìm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hiểu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về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các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bộ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phận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chính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và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các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bộ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phận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tạo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ra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âm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thanh</a:t>
              </a:r>
              <a:endParaRPr lang="en-US" altLang="zh-CN" sz="5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0" name="图片 39">
            <a:extLst>
              <a:ext uri="{FF2B5EF4-FFF2-40B4-BE49-F238E27FC236}">
                <a16:creationId xmlns:a16="http://schemas.microsoft.com/office/drawing/2014/main" id="{727DE149-191A-46D6-2BCC-D9CF95F32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252658" y="1302417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641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31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-102316" y="-251308"/>
            <a:ext cx="12138806" cy="1585586"/>
            <a:chOff x="5205334" y="1611548"/>
            <a:chExt cx="12138806" cy="15855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6168711" y="1686129"/>
              <a:ext cx="11175429" cy="1511005"/>
            </a:xfrm>
            <a:custGeom>
              <a:avLst/>
              <a:gdLst>
                <a:gd name="connsiteX0" fmla="*/ 0 w 4448175"/>
                <a:gd name="connsiteY0" fmla="*/ 366614 h 2199640"/>
                <a:gd name="connsiteX1" fmla="*/ 366614 w 4448175"/>
                <a:gd name="connsiteY1" fmla="*/ 0 h 2199640"/>
                <a:gd name="connsiteX2" fmla="*/ 4081561 w 4448175"/>
                <a:gd name="connsiteY2" fmla="*/ 0 h 2199640"/>
                <a:gd name="connsiteX3" fmla="*/ 4448175 w 4448175"/>
                <a:gd name="connsiteY3" fmla="*/ 366614 h 2199640"/>
                <a:gd name="connsiteX4" fmla="*/ 4448175 w 4448175"/>
                <a:gd name="connsiteY4" fmla="*/ 1833026 h 2199640"/>
                <a:gd name="connsiteX5" fmla="*/ 4081561 w 4448175"/>
                <a:gd name="connsiteY5" fmla="*/ 2199640 h 2199640"/>
                <a:gd name="connsiteX6" fmla="*/ 366614 w 4448175"/>
                <a:gd name="connsiteY6" fmla="*/ 2199640 h 2199640"/>
                <a:gd name="connsiteX7" fmla="*/ 0 w 4448175"/>
                <a:gd name="connsiteY7" fmla="*/ 1833026 h 2199640"/>
                <a:gd name="connsiteX8" fmla="*/ 0 w 4448175"/>
                <a:gd name="connsiteY8" fmla="*/ 366614 h 219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8175" h="2199640" fill="none" extrusionOk="0">
                  <a:moveTo>
                    <a:pt x="0" y="366614"/>
                  </a:moveTo>
                  <a:cubicBezTo>
                    <a:pt x="-14069" y="158255"/>
                    <a:pt x="179171" y="17111"/>
                    <a:pt x="366614" y="0"/>
                  </a:cubicBezTo>
                  <a:cubicBezTo>
                    <a:pt x="1286339" y="-61902"/>
                    <a:pt x="2644464" y="-101778"/>
                    <a:pt x="4081561" y="0"/>
                  </a:cubicBezTo>
                  <a:cubicBezTo>
                    <a:pt x="4258811" y="-7909"/>
                    <a:pt x="4465049" y="141653"/>
                    <a:pt x="4448175" y="366614"/>
                  </a:cubicBezTo>
                  <a:cubicBezTo>
                    <a:pt x="4430988" y="677713"/>
                    <a:pt x="4496291" y="1486427"/>
                    <a:pt x="4448175" y="1833026"/>
                  </a:cubicBezTo>
                  <a:cubicBezTo>
                    <a:pt x="4423416" y="2023380"/>
                    <a:pt x="4275844" y="2161773"/>
                    <a:pt x="4081561" y="2199640"/>
                  </a:cubicBezTo>
                  <a:cubicBezTo>
                    <a:pt x="2667855" y="2057248"/>
                    <a:pt x="1356182" y="2310741"/>
                    <a:pt x="366614" y="2199640"/>
                  </a:cubicBezTo>
                  <a:cubicBezTo>
                    <a:pt x="135168" y="2214135"/>
                    <a:pt x="-2191" y="2045491"/>
                    <a:pt x="0" y="1833026"/>
                  </a:cubicBezTo>
                  <a:cubicBezTo>
                    <a:pt x="-75771" y="1230382"/>
                    <a:pt x="-106952" y="527041"/>
                    <a:pt x="0" y="366614"/>
                  </a:cubicBezTo>
                  <a:close/>
                </a:path>
                <a:path w="4448175" h="2199640" stroke="0" extrusionOk="0">
                  <a:moveTo>
                    <a:pt x="0" y="366614"/>
                  </a:moveTo>
                  <a:cubicBezTo>
                    <a:pt x="-15985" y="143013"/>
                    <a:pt x="157427" y="-11227"/>
                    <a:pt x="366614" y="0"/>
                  </a:cubicBezTo>
                  <a:cubicBezTo>
                    <a:pt x="796463" y="-164947"/>
                    <a:pt x="3271958" y="-52288"/>
                    <a:pt x="4081561" y="0"/>
                  </a:cubicBezTo>
                  <a:cubicBezTo>
                    <a:pt x="4282387" y="-25831"/>
                    <a:pt x="4432903" y="166584"/>
                    <a:pt x="4448175" y="366614"/>
                  </a:cubicBezTo>
                  <a:cubicBezTo>
                    <a:pt x="4326488" y="1079833"/>
                    <a:pt x="4391104" y="1572290"/>
                    <a:pt x="4448175" y="1833026"/>
                  </a:cubicBezTo>
                  <a:cubicBezTo>
                    <a:pt x="4465979" y="2058488"/>
                    <a:pt x="4269767" y="2173674"/>
                    <a:pt x="4081561" y="2199640"/>
                  </a:cubicBezTo>
                  <a:cubicBezTo>
                    <a:pt x="3381298" y="2358181"/>
                    <a:pt x="1933634" y="2057804"/>
                    <a:pt x="366614" y="2199640"/>
                  </a:cubicBezTo>
                  <a:cubicBezTo>
                    <a:pt x="162956" y="2220423"/>
                    <a:pt x="34600" y="2023470"/>
                    <a:pt x="0" y="1833026"/>
                  </a:cubicBezTo>
                  <a:cubicBezTo>
                    <a:pt x="109337" y="1537284"/>
                    <a:pt x="-54308" y="1019135"/>
                    <a:pt x="0" y="366614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0 w 11175429"/>
                        <a:gd name="connsiteY0" fmla="*/ 251839 h 1511005"/>
                        <a:gd name="connsiteX1" fmla="*/ 921067 w 11175429"/>
                        <a:gd name="connsiteY1" fmla="*/ 0 h 1511005"/>
                        <a:gd name="connsiteX2" fmla="*/ 10254361 w 11175429"/>
                        <a:gd name="connsiteY2" fmla="*/ 0 h 1511005"/>
                        <a:gd name="connsiteX3" fmla="*/ 11175429 w 11175429"/>
                        <a:gd name="connsiteY3" fmla="*/ 251839 h 1511005"/>
                        <a:gd name="connsiteX4" fmla="*/ 11175429 w 11175429"/>
                        <a:gd name="connsiteY4" fmla="*/ 1259165 h 1511005"/>
                        <a:gd name="connsiteX5" fmla="*/ 10254361 w 11175429"/>
                        <a:gd name="connsiteY5" fmla="*/ 1511005 h 1511005"/>
                        <a:gd name="connsiteX6" fmla="*/ 921067 w 11175429"/>
                        <a:gd name="connsiteY6" fmla="*/ 1511005 h 1511005"/>
                        <a:gd name="connsiteX7" fmla="*/ 0 w 11175429"/>
                        <a:gd name="connsiteY7" fmla="*/ 1259165 h 1511005"/>
                        <a:gd name="connsiteX8" fmla="*/ 0 w 11175429"/>
                        <a:gd name="connsiteY8" fmla="*/ 251839 h 1511005"/>
                        <a:gd name="connsiteX0" fmla="*/ 0 w 11175429"/>
                        <a:gd name="connsiteY0" fmla="*/ 251839 h 1511005"/>
                        <a:gd name="connsiteX1" fmla="*/ 921067 w 11175429"/>
                        <a:gd name="connsiteY1" fmla="*/ 0 h 1511005"/>
                        <a:gd name="connsiteX2" fmla="*/ 10254361 w 11175429"/>
                        <a:gd name="connsiteY2" fmla="*/ 0 h 1511005"/>
                        <a:gd name="connsiteX3" fmla="*/ 11175429 w 11175429"/>
                        <a:gd name="connsiteY3" fmla="*/ 251839 h 1511005"/>
                        <a:gd name="connsiteX4" fmla="*/ 11175429 w 11175429"/>
                        <a:gd name="connsiteY4" fmla="*/ 1259165 h 1511005"/>
                        <a:gd name="connsiteX5" fmla="*/ 10254361 w 11175429"/>
                        <a:gd name="connsiteY5" fmla="*/ 1511005 h 1511005"/>
                        <a:gd name="connsiteX6" fmla="*/ 921067 w 11175429"/>
                        <a:gd name="connsiteY6" fmla="*/ 1511005 h 1511005"/>
                        <a:gd name="connsiteX7" fmla="*/ 0 w 11175429"/>
                        <a:gd name="connsiteY7" fmla="*/ 1259165 h 1511005"/>
                        <a:gd name="connsiteX8" fmla="*/ 0 w 11175429"/>
                        <a:gd name="connsiteY8" fmla="*/ 251839 h 1511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175429" h="1511005" fill="none" extrusionOk="0">
                          <a:moveTo>
                            <a:pt x="0" y="251839"/>
                          </a:moveTo>
                          <a:cubicBezTo>
                            <a:pt x="-44638" y="104824"/>
                            <a:pt x="503643" y="72654"/>
                            <a:pt x="921067" y="0"/>
                          </a:cubicBezTo>
                          <a:cubicBezTo>
                            <a:pt x="3480707" y="-81264"/>
                            <a:pt x="6604368" y="74316"/>
                            <a:pt x="10254361" y="0"/>
                          </a:cubicBezTo>
                          <a:cubicBezTo>
                            <a:pt x="10688152" y="-9046"/>
                            <a:pt x="11222294" y="91346"/>
                            <a:pt x="11175429" y="251839"/>
                          </a:cubicBezTo>
                          <a:cubicBezTo>
                            <a:pt x="11157762" y="497212"/>
                            <a:pt x="11307372" y="1012326"/>
                            <a:pt x="11175429" y="1259165"/>
                          </a:cubicBezTo>
                          <a:cubicBezTo>
                            <a:pt x="11060467" y="1364097"/>
                            <a:pt x="10740774" y="1477148"/>
                            <a:pt x="10254361" y="1511005"/>
                          </a:cubicBezTo>
                          <a:cubicBezTo>
                            <a:pt x="6729748" y="1327426"/>
                            <a:pt x="3784887" y="1769604"/>
                            <a:pt x="921067" y="1511005"/>
                          </a:cubicBezTo>
                          <a:cubicBezTo>
                            <a:pt x="334119" y="1523700"/>
                            <a:pt x="-10393" y="1427402"/>
                            <a:pt x="0" y="1259165"/>
                          </a:cubicBezTo>
                          <a:cubicBezTo>
                            <a:pt x="-227698" y="806788"/>
                            <a:pt x="-274867" y="369877"/>
                            <a:pt x="0" y="251839"/>
                          </a:cubicBezTo>
                          <a:close/>
                        </a:path>
                        <a:path w="11175429" h="1511005" stroke="0" extrusionOk="0">
                          <a:moveTo>
                            <a:pt x="0" y="251839"/>
                          </a:moveTo>
                          <a:cubicBezTo>
                            <a:pt x="-36611" y="87451"/>
                            <a:pt x="409929" y="-92717"/>
                            <a:pt x="921067" y="0"/>
                          </a:cubicBezTo>
                          <a:cubicBezTo>
                            <a:pt x="2039640" y="-407804"/>
                            <a:pt x="8002054" y="-59204"/>
                            <a:pt x="10254361" y="0"/>
                          </a:cubicBezTo>
                          <a:cubicBezTo>
                            <a:pt x="10773933" y="-24212"/>
                            <a:pt x="11145351" y="124854"/>
                            <a:pt x="11175429" y="251839"/>
                          </a:cubicBezTo>
                          <a:cubicBezTo>
                            <a:pt x="10854135" y="740172"/>
                            <a:pt x="11022340" y="1072393"/>
                            <a:pt x="11175429" y="1259165"/>
                          </a:cubicBezTo>
                          <a:cubicBezTo>
                            <a:pt x="11288676" y="1357118"/>
                            <a:pt x="10794038" y="1481670"/>
                            <a:pt x="10254361" y="1511005"/>
                          </a:cubicBezTo>
                          <a:cubicBezTo>
                            <a:pt x="8763204" y="1157047"/>
                            <a:pt x="4973318" y="1677998"/>
                            <a:pt x="921067" y="1511005"/>
                          </a:cubicBezTo>
                          <a:cubicBezTo>
                            <a:pt x="415466" y="1518960"/>
                            <a:pt x="86373" y="1386490"/>
                            <a:pt x="0" y="1259165"/>
                          </a:cubicBezTo>
                          <a:cubicBezTo>
                            <a:pt x="254349" y="1140654"/>
                            <a:pt x="-143406" y="732239"/>
                            <a:pt x="0" y="251839"/>
                          </a:cubicBezTo>
                          <a:close/>
                        </a:path>
                        <a:path w="11175429" h="1511005" fill="none" stroke="0" extrusionOk="0">
                          <a:moveTo>
                            <a:pt x="0" y="251839"/>
                          </a:moveTo>
                          <a:cubicBezTo>
                            <a:pt x="-74076" y="57524"/>
                            <a:pt x="411901" y="-52211"/>
                            <a:pt x="921067" y="0"/>
                          </a:cubicBezTo>
                          <a:cubicBezTo>
                            <a:pt x="3522094" y="-576796"/>
                            <a:pt x="6708978" y="-1629"/>
                            <a:pt x="10254361" y="0"/>
                          </a:cubicBezTo>
                          <a:cubicBezTo>
                            <a:pt x="10698016" y="-31457"/>
                            <a:pt x="11213999" y="97918"/>
                            <a:pt x="11175429" y="251839"/>
                          </a:cubicBezTo>
                          <a:cubicBezTo>
                            <a:pt x="11145286" y="475967"/>
                            <a:pt x="11246431" y="1009018"/>
                            <a:pt x="11175429" y="1259165"/>
                          </a:cubicBezTo>
                          <a:cubicBezTo>
                            <a:pt x="11158164" y="1447947"/>
                            <a:pt x="10713837" y="1432886"/>
                            <a:pt x="10254361" y="1511005"/>
                          </a:cubicBezTo>
                          <a:cubicBezTo>
                            <a:pt x="6717956" y="1655979"/>
                            <a:pt x="3391466" y="1462401"/>
                            <a:pt x="921067" y="1511005"/>
                          </a:cubicBezTo>
                          <a:cubicBezTo>
                            <a:pt x="338241" y="1544670"/>
                            <a:pt x="11577" y="1399174"/>
                            <a:pt x="0" y="1259165"/>
                          </a:cubicBezTo>
                          <a:cubicBezTo>
                            <a:pt x="-240118" y="825033"/>
                            <a:pt x="-252256" y="396903"/>
                            <a:pt x="0" y="25183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Lựa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nhạc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âm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thiện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phiếu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endPara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5334" y="1611548"/>
              <a:ext cx="1435946" cy="1435946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54ADD2D2-BA3F-9181-70B1-C64B8A6A8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2316" y="4045826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D762EA2-A435-EC4E-81A5-FB26FC3A7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601357"/>
              </p:ext>
            </p:extLst>
          </p:nvPr>
        </p:nvGraphicFramePr>
        <p:xfrm>
          <a:off x="2639526" y="2153223"/>
          <a:ext cx="7929984" cy="255136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3328">
                  <a:extLst>
                    <a:ext uri="{9D8B030D-6E8A-4147-A177-3AD203B41FA5}">
                      <a16:colId xmlns:a16="http://schemas.microsoft.com/office/drawing/2014/main" val="2263058473"/>
                    </a:ext>
                  </a:extLst>
                </a:gridCol>
                <a:gridCol w="2643328">
                  <a:extLst>
                    <a:ext uri="{9D8B030D-6E8A-4147-A177-3AD203B41FA5}">
                      <a16:colId xmlns:a16="http://schemas.microsoft.com/office/drawing/2014/main" val="791535417"/>
                    </a:ext>
                  </a:extLst>
                </a:gridCol>
                <a:gridCol w="2643328">
                  <a:extLst>
                    <a:ext uri="{9D8B030D-6E8A-4147-A177-3AD203B41FA5}">
                      <a16:colId xmlns:a16="http://schemas.microsoft.com/office/drawing/2014/main" val="680042179"/>
                    </a:ext>
                  </a:extLst>
                </a:gridCol>
              </a:tblGrid>
              <a:tr h="628367">
                <a:tc>
                  <a:txBody>
                    <a:bodyPr/>
                    <a:lstStyle/>
                    <a:p>
                      <a:r>
                        <a:rPr lang="en-US" dirty="0" err="1"/>
                        <a:t>Tên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nhạc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cụ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phận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chính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Bộ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phận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phát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âm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thanh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115630"/>
                  </a:ext>
                </a:extLst>
              </a:tr>
              <a:tr h="637095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Trống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693443"/>
                  </a:ext>
                </a:extLst>
              </a:tr>
              <a:tr h="637095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Sáo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66364"/>
                  </a:ext>
                </a:extLst>
              </a:tr>
              <a:tr h="637095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Đàn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6163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CC491C-1A28-2EF7-6DF6-79F3E5BB932C}"/>
              </a:ext>
            </a:extLst>
          </p:cNvPr>
          <p:cNvSpPr txBox="1"/>
          <p:nvPr/>
        </p:nvSpPr>
        <p:spPr>
          <a:xfrm>
            <a:off x="5598367" y="2891230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19815-DF2E-BF7E-F8F0-952DF93C798E}"/>
              </a:ext>
            </a:extLst>
          </p:cNvPr>
          <p:cNvSpPr txBox="1"/>
          <p:nvPr/>
        </p:nvSpPr>
        <p:spPr>
          <a:xfrm>
            <a:off x="5613685" y="3613243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4E3E5-71BA-9E19-68D2-5212C2F981E7}"/>
              </a:ext>
            </a:extLst>
          </p:cNvPr>
          <p:cNvSpPr txBox="1"/>
          <p:nvPr/>
        </p:nvSpPr>
        <p:spPr>
          <a:xfrm>
            <a:off x="5629003" y="4335256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9735DD-972F-D8B9-7CFB-8AE4AE96C724}"/>
              </a:ext>
            </a:extLst>
          </p:cNvPr>
          <p:cNvSpPr txBox="1"/>
          <p:nvPr/>
        </p:nvSpPr>
        <p:spPr>
          <a:xfrm>
            <a:off x="8899330" y="4243210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525CF8-4BEE-7E5B-D4F3-9A573B9046E5}"/>
              </a:ext>
            </a:extLst>
          </p:cNvPr>
          <p:cNvSpPr txBox="1"/>
          <p:nvPr/>
        </p:nvSpPr>
        <p:spPr>
          <a:xfrm>
            <a:off x="8898294" y="2891230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DB6F87-5F3C-DB01-AE0D-F077C1EED0B0}"/>
              </a:ext>
            </a:extLst>
          </p:cNvPr>
          <p:cNvSpPr txBox="1"/>
          <p:nvPr/>
        </p:nvSpPr>
        <p:spPr>
          <a:xfrm>
            <a:off x="8898294" y="3590303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D62657-C69E-3DC1-25F0-30CB6F67B001}"/>
              </a:ext>
            </a:extLst>
          </p:cNvPr>
          <p:cNvSpPr txBox="1"/>
          <p:nvPr/>
        </p:nvSpPr>
        <p:spPr>
          <a:xfrm>
            <a:off x="5750767" y="2951584"/>
            <a:ext cx="243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3D0A0E-9773-959B-8287-844B844E58F8}"/>
              </a:ext>
            </a:extLst>
          </p:cNvPr>
          <p:cNvSpPr txBox="1"/>
          <p:nvPr/>
        </p:nvSpPr>
        <p:spPr>
          <a:xfrm>
            <a:off x="5367956" y="3564696"/>
            <a:ext cx="31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02F0EE-592A-6B01-2A31-49B7F2AC445F}"/>
              </a:ext>
            </a:extLst>
          </p:cNvPr>
          <p:cNvSpPr txBox="1"/>
          <p:nvPr/>
        </p:nvSpPr>
        <p:spPr>
          <a:xfrm>
            <a:off x="5822910" y="4155492"/>
            <a:ext cx="31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D2E340-496A-EADF-D7D3-8BE03EDF8F1E}"/>
              </a:ext>
            </a:extLst>
          </p:cNvPr>
          <p:cNvSpPr txBox="1"/>
          <p:nvPr/>
        </p:nvSpPr>
        <p:spPr>
          <a:xfrm>
            <a:off x="8159858" y="3075863"/>
            <a:ext cx="243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93CF8A-01A6-7B4D-0FDB-E83FC19E76EF}"/>
              </a:ext>
            </a:extLst>
          </p:cNvPr>
          <p:cNvSpPr txBox="1"/>
          <p:nvPr/>
        </p:nvSpPr>
        <p:spPr>
          <a:xfrm>
            <a:off x="7965575" y="3652414"/>
            <a:ext cx="31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8677A6-74C0-FCDF-A5A9-00175256C845}"/>
              </a:ext>
            </a:extLst>
          </p:cNvPr>
          <p:cNvSpPr txBox="1"/>
          <p:nvPr/>
        </p:nvSpPr>
        <p:spPr>
          <a:xfrm>
            <a:off x="8427658" y="4208093"/>
            <a:ext cx="31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79142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7" grpId="0"/>
          <p:bldP spid="7" grpId="1"/>
          <p:bldP spid="17" grpId="0"/>
          <p:bldP spid="17" grpId="1"/>
          <p:bldP spid="19" grpId="0"/>
          <p:bldP spid="19" grpId="1"/>
          <p:bldP spid="23" grpId="0"/>
          <p:bldP spid="23" grpId="1"/>
          <p:bldP spid="24" grpId="0"/>
          <p:bldP spid="24" grpId="1"/>
          <p:bldP spid="25" grpId="0"/>
          <p:bldP spid="26" grpId="0"/>
          <p:bldP spid="27" grpId="0"/>
          <p:bldP spid="28" grpId="0"/>
          <p:bldP spid="29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7" grpId="0"/>
          <p:bldP spid="7" grpId="1"/>
          <p:bldP spid="17" grpId="0"/>
          <p:bldP spid="17" grpId="1"/>
          <p:bldP spid="19" grpId="0"/>
          <p:bldP spid="19" grpId="1"/>
          <p:bldP spid="23" grpId="0"/>
          <p:bldP spid="23" grpId="1"/>
          <p:bldP spid="24" grpId="0"/>
          <p:bldP spid="24" grpId="1"/>
          <p:bldP spid="25" grpId="0"/>
          <p:bldP spid="26" grpId="0"/>
          <p:bldP spid="27" grpId="0"/>
          <p:bldP spid="28" grpId="0"/>
          <p:bldP spid="29" grpId="0"/>
          <p:bldP spid="3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877C850B-348C-5043-7D85-C8F2DB8F2DE8}"/>
              </a:ext>
            </a:extLst>
          </p:cNvPr>
          <p:cNvGrpSpPr/>
          <p:nvPr/>
        </p:nvGrpSpPr>
        <p:grpSpPr>
          <a:xfrm>
            <a:off x="2111380" y="1541808"/>
            <a:ext cx="9250698" cy="3081143"/>
            <a:chOff x="1292851" y="2587617"/>
            <a:chExt cx="4936864" cy="1311960"/>
          </a:xfrm>
        </p:grpSpPr>
        <p:sp>
          <p:nvSpPr>
            <p:cNvPr id="7" name="矩形: 圆角 1">
              <a:extLst>
                <a:ext uri="{FF2B5EF4-FFF2-40B4-BE49-F238E27FC236}">
                  <a16:creationId xmlns:a16="http://schemas.microsoft.com/office/drawing/2014/main" id="{3D01469F-76FE-2064-36F1-E53FA92A7DBD}"/>
                </a:ext>
              </a:extLst>
            </p:cNvPr>
            <p:cNvSpPr/>
            <p:nvPr/>
          </p:nvSpPr>
          <p:spPr>
            <a:xfrm>
              <a:off x="1327708" y="2587617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AC37D5DA-79E4-44C2-1AEE-C43A46141B0D}"/>
                </a:ext>
              </a:extLst>
            </p:cNvPr>
            <p:cNvSpPr txBox="1"/>
            <p:nvPr/>
          </p:nvSpPr>
          <p:spPr>
            <a:xfrm>
              <a:off x="1292851" y="2752151"/>
              <a:ext cx="4902007" cy="982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Tìm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hiểu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tác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hại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của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tiếng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ồn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và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một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số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biện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pháp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phòng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tránh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ô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nhiễm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tiếng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ồn</a:t>
              </a:r>
              <a:endParaRPr lang="en-US" altLang="zh-CN" sz="48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0" name="图片 39">
            <a:extLst>
              <a:ext uri="{FF2B5EF4-FFF2-40B4-BE49-F238E27FC236}">
                <a16:creationId xmlns:a16="http://schemas.microsoft.com/office/drawing/2014/main" id="{727DE149-191A-46D6-2BCC-D9CF95F32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252658" y="1302417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977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05B6D2-3364-3671-7F48-6D99B71DB800}"/>
              </a:ext>
            </a:extLst>
          </p:cNvPr>
          <p:cNvSpPr/>
          <p:nvPr/>
        </p:nvSpPr>
        <p:spPr>
          <a:xfrm>
            <a:off x="1644986" y="323601"/>
            <a:ext cx="7527006" cy="1075992"/>
          </a:xfrm>
          <a:custGeom>
            <a:avLst/>
            <a:gdLst>
              <a:gd name="connsiteX0" fmla="*/ 0 w 6134100"/>
              <a:gd name="connsiteY0" fmla="*/ 280711 h 1684231"/>
              <a:gd name="connsiteX1" fmla="*/ 280711 w 6134100"/>
              <a:gd name="connsiteY1" fmla="*/ 0 h 1684231"/>
              <a:gd name="connsiteX2" fmla="*/ 5853389 w 6134100"/>
              <a:gd name="connsiteY2" fmla="*/ 0 h 1684231"/>
              <a:gd name="connsiteX3" fmla="*/ 6134100 w 6134100"/>
              <a:gd name="connsiteY3" fmla="*/ 280711 h 1684231"/>
              <a:gd name="connsiteX4" fmla="*/ 6134100 w 6134100"/>
              <a:gd name="connsiteY4" fmla="*/ 1403520 h 1684231"/>
              <a:gd name="connsiteX5" fmla="*/ 5853389 w 6134100"/>
              <a:gd name="connsiteY5" fmla="*/ 1684231 h 1684231"/>
              <a:gd name="connsiteX6" fmla="*/ 280711 w 6134100"/>
              <a:gd name="connsiteY6" fmla="*/ 1684231 h 1684231"/>
              <a:gd name="connsiteX7" fmla="*/ 0 w 6134100"/>
              <a:gd name="connsiteY7" fmla="*/ 1403520 h 1684231"/>
              <a:gd name="connsiteX8" fmla="*/ 0 w 6134100"/>
              <a:gd name="connsiteY8" fmla="*/ 280711 h 16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4100" h="1684231" fill="none" extrusionOk="0">
                <a:moveTo>
                  <a:pt x="0" y="280711"/>
                </a:moveTo>
                <a:cubicBezTo>
                  <a:pt x="-15681" y="119121"/>
                  <a:pt x="139964" y="16261"/>
                  <a:pt x="280711" y="0"/>
                </a:cubicBezTo>
                <a:cubicBezTo>
                  <a:pt x="2055706" y="-61902"/>
                  <a:pt x="4816581" y="-101778"/>
                  <a:pt x="5853389" y="0"/>
                </a:cubicBezTo>
                <a:cubicBezTo>
                  <a:pt x="5996058" y="-3876"/>
                  <a:pt x="6152677" y="100923"/>
                  <a:pt x="6134100" y="280711"/>
                </a:cubicBezTo>
                <a:cubicBezTo>
                  <a:pt x="6109710" y="610038"/>
                  <a:pt x="6205038" y="1199541"/>
                  <a:pt x="6134100" y="1403520"/>
                </a:cubicBezTo>
                <a:cubicBezTo>
                  <a:pt x="6114180" y="1548800"/>
                  <a:pt x="6003957" y="1663597"/>
                  <a:pt x="5853389" y="1684231"/>
                </a:cubicBezTo>
                <a:cubicBezTo>
                  <a:pt x="4419549" y="1541839"/>
                  <a:pt x="2312919" y="1795332"/>
                  <a:pt x="280711" y="1684231"/>
                </a:cubicBezTo>
                <a:cubicBezTo>
                  <a:pt x="123495" y="1685324"/>
                  <a:pt x="-6180" y="1586730"/>
                  <a:pt x="0" y="1403520"/>
                </a:cubicBezTo>
                <a:cubicBezTo>
                  <a:pt x="-33830" y="1008537"/>
                  <a:pt x="33001" y="438316"/>
                  <a:pt x="0" y="280711"/>
                </a:cubicBezTo>
                <a:close/>
              </a:path>
              <a:path w="6134100" h="1684231" stroke="0" extrusionOk="0">
                <a:moveTo>
                  <a:pt x="0" y="280711"/>
                </a:moveTo>
                <a:cubicBezTo>
                  <a:pt x="-10173" y="112235"/>
                  <a:pt x="122652" y="-5063"/>
                  <a:pt x="280711" y="0"/>
                </a:cubicBezTo>
                <a:cubicBezTo>
                  <a:pt x="1571161" y="-164947"/>
                  <a:pt x="4072281" y="-52288"/>
                  <a:pt x="5853389" y="0"/>
                </a:cubicBezTo>
                <a:cubicBezTo>
                  <a:pt x="6007393" y="-16108"/>
                  <a:pt x="6110987" y="129379"/>
                  <a:pt x="6134100" y="280711"/>
                </a:cubicBezTo>
                <a:cubicBezTo>
                  <a:pt x="6123291" y="617218"/>
                  <a:pt x="6226321" y="850544"/>
                  <a:pt x="6134100" y="1403520"/>
                </a:cubicBezTo>
                <a:cubicBezTo>
                  <a:pt x="6141357" y="1567922"/>
                  <a:pt x="6004267" y="1676672"/>
                  <a:pt x="5853389" y="1684231"/>
                </a:cubicBezTo>
                <a:cubicBezTo>
                  <a:pt x="3601913" y="1842772"/>
                  <a:pt x="2854086" y="1542395"/>
                  <a:pt x="280711" y="1684231"/>
                </a:cubicBezTo>
                <a:cubicBezTo>
                  <a:pt x="124691" y="1701590"/>
                  <a:pt x="27566" y="1548967"/>
                  <a:pt x="0" y="1403520"/>
                </a:cubicBezTo>
                <a:cubicBezTo>
                  <a:pt x="-65272" y="1099717"/>
                  <a:pt x="86133" y="446520"/>
                  <a:pt x="0" y="280711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custGeom>
                    <a:avLst/>
                    <a:gdLst>
                      <a:gd name="connsiteX0" fmla="*/ 0 w 7527006"/>
                      <a:gd name="connsiteY0" fmla="*/ 179335 h 1075992"/>
                      <a:gd name="connsiteX1" fmla="*/ 344453 w 7527006"/>
                      <a:gd name="connsiteY1" fmla="*/ 0 h 1075992"/>
                      <a:gd name="connsiteX2" fmla="*/ 7182552 w 7527006"/>
                      <a:gd name="connsiteY2" fmla="*/ 0 h 1075992"/>
                      <a:gd name="connsiteX3" fmla="*/ 7527006 w 7527006"/>
                      <a:gd name="connsiteY3" fmla="*/ 179335 h 1075992"/>
                      <a:gd name="connsiteX4" fmla="*/ 7527006 w 7527006"/>
                      <a:gd name="connsiteY4" fmla="*/ 896656 h 1075992"/>
                      <a:gd name="connsiteX5" fmla="*/ 7182552 w 7527006"/>
                      <a:gd name="connsiteY5" fmla="*/ 1075992 h 1075992"/>
                      <a:gd name="connsiteX6" fmla="*/ 344453 w 7527006"/>
                      <a:gd name="connsiteY6" fmla="*/ 1075992 h 1075992"/>
                      <a:gd name="connsiteX7" fmla="*/ 0 w 7527006"/>
                      <a:gd name="connsiteY7" fmla="*/ 896656 h 1075992"/>
                      <a:gd name="connsiteX8" fmla="*/ 0 w 7527006"/>
                      <a:gd name="connsiteY8" fmla="*/ 179335 h 1075992"/>
                      <a:gd name="connsiteX0" fmla="*/ 0 w 7527006"/>
                      <a:gd name="connsiteY0" fmla="*/ 179335 h 1075992"/>
                      <a:gd name="connsiteX1" fmla="*/ 344453 w 7527006"/>
                      <a:gd name="connsiteY1" fmla="*/ 0 h 1075992"/>
                      <a:gd name="connsiteX2" fmla="*/ 7182552 w 7527006"/>
                      <a:gd name="connsiteY2" fmla="*/ 0 h 1075992"/>
                      <a:gd name="connsiteX3" fmla="*/ 7527006 w 7527006"/>
                      <a:gd name="connsiteY3" fmla="*/ 179335 h 1075992"/>
                      <a:gd name="connsiteX4" fmla="*/ 7527006 w 7527006"/>
                      <a:gd name="connsiteY4" fmla="*/ 896656 h 1075992"/>
                      <a:gd name="connsiteX5" fmla="*/ 7182552 w 7527006"/>
                      <a:gd name="connsiteY5" fmla="*/ 1075992 h 1075992"/>
                      <a:gd name="connsiteX6" fmla="*/ 344453 w 7527006"/>
                      <a:gd name="connsiteY6" fmla="*/ 1075992 h 1075992"/>
                      <a:gd name="connsiteX7" fmla="*/ 0 w 7527006"/>
                      <a:gd name="connsiteY7" fmla="*/ 896656 h 1075992"/>
                      <a:gd name="connsiteX8" fmla="*/ 0 w 7527006"/>
                      <a:gd name="connsiteY8" fmla="*/ 179335 h 1075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27006" h="1075992" fill="none" extrusionOk="0">
                        <a:moveTo>
                          <a:pt x="0" y="179335"/>
                        </a:moveTo>
                        <a:cubicBezTo>
                          <a:pt x="-39714" y="67539"/>
                          <a:pt x="189443" y="30533"/>
                          <a:pt x="344453" y="0"/>
                        </a:cubicBezTo>
                        <a:cubicBezTo>
                          <a:pt x="2653647" y="-59954"/>
                          <a:pt x="5866624" y="94557"/>
                          <a:pt x="7182552" y="0"/>
                        </a:cubicBezTo>
                        <a:cubicBezTo>
                          <a:pt x="7335713" y="-9345"/>
                          <a:pt x="7558033" y="53505"/>
                          <a:pt x="7527006" y="179335"/>
                        </a:cubicBezTo>
                        <a:cubicBezTo>
                          <a:pt x="7508175" y="403506"/>
                          <a:pt x="7626969" y="756122"/>
                          <a:pt x="7527006" y="896656"/>
                        </a:cubicBezTo>
                        <a:cubicBezTo>
                          <a:pt x="7493816" y="985188"/>
                          <a:pt x="7361026" y="1033765"/>
                          <a:pt x="7182552" y="1075992"/>
                        </a:cubicBezTo>
                        <a:cubicBezTo>
                          <a:pt x="5488722" y="777631"/>
                          <a:pt x="2958083" y="1204867"/>
                          <a:pt x="344453" y="1075992"/>
                        </a:cubicBezTo>
                        <a:cubicBezTo>
                          <a:pt x="131043" y="1086944"/>
                          <a:pt x="-10547" y="1027212"/>
                          <a:pt x="0" y="896656"/>
                        </a:cubicBezTo>
                        <a:cubicBezTo>
                          <a:pt x="-55601" y="629824"/>
                          <a:pt x="37930" y="283282"/>
                          <a:pt x="0" y="179335"/>
                        </a:cubicBezTo>
                        <a:close/>
                      </a:path>
                      <a:path w="7527006" h="1075992" stroke="0" extrusionOk="0">
                        <a:moveTo>
                          <a:pt x="0" y="179335"/>
                        </a:moveTo>
                        <a:cubicBezTo>
                          <a:pt x="-10740" y="66401"/>
                          <a:pt x="154293" y="-25582"/>
                          <a:pt x="344453" y="0"/>
                        </a:cubicBezTo>
                        <a:cubicBezTo>
                          <a:pt x="1953285" y="-298617"/>
                          <a:pt x="4795305" y="-54919"/>
                          <a:pt x="7182552" y="0"/>
                        </a:cubicBezTo>
                        <a:cubicBezTo>
                          <a:pt x="7378600" y="-13336"/>
                          <a:pt x="7503890" y="89248"/>
                          <a:pt x="7527006" y="179335"/>
                        </a:cubicBezTo>
                        <a:cubicBezTo>
                          <a:pt x="7506820" y="393606"/>
                          <a:pt x="7625918" y="532126"/>
                          <a:pt x="7527006" y="896656"/>
                        </a:cubicBezTo>
                        <a:cubicBezTo>
                          <a:pt x="7553860" y="986773"/>
                          <a:pt x="7371470" y="1070512"/>
                          <a:pt x="7182552" y="1075992"/>
                        </a:cubicBezTo>
                        <a:cubicBezTo>
                          <a:pt x="4512705" y="1016949"/>
                          <a:pt x="3537194" y="1065658"/>
                          <a:pt x="344453" y="1075992"/>
                        </a:cubicBezTo>
                        <a:cubicBezTo>
                          <a:pt x="159774" y="1080024"/>
                          <a:pt x="32418" y="980690"/>
                          <a:pt x="0" y="896656"/>
                        </a:cubicBezTo>
                        <a:cubicBezTo>
                          <a:pt x="-84375" y="720378"/>
                          <a:pt x="101135" y="306304"/>
                          <a:pt x="0" y="179335"/>
                        </a:cubicBezTo>
                        <a:close/>
                      </a:path>
                      <a:path w="7527006" h="1075992" fill="none" stroke="0" extrusionOk="0">
                        <a:moveTo>
                          <a:pt x="0" y="179335"/>
                        </a:moveTo>
                        <a:cubicBezTo>
                          <a:pt x="-23953" y="69874"/>
                          <a:pt x="170639" y="8537"/>
                          <a:pt x="344453" y="0"/>
                        </a:cubicBezTo>
                        <a:cubicBezTo>
                          <a:pt x="2584964" y="-154476"/>
                          <a:pt x="5933369" y="-40845"/>
                          <a:pt x="7182552" y="0"/>
                        </a:cubicBezTo>
                        <a:cubicBezTo>
                          <a:pt x="7356650" y="-17619"/>
                          <a:pt x="7548169" y="64736"/>
                          <a:pt x="7527006" y="179335"/>
                        </a:cubicBezTo>
                        <a:cubicBezTo>
                          <a:pt x="7505355" y="396349"/>
                          <a:pt x="7596176" y="762020"/>
                          <a:pt x="7527006" y="896656"/>
                        </a:cubicBezTo>
                        <a:cubicBezTo>
                          <a:pt x="7509238" y="998089"/>
                          <a:pt x="7364112" y="1056990"/>
                          <a:pt x="7182552" y="1075992"/>
                        </a:cubicBezTo>
                        <a:cubicBezTo>
                          <a:pt x="5451904" y="1440676"/>
                          <a:pt x="2800710" y="850292"/>
                          <a:pt x="344453" y="1075992"/>
                        </a:cubicBezTo>
                        <a:cubicBezTo>
                          <a:pt x="150284" y="1098701"/>
                          <a:pt x="5589" y="1009121"/>
                          <a:pt x="0" y="896656"/>
                        </a:cubicBezTo>
                        <a:cubicBezTo>
                          <a:pt x="-44012" y="643303"/>
                          <a:pt x="48753" y="297529"/>
                          <a:pt x="0" y="179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Q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217763-D098-FBC6-A52F-C542E6B51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056" y1="25359" x2="46296" y2="39713"/>
                      </a14:backgroundRemoval>
                    </a14:imgEffect>
                  </a14:imgLayer>
                </a14:imgProps>
              </a:ext>
            </a:extLst>
          </a:blip>
          <a:srcRect l="11742" t="19333" r="11462" b="9591"/>
          <a:stretch/>
        </p:blipFill>
        <p:spPr>
          <a:xfrm rot="20440270" flipH="1">
            <a:off x="345666" y="-261258"/>
            <a:ext cx="1812939" cy="1623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72810-5BC1-19D8-224A-EC8482581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059" y="1647754"/>
            <a:ext cx="8537916" cy="4512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0D20C-C3B3-DC72-CD90-07A32DC0D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056" y1="25359" x2="46296" y2="39713"/>
                      </a14:backgroundRemoval>
                    </a14:imgEffect>
                  </a14:imgLayer>
                </a14:imgProps>
              </a:ext>
            </a:extLst>
          </a:blip>
          <a:srcRect l="11742" t="19333" r="11462" b="9591"/>
          <a:stretch/>
        </p:blipFill>
        <p:spPr>
          <a:xfrm rot="11959730" flipH="1" flipV="1">
            <a:off x="10464505" y="758564"/>
            <a:ext cx="1812939" cy="1623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B7050-09EB-9676-777F-5AD2388AD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804" y="1616546"/>
            <a:ext cx="8199053" cy="4805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62E9C3-8A35-B863-65F8-F22229AC1121}"/>
              </a:ext>
            </a:extLst>
          </p:cNvPr>
          <p:cNvSpPr txBox="1"/>
          <p:nvPr/>
        </p:nvSpPr>
        <p:spPr>
          <a:xfrm>
            <a:off x="4646645" y="5675944"/>
            <a:ext cx="613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9A29-91E3-B2C3-83AD-F68D7B877BFF}"/>
              </a:ext>
            </a:extLst>
          </p:cNvPr>
          <p:cNvSpPr txBox="1"/>
          <p:nvPr/>
        </p:nvSpPr>
        <p:spPr>
          <a:xfrm>
            <a:off x="4708571" y="4439169"/>
            <a:ext cx="613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</a:t>
            </a:r>
            <a:endParaRPr lang="vi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91695-EA96-072D-2831-DFF1A1582E6C}"/>
              </a:ext>
            </a:extLst>
          </p:cNvPr>
          <p:cNvSpPr txBox="1"/>
          <p:nvPr/>
        </p:nvSpPr>
        <p:spPr>
          <a:xfrm>
            <a:off x="4770497" y="3202394"/>
            <a:ext cx="613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ói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21266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05B6D2-3364-3671-7F48-6D99B71DB800}"/>
              </a:ext>
            </a:extLst>
          </p:cNvPr>
          <p:cNvSpPr/>
          <p:nvPr/>
        </p:nvSpPr>
        <p:spPr>
          <a:xfrm>
            <a:off x="1644986" y="323601"/>
            <a:ext cx="7527006" cy="1075992"/>
          </a:xfrm>
          <a:custGeom>
            <a:avLst/>
            <a:gdLst>
              <a:gd name="connsiteX0" fmla="*/ 0 w 6134100"/>
              <a:gd name="connsiteY0" fmla="*/ 280711 h 1684231"/>
              <a:gd name="connsiteX1" fmla="*/ 280711 w 6134100"/>
              <a:gd name="connsiteY1" fmla="*/ 0 h 1684231"/>
              <a:gd name="connsiteX2" fmla="*/ 5853389 w 6134100"/>
              <a:gd name="connsiteY2" fmla="*/ 0 h 1684231"/>
              <a:gd name="connsiteX3" fmla="*/ 6134100 w 6134100"/>
              <a:gd name="connsiteY3" fmla="*/ 280711 h 1684231"/>
              <a:gd name="connsiteX4" fmla="*/ 6134100 w 6134100"/>
              <a:gd name="connsiteY4" fmla="*/ 1403520 h 1684231"/>
              <a:gd name="connsiteX5" fmla="*/ 5853389 w 6134100"/>
              <a:gd name="connsiteY5" fmla="*/ 1684231 h 1684231"/>
              <a:gd name="connsiteX6" fmla="*/ 280711 w 6134100"/>
              <a:gd name="connsiteY6" fmla="*/ 1684231 h 1684231"/>
              <a:gd name="connsiteX7" fmla="*/ 0 w 6134100"/>
              <a:gd name="connsiteY7" fmla="*/ 1403520 h 1684231"/>
              <a:gd name="connsiteX8" fmla="*/ 0 w 6134100"/>
              <a:gd name="connsiteY8" fmla="*/ 280711 h 16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4100" h="1684231" fill="none" extrusionOk="0">
                <a:moveTo>
                  <a:pt x="0" y="280711"/>
                </a:moveTo>
                <a:cubicBezTo>
                  <a:pt x="-15681" y="119121"/>
                  <a:pt x="139964" y="16261"/>
                  <a:pt x="280711" y="0"/>
                </a:cubicBezTo>
                <a:cubicBezTo>
                  <a:pt x="2055706" y="-61902"/>
                  <a:pt x="4816581" y="-101778"/>
                  <a:pt x="5853389" y="0"/>
                </a:cubicBezTo>
                <a:cubicBezTo>
                  <a:pt x="5996058" y="-3876"/>
                  <a:pt x="6152677" y="100923"/>
                  <a:pt x="6134100" y="280711"/>
                </a:cubicBezTo>
                <a:cubicBezTo>
                  <a:pt x="6109710" y="610038"/>
                  <a:pt x="6205038" y="1199541"/>
                  <a:pt x="6134100" y="1403520"/>
                </a:cubicBezTo>
                <a:cubicBezTo>
                  <a:pt x="6114180" y="1548800"/>
                  <a:pt x="6003957" y="1663597"/>
                  <a:pt x="5853389" y="1684231"/>
                </a:cubicBezTo>
                <a:cubicBezTo>
                  <a:pt x="4419549" y="1541839"/>
                  <a:pt x="2312919" y="1795332"/>
                  <a:pt x="280711" y="1684231"/>
                </a:cubicBezTo>
                <a:cubicBezTo>
                  <a:pt x="123495" y="1685324"/>
                  <a:pt x="-6180" y="1586730"/>
                  <a:pt x="0" y="1403520"/>
                </a:cubicBezTo>
                <a:cubicBezTo>
                  <a:pt x="-33830" y="1008537"/>
                  <a:pt x="33001" y="438316"/>
                  <a:pt x="0" y="280711"/>
                </a:cubicBezTo>
                <a:close/>
              </a:path>
              <a:path w="6134100" h="1684231" stroke="0" extrusionOk="0">
                <a:moveTo>
                  <a:pt x="0" y="280711"/>
                </a:moveTo>
                <a:cubicBezTo>
                  <a:pt x="-10173" y="112235"/>
                  <a:pt x="122652" y="-5063"/>
                  <a:pt x="280711" y="0"/>
                </a:cubicBezTo>
                <a:cubicBezTo>
                  <a:pt x="1571161" y="-164947"/>
                  <a:pt x="4072281" y="-52288"/>
                  <a:pt x="5853389" y="0"/>
                </a:cubicBezTo>
                <a:cubicBezTo>
                  <a:pt x="6007393" y="-16108"/>
                  <a:pt x="6110987" y="129379"/>
                  <a:pt x="6134100" y="280711"/>
                </a:cubicBezTo>
                <a:cubicBezTo>
                  <a:pt x="6123291" y="617218"/>
                  <a:pt x="6226321" y="850544"/>
                  <a:pt x="6134100" y="1403520"/>
                </a:cubicBezTo>
                <a:cubicBezTo>
                  <a:pt x="6141357" y="1567922"/>
                  <a:pt x="6004267" y="1676672"/>
                  <a:pt x="5853389" y="1684231"/>
                </a:cubicBezTo>
                <a:cubicBezTo>
                  <a:pt x="3601913" y="1842772"/>
                  <a:pt x="2854086" y="1542395"/>
                  <a:pt x="280711" y="1684231"/>
                </a:cubicBezTo>
                <a:cubicBezTo>
                  <a:pt x="124691" y="1701590"/>
                  <a:pt x="27566" y="1548967"/>
                  <a:pt x="0" y="1403520"/>
                </a:cubicBezTo>
                <a:cubicBezTo>
                  <a:pt x="-65272" y="1099717"/>
                  <a:pt x="86133" y="446520"/>
                  <a:pt x="0" y="280711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custGeom>
                    <a:avLst/>
                    <a:gdLst>
                      <a:gd name="connsiteX0" fmla="*/ 0 w 7527006"/>
                      <a:gd name="connsiteY0" fmla="*/ 179335 h 1075992"/>
                      <a:gd name="connsiteX1" fmla="*/ 344453 w 7527006"/>
                      <a:gd name="connsiteY1" fmla="*/ 0 h 1075992"/>
                      <a:gd name="connsiteX2" fmla="*/ 7182552 w 7527006"/>
                      <a:gd name="connsiteY2" fmla="*/ 0 h 1075992"/>
                      <a:gd name="connsiteX3" fmla="*/ 7527006 w 7527006"/>
                      <a:gd name="connsiteY3" fmla="*/ 179335 h 1075992"/>
                      <a:gd name="connsiteX4" fmla="*/ 7527006 w 7527006"/>
                      <a:gd name="connsiteY4" fmla="*/ 896656 h 1075992"/>
                      <a:gd name="connsiteX5" fmla="*/ 7182552 w 7527006"/>
                      <a:gd name="connsiteY5" fmla="*/ 1075992 h 1075992"/>
                      <a:gd name="connsiteX6" fmla="*/ 344453 w 7527006"/>
                      <a:gd name="connsiteY6" fmla="*/ 1075992 h 1075992"/>
                      <a:gd name="connsiteX7" fmla="*/ 0 w 7527006"/>
                      <a:gd name="connsiteY7" fmla="*/ 896656 h 1075992"/>
                      <a:gd name="connsiteX8" fmla="*/ 0 w 7527006"/>
                      <a:gd name="connsiteY8" fmla="*/ 179335 h 1075992"/>
                      <a:gd name="connsiteX0" fmla="*/ 0 w 7527006"/>
                      <a:gd name="connsiteY0" fmla="*/ 179335 h 1075992"/>
                      <a:gd name="connsiteX1" fmla="*/ 344453 w 7527006"/>
                      <a:gd name="connsiteY1" fmla="*/ 0 h 1075992"/>
                      <a:gd name="connsiteX2" fmla="*/ 7182552 w 7527006"/>
                      <a:gd name="connsiteY2" fmla="*/ 0 h 1075992"/>
                      <a:gd name="connsiteX3" fmla="*/ 7527006 w 7527006"/>
                      <a:gd name="connsiteY3" fmla="*/ 179335 h 1075992"/>
                      <a:gd name="connsiteX4" fmla="*/ 7527006 w 7527006"/>
                      <a:gd name="connsiteY4" fmla="*/ 896656 h 1075992"/>
                      <a:gd name="connsiteX5" fmla="*/ 7182552 w 7527006"/>
                      <a:gd name="connsiteY5" fmla="*/ 1075992 h 1075992"/>
                      <a:gd name="connsiteX6" fmla="*/ 344453 w 7527006"/>
                      <a:gd name="connsiteY6" fmla="*/ 1075992 h 1075992"/>
                      <a:gd name="connsiteX7" fmla="*/ 0 w 7527006"/>
                      <a:gd name="connsiteY7" fmla="*/ 896656 h 1075992"/>
                      <a:gd name="connsiteX8" fmla="*/ 0 w 7527006"/>
                      <a:gd name="connsiteY8" fmla="*/ 179335 h 1075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27006" h="1075992" fill="none" extrusionOk="0">
                        <a:moveTo>
                          <a:pt x="0" y="179335"/>
                        </a:moveTo>
                        <a:cubicBezTo>
                          <a:pt x="-39714" y="67539"/>
                          <a:pt x="189443" y="30533"/>
                          <a:pt x="344453" y="0"/>
                        </a:cubicBezTo>
                        <a:cubicBezTo>
                          <a:pt x="2653647" y="-59954"/>
                          <a:pt x="5866624" y="94557"/>
                          <a:pt x="7182552" y="0"/>
                        </a:cubicBezTo>
                        <a:cubicBezTo>
                          <a:pt x="7335713" y="-9345"/>
                          <a:pt x="7558033" y="53505"/>
                          <a:pt x="7527006" y="179335"/>
                        </a:cubicBezTo>
                        <a:cubicBezTo>
                          <a:pt x="7508175" y="403506"/>
                          <a:pt x="7626969" y="756122"/>
                          <a:pt x="7527006" y="896656"/>
                        </a:cubicBezTo>
                        <a:cubicBezTo>
                          <a:pt x="7493816" y="985188"/>
                          <a:pt x="7361026" y="1033765"/>
                          <a:pt x="7182552" y="1075992"/>
                        </a:cubicBezTo>
                        <a:cubicBezTo>
                          <a:pt x="5488722" y="777631"/>
                          <a:pt x="2958083" y="1204867"/>
                          <a:pt x="344453" y="1075992"/>
                        </a:cubicBezTo>
                        <a:cubicBezTo>
                          <a:pt x="131043" y="1086944"/>
                          <a:pt x="-10547" y="1027212"/>
                          <a:pt x="0" y="896656"/>
                        </a:cubicBezTo>
                        <a:cubicBezTo>
                          <a:pt x="-55601" y="629824"/>
                          <a:pt x="37930" y="283282"/>
                          <a:pt x="0" y="179335"/>
                        </a:cubicBezTo>
                        <a:close/>
                      </a:path>
                      <a:path w="7527006" h="1075992" stroke="0" extrusionOk="0">
                        <a:moveTo>
                          <a:pt x="0" y="179335"/>
                        </a:moveTo>
                        <a:cubicBezTo>
                          <a:pt x="-10740" y="66401"/>
                          <a:pt x="154293" y="-25582"/>
                          <a:pt x="344453" y="0"/>
                        </a:cubicBezTo>
                        <a:cubicBezTo>
                          <a:pt x="1953285" y="-298617"/>
                          <a:pt x="4795305" y="-54919"/>
                          <a:pt x="7182552" y="0"/>
                        </a:cubicBezTo>
                        <a:cubicBezTo>
                          <a:pt x="7378600" y="-13336"/>
                          <a:pt x="7503890" y="89248"/>
                          <a:pt x="7527006" y="179335"/>
                        </a:cubicBezTo>
                        <a:cubicBezTo>
                          <a:pt x="7506820" y="393606"/>
                          <a:pt x="7625918" y="532126"/>
                          <a:pt x="7527006" y="896656"/>
                        </a:cubicBezTo>
                        <a:cubicBezTo>
                          <a:pt x="7553860" y="986773"/>
                          <a:pt x="7371470" y="1070512"/>
                          <a:pt x="7182552" y="1075992"/>
                        </a:cubicBezTo>
                        <a:cubicBezTo>
                          <a:pt x="4512705" y="1016949"/>
                          <a:pt x="3537194" y="1065658"/>
                          <a:pt x="344453" y="1075992"/>
                        </a:cubicBezTo>
                        <a:cubicBezTo>
                          <a:pt x="159774" y="1080024"/>
                          <a:pt x="32418" y="980690"/>
                          <a:pt x="0" y="896656"/>
                        </a:cubicBezTo>
                        <a:cubicBezTo>
                          <a:pt x="-84375" y="720378"/>
                          <a:pt x="101135" y="306304"/>
                          <a:pt x="0" y="179335"/>
                        </a:cubicBezTo>
                        <a:close/>
                      </a:path>
                      <a:path w="7527006" h="1075992" fill="none" stroke="0" extrusionOk="0">
                        <a:moveTo>
                          <a:pt x="0" y="179335"/>
                        </a:moveTo>
                        <a:cubicBezTo>
                          <a:pt x="-23953" y="69874"/>
                          <a:pt x="170639" y="8537"/>
                          <a:pt x="344453" y="0"/>
                        </a:cubicBezTo>
                        <a:cubicBezTo>
                          <a:pt x="2584964" y="-154476"/>
                          <a:pt x="5933369" y="-40845"/>
                          <a:pt x="7182552" y="0"/>
                        </a:cubicBezTo>
                        <a:cubicBezTo>
                          <a:pt x="7356650" y="-17619"/>
                          <a:pt x="7548169" y="64736"/>
                          <a:pt x="7527006" y="179335"/>
                        </a:cubicBezTo>
                        <a:cubicBezTo>
                          <a:pt x="7505355" y="396349"/>
                          <a:pt x="7596176" y="762020"/>
                          <a:pt x="7527006" y="896656"/>
                        </a:cubicBezTo>
                        <a:cubicBezTo>
                          <a:pt x="7509238" y="998089"/>
                          <a:pt x="7364112" y="1056990"/>
                          <a:pt x="7182552" y="1075992"/>
                        </a:cubicBezTo>
                        <a:cubicBezTo>
                          <a:pt x="5451904" y="1440676"/>
                          <a:pt x="2800710" y="850292"/>
                          <a:pt x="344453" y="1075992"/>
                        </a:cubicBezTo>
                        <a:cubicBezTo>
                          <a:pt x="150284" y="1098701"/>
                          <a:pt x="5589" y="1009121"/>
                          <a:pt x="0" y="896656"/>
                        </a:cubicBezTo>
                        <a:cubicBezTo>
                          <a:pt x="-44012" y="643303"/>
                          <a:pt x="48753" y="297529"/>
                          <a:pt x="0" y="179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217763-D098-FBC6-A52F-C542E6B51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056" y1="25359" x2="46296" y2="39713"/>
                      </a14:backgroundRemoval>
                    </a14:imgEffect>
                  </a14:imgLayer>
                </a14:imgProps>
              </a:ext>
            </a:extLst>
          </a:blip>
          <a:srcRect l="11742" t="19333" r="11462" b="9591"/>
          <a:stretch/>
        </p:blipFill>
        <p:spPr>
          <a:xfrm rot="20440270" flipH="1">
            <a:off x="112400" y="-307478"/>
            <a:ext cx="1812939" cy="1623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D79CAE-421F-9EEE-1FF9-B88BB1AAB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28" y="1570326"/>
            <a:ext cx="6422155" cy="4153173"/>
          </a:xfrm>
          <a:prstGeom prst="rect">
            <a:avLst/>
          </a:prstGeom>
        </p:spPr>
      </p:pic>
      <p:pic>
        <p:nvPicPr>
          <p:cNvPr id="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2792E4B7-11A0-5B32-E71B-91B2D0B2C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3983" r="25275" b="6332"/>
          <a:stretch/>
        </p:blipFill>
        <p:spPr bwMode="auto">
          <a:xfrm>
            <a:off x="6428652" y="2959089"/>
            <a:ext cx="2164702" cy="37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572F3741-C9C7-142A-C1B4-C5CFFD1DCD9E}"/>
              </a:ext>
            </a:extLst>
          </p:cNvPr>
          <p:cNvSpPr/>
          <p:nvPr/>
        </p:nvSpPr>
        <p:spPr>
          <a:xfrm rot="872372">
            <a:off x="7078467" y="772469"/>
            <a:ext cx="3902575" cy="256042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Hãy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nêu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biện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pháp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chống</a:t>
            </a:r>
            <a:r>
              <a:rPr lang="en-US" sz="2800" b="1" dirty="0">
                <a:solidFill>
                  <a:srgbClr val="7030A0"/>
                </a:solidFill>
              </a:rPr>
              <a:t> ô </a:t>
            </a:r>
            <a:r>
              <a:rPr lang="en-US" sz="2800" b="1" dirty="0" err="1">
                <a:solidFill>
                  <a:srgbClr val="7030A0"/>
                </a:solidFill>
              </a:rPr>
              <a:t>nhiễm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tiếng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ồn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endParaRPr lang="vi-VN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76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44">
            <a:extLst>
              <a:ext uri="{FF2B5EF4-FFF2-40B4-BE49-F238E27FC236}">
                <a16:creationId xmlns:a16="http://schemas.microsoft.com/office/drawing/2014/main" id="{FA9C864F-CF4D-DA9D-2ED5-4B1EEDE85419}"/>
              </a:ext>
            </a:extLst>
          </p:cNvPr>
          <p:cNvGrpSpPr/>
          <p:nvPr/>
        </p:nvGrpSpPr>
        <p:grpSpPr>
          <a:xfrm>
            <a:off x="1225572" y="508271"/>
            <a:ext cx="8972787" cy="2920729"/>
            <a:chOff x="2337290" y="2671670"/>
            <a:chExt cx="3112345" cy="1015367"/>
          </a:xfrm>
        </p:grpSpPr>
        <p:grpSp>
          <p:nvGrpSpPr>
            <p:cNvPr id="16" name="组合 30">
              <a:extLst>
                <a:ext uri="{FF2B5EF4-FFF2-40B4-BE49-F238E27FC236}">
                  <a16:creationId xmlns:a16="http://schemas.microsoft.com/office/drawing/2014/main" id="{41D0305B-F4B8-AE41-A93F-DE974B88F20C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DB97C5CA-B171-8756-35DE-0AD4BDDACB4D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7635B0E1-6A88-9F4D-C432-73DB87FE5BA8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Phóng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viên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nhí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</a:p>
              <a:p>
                <a:pPr>
                  <a:defRPr/>
                </a:pP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phóng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phỏng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vấn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sẻ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phòng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chống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nhiễm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ồn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endPara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17" name="文本框 40">
              <a:extLst>
                <a:ext uri="{FF2B5EF4-FFF2-40B4-BE49-F238E27FC236}">
                  <a16:creationId xmlns:a16="http://schemas.microsoft.com/office/drawing/2014/main" id="{1C5F8E63-127C-7090-A2B5-9C1895DE303B}"/>
                </a:ext>
              </a:extLst>
            </p:cNvPr>
            <p:cNvSpPr txBox="1"/>
            <p:nvPr/>
          </p:nvSpPr>
          <p:spPr>
            <a:xfrm>
              <a:off x="2337290" y="2860925"/>
              <a:ext cx="55427" cy="826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BFAD2295-B543-C889-F953-1B4C056AC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3983" r="25275" b="6332"/>
          <a:stretch/>
        </p:blipFill>
        <p:spPr bwMode="auto">
          <a:xfrm>
            <a:off x="6550090" y="2931098"/>
            <a:ext cx="2164702" cy="37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12950" y="1459865"/>
            <a:ext cx="8166735" cy="393827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2B41E-DCA5-10F4-4C72-A3539F59B472}"/>
              </a:ext>
            </a:extLst>
          </p:cNvPr>
          <p:cNvSpPr txBox="1"/>
          <p:nvPr/>
        </p:nvSpPr>
        <p:spPr>
          <a:xfrm>
            <a:off x="1612861" y="2410053"/>
            <a:ext cx="89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Hẹn</a:t>
            </a:r>
            <a:r>
              <a:rPr lang="en-US" sz="7200" b="1" dirty="0">
                <a:solidFill>
                  <a:srgbClr val="7030A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gặp</a:t>
            </a:r>
            <a:r>
              <a:rPr lang="en-US" sz="7200" b="1" dirty="0">
                <a:solidFill>
                  <a:srgbClr val="7030A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lại</a:t>
            </a:r>
            <a:r>
              <a:rPr lang="en-US" sz="7200" b="1" dirty="0">
                <a:solidFill>
                  <a:srgbClr val="7030A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các</a:t>
            </a:r>
            <a:r>
              <a:rPr lang="en-US" sz="7200" b="1" dirty="0">
                <a:solidFill>
                  <a:srgbClr val="7030A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bạn</a:t>
            </a:r>
            <a:endParaRPr lang="vi-VN" sz="7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67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" y="26469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D771A2-CCF5-3AD7-4F79-091EC120696A}"/>
                  </a:ext>
                </a:extLst>
              </p14:cNvPr>
              <p14:cNvContentPartPr/>
              <p14:nvPr/>
            </p14:nvContentPartPr>
            <p14:xfrm>
              <a:off x="-1259912" y="727729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D771A2-CCF5-3AD7-4F79-091EC120696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-1313912" y="619729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E1F221EE-9193-F22C-69E9-267B62799CE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 rot="688949" flipH="1">
            <a:off x="2592265" y="4893932"/>
            <a:ext cx="3101292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3F9DE36-B201-D429-29FD-AA8A296CC37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5448" y="4163143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2" y="2899570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Tiếng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chim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kêu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Tieng-chim-Ri-sac-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991F04-D461-F21D-4255-1A0208430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027" y="1281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Tiếng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trống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Tieng-trong-truong-tieng-trong-vao-lo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231D1C-625F-4ECC-01FF-928FDD312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3292" y="1393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song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biển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Tieng-song-b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2E5E09D-F849-AEE0-5B0A-53E8C0C51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11565" y="907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4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Tieng-mua-ro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AB2330-FA14-BF9A-B4D7-6FE07D5F8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15623" y="1079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Am-thanh-tieng-xe-co-duong-ph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FCF3395-2DFB-2707-DE54-5C543E51E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0655" y="1037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Am-thanh-tieng-xe-co-duong-ph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763946-DDEF-E695-4307-3F64D886B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3055" y="11971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08187" y="1123963"/>
            <a:ext cx="8166735" cy="393827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760C2-0086-2DFA-D62A-DDA91C3DDE4E}"/>
              </a:ext>
            </a:extLst>
          </p:cNvPr>
          <p:cNvSpPr txBox="1"/>
          <p:nvPr/>
        </p:nvSpPr>
        <p:spPr>
          <a:xfrm>
            <a:off x="2344049" y="1490856"/>
            <a:ext cx="7928955" cy="13295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ÂM THANH TRONG CUỘC SỐNG </a:t>
            </a:r>
            <a:endParaRPr lang="vi-VN" sz="72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71400" dirty="0">
              <a:solidFill>
                <a:schemeClr val="accent6">
                  <a:lumMod val="75000"/>
                </a:schemeClr>
              </a:solidFill>
              <a:latin typeface="SVN-Arial 2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71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6481</TotalTime>
  <Words>394</Words>
  <Application>Microsoft Office PowerPoint</Application>
  <PresentationFormat>Widescreen</PresentationFormat>
  <Paragraphs>56</Paragraphs>
  <Slides>19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Book Antiqua</vt:lpstr>
      <vt:lpstr>Calibri</vt:lpstr>
      <vt:lpstr>Calibri Light</vt:lpstr>
      <vt:lpstr>Cambria</vt:lpstr>
      <vt:lpstr>SVN-Arial 2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Huyền Giáp Thu</dc:creator>
  <cp:lastModifiedBy>Huyền Giáp Thu</cp:lastModifiedBy>
  <cp:revision>4</cp:revision>
  <dcterms:created xsi:type="dcterms:W3CDTF">2023-09-01T03:19:07Z</dcterms:created>
  <dcterms:modified xsi:type="dcterms:W3CDTF">2023-10-04T05:54:40Z</dcterms:modified>
</cp:coreProperties>
</file>