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2" r:id="rId4"/>
  </p:sldMasterIdLst>
  <p:notesMasterIdLst>
    <p:notesMasterId r:id="rId16"/>
  </p:notesMasterIdLst>
  <p:sldIdLst>
    <p:sldId id="256" r:id="rId5"/>
    <p:sldId id="257" r:id="rId6"/>
    <p:sldId id="292" r:id="rId7"/>
    <p:sldId id="692" r:id="rId8"/>
    <p:sldId id="287" r:id="rId9"/>
    <p:sldId id="693" r:id="rId10"/>
    <p:sldId id="709" r:id="rId11"/>
    <p:sldId id="710" r:id="rId12"/>
    <p:sldId id="711" r:id="rId13"/>
    <p:sldId id="712" r:id="rId14"/>
    <p:sldId id="268" r:id="rId15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4" userDrawn="1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388D3C"/>
    <a:srgbClr val="009F3C"/>
    <a:srgbClr val="02C2F3"/>
    <a:srgbClr val="88DFE8"/>
    <a:srgbClr val="98B954"/>
    <a:srgbClr val="008000"/>
    <a:srgbClr val="E49A4E"/>
    <a:srgbClr val="F7B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4660"/>
  </p:normalViewPr>
  <p:slideViewPr>
    <p:cSldViewPr>
      <p:cViewPr varScale="1">
        <p:scale>
          <a:sx n="48" d="100"/>
          <a:sy n="48" d="100"/>
        </p:scale>
        <p:origin x="36" y="54"/>
      </p:cViewPr>
      <p:guideLst>
        <p:guide orient="horz" pos="2784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55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840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96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58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97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20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27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86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10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67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75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99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75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08" y="0"/>
            <a:ext cx="16328918" cy="9141619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4422" y="2494842"/>
            <a:ext cx="9099096" cy="2020711"/>
          </a:xfrm>
        </p:spPr>
        <p:txBody>
          <a:bodyPr anchor="b">
            <a:noAutofit/>
          </a:bodyPr>
          <a:lstStyle>
            <a:lvl1pPr algn="ctr">
              <a:defRPr sz="72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4422" y="4876796"/>
            <a:ext cx="9099096" cy="1761069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7824" y="6716884"/>
            <a:ext cx="1198142" cy="372533"/>
          </a:xfrm>
        </p:spPr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4421" y="6716884"/>
            <a:ext cx="6961674" cy="372533"/>
          </a:xfrm>
        </p:spPr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57696" y="6716884"/>
            <a:ext cx="735822" cy="372533"/>
          </a:xfrm>
        </p:spPr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594423" y="4696175"/>
            <a:ext cx="9099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308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863922" y="3228621"/>
            <a:ext cx="125589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79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170" y="2336808"/>
            <a:ext cx="10892061" cy="2430019"/>
          </a:xfrm>
        </p:spPr>
        <p:txBody>
          <a:bodyPr anchor="b">
            <a:normAutofit/>
          </a:bodyPr>
          <a:lstStyle>
            <a:lvl1pPr algn="ctr">
              <a:defRPr sz="58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0167" y="5128069"/>
            <a:ext cx="10892064" cy="1272729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687038" y="4947447"/>
            <a:ext cx="108983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2945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863922" y="3228621"/>
            <a:ext cx="125589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3462" y="3413760"/>
            <a:ext cx="6299059" cy="441350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52255" y="3413760"/>
            <a:ext cx="6299059" cy="441350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12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393" y="3544711"/>
            <a:ext cx="6299059" cy="768349"/>
          </a:xfrm>
        </p:spPr>
        <p:txBody>
          <a:bodyPr anchor="b">
            <a:noAutofit/>
          </a:bodyPr>
          <a:lstStyle>
            <a:lvl1pPr marL="0" indent="0">
              <a:spcBef>
                <a:spcPts val="896"/>
              </a:spcBef>
              <a:spcAft>
                <a:spcPts val="800"/>
              </a:spcAft>
              <a:buNone/>
              <a:defRPr sz="3733" b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29393" y="4324350"/>
            <a:ext cx="6299059" cy="351014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1356" y="3544711"/>
            <a:ext cx="6299059" cy="768349"/>
          </a:xfrm>
        </p:spPr>
        <p:txBody>
          <a:bodyPr anchor="b">
            <a:noAutofit/>
          </a:bodyPr>
          <a:lstStyle>
            <a:lvl1pPr marL="0" indent="0">
              <a:spcBef>
                <a:spcPts val="896"/>
              </a:spcBef>
              <a:spcAft>
                <a:spcPts val="800"/>
              </a:spcAft>
              <a:buNone/>
              <a:defRPr sz="3733" b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1356" y="4324350"/>
            <a:ext cx="6299059" cy="351014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863922" y="3228621"/>
            <a:ext cx="125589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7462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863922" y="3228621"/>
            <a:ext cx="125589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334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1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72" y="1851379"/>
            <a:ext cx="4964234" cy="1828800"/>
          </a:xfrm>
        </p:spPr>
        <p:txBody>
          <a:bodyPr anchor="b">
            <a:norm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4063" y="1309509"/>
            <a:ext cx="7301880" cy="652498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72" y="4041420"/>
            <a:ext cx="4964234" cy="3251205"/>
          </a:xfrm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863922" y="3883377"/>
            <a:ext cx="46919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8291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392" y="2511776"/>
            <a:ext cx="8332987" cy="1828800"/>
          </a:xfrm>
        </p:spPr>
        <p:txBody>
          <a:bodyPr anchor="b">
            <a:normAutofit/>
          </a:bodyPr>
          <a:lstStyle>
            <a:lvl1pPr algn="ctr">
              <a:defRPr sz="373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806811" y="1388534"/>
            <a:ext cx="4089648" cy="636693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9392" y="4340576"/>
            <a:ext cx="8332987" cy="2438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97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394" y="6420553"/>
            <a:ext cx="12829155" cy="755651"/>
          </a:xfrm>
        </p:spPr>
        <p:txBody>
          <a:bodyPr anchor="b">
            <a:norm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0332" y="1388533"/>
            <a:ext cx="13491736" cy="4447825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9394" y="7176204"/>
            <a:ext cx="12829155" cy="658283"/>
          </a:xfrm>
        </p:spPr>
        <p:txBody>
          <a:bodyPr>
            <a:normAutofit/>
          </a:bodyPr>
          <a:lstStyle>
            <a:lvl1pPr marL="0" indent="0" algn="ctr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1292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0698" y="1309509"/>
            <a:ext cx="12806547" cy="3939824"/>
          </a:xfrm>
        </p:spPr>
        <p:txBody>
          <a:bodyPr anchor="ctr">
            <a:normAutofit/>
          </a:bodyPr>
          <a:lstStyle>
            <a:lvl1pPr algn="ctr">
              <a:defRPr sz="42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0698" y="5791200"/>
            <a:ext cx="12806547" cy="20432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63922" y="5520265"/>
            <a:ext cx="125589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9981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732" y="1309509"/>
            <a:ext cx="12410934" cy="3160891"/>
          </a:xfrm>
        </p:spPr>
        <p:txBody>
          <a:bodyPr anchor="ctr">
            <a:normAutofit/>
          </a:bodyPr>
          <a:lstStyle>
            <a:lvl1pPr algn="ctr">
              <a:defRPr sz="4267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35918" y="4470400"/>
            <a:ext cx="11800565" cy="778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667"/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394" y="5791200"/>
            <a:ext cx="12829155" cy="20432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0810" y="1173282"/>
            <a:ext cx="813832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151633" y="3770494"/>
            <a:ext cx="813832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 algn="r"/>
            <a:r>
              <a:rPr lang="en-US" sz="10666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863922" y="5520265"/>
            <a:ext cx="125589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6174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396" y="4411441"/>
            <a:ext cx="12829157" cy="1958400"/>
          </a:xfrm>
        </p:spPr>
        <p:txBody>
          <a:bodyPr anchor="b">
            <a:normAutofit/>
          </a:bodyPr>
          <a:lstStyle>
            <a:lvl1pPr algn="l">
              <a:defRPr sz="42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394" y="6369841"/>
            <a:ext cx="12829157" cy="1147200"/>
          </a:xfrm>
        </p:spPr>
        <p:txBody>
          <a:bodyPr anchor="t">
            <a:normAutofit/>
          </a:bodyPr>
          <a:lstStyle>
            <a:lvl1pPr marL="0" indent="0" algn="l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227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732" y="1309510"/>
            <a:ext cx="12410934" cy="2991557"/>
          </a:xfrm>
        </p:spPr>
        <p:txBody>
          <a:bodyPr anchor="ctr">
            <a:normAutofit/>
          </a:bodyPr>
          <a:lstStyle>
            <a:lvl1pPr algn="ctr">
              <a:defRPr sz="4267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729394" y="4852416"/>
            <a:ext cx="12829157" cy="118262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394" y="6039556"/>
            <a:ext cx="12829157" cy="1794933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0810" y="1173282"/>
            <a:ext cx="813832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151633" y="3465682"/>
            <a:ext cx="813832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 algn="r"/>
            <a:r>
              <a:rPr lang="en-US" sz="10666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863922" y="4572000"/>
            <a:ext cx="125589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7632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394" y="1309510"/>
            <a:ext cx="12829155" cy="299155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729394" y="4840224"/>
            <a:ext cx="12829157" cy="112166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733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393" y="5960533"/>
            <a:ext cx="12829160" cy="1873956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63922" y="4572000"/>
            <a:ext cx="125589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9054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863922" y="3228621"/>
            <a:ext cx="125589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9358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014376" y="1309509"/>
            <a:ext cx="2524394" cy="65249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29391" y="1309509"/>
            <a:ext cx="9923282" cy="6524979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833524" y="1320800"/>
            <a:ext cx="0" cy="65024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25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47496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2"/>
            <a:ext cx="16276638" cy="7677532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4465504"/>
            <a:ext cx="16276638" cy="3074165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76" y="4901574"/>
            <a:ext cx="1826272" cy="1091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233" y="3877274"/>
            <a:ext cx="3251157" cy="1942748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7539669"/>
            <a:ext cx="16276638" cy="1604331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7162802"/>
            <a:ext cx="16276638" cy="710588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214" y="293784"/>
            <a:ext cx="10314287" cy="804965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56" y="7539674"/>
            <a:ext cx="4976513" cy="95881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645" y="7539673"/>
            <a:ext cx="4976513" cy="9588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54" y="598393"/>
            <a:ext cx="3559086" cy="212675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600" y="7169422"/>
            <a:ext cx="2639465" cy="177014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754" y="6197402"/>
            <a:ext cx="1245312" cy="255469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169" y="6031355"/>
            <a:ext cx="2047694" cy="290032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044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67" y="2840602"/>
            <a:ext cx="13835144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1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2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3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44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55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66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77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88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268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1161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60" y="5875898"/>
            <a:ext cx="13835144" cy="1816100"/>
          </a:xfrm>
        </p:spPr>
        <p:txBody>
          <a:bodyPr anchor="t"/>
          <a:lstStyle>
            <a:lvl1pPr algn="l">
              <a:defRPr sz="705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60" y="3875630"/>
            <a:ext cx="13835144" cy="2000249"/>
          </a:xfrm>
        </p:spPr>
        <p:txBody>
          <a:bodyPr anchor="b"/>
          <a:lstStyle>
            <a:lvl1pPr marL="0" indent="0">
              <a:buNone/>
              <a:defRPr sz="3593">
                <a:solidFill>
                  <a:schemeClr val="tx1">
                    <a:tint val="75000"/>
                  </a:schemeClr>
                </a:solidFill>
              </a:defRPr>
            </a:lvl1pPr>
            <a:lvl2pPr marL="811045" indent="0">
              <a:buNone/>
              <a:defRPr sz="3193">
                <a:solidFill>
                  <a:schemeClr val="tx1">
                    <a:tint val="75000"/>
                  </a:schemeClr>
                </a:solidFill>
              </a:defRPr>
            </a:lvl2pPr>
            <a:lvl3pPr marL="1622089" indent="0">
              <a:buNone/>
              <a:defRPr sz="2795">
                <a:solidFill>
                  <a:schemeClr val="tx1">
                    <a:tint val="75000"/>
                  </a:schemeClr>
                </a:solidFill>
              </a:defRPr>
            </a:lvl3pPr>
            <a:lvl4pPr marL="2433133" indent="0">
              <a:buNone/>
              <a:defRPr sz="2528">
                <a:solidFill>
                  <a:schemeClr val="tx1">
                    <a:tint val="75000"/>
                  </a:schemeClr>
                </a:solidFill>
              </a:defRPr>
            </a:lvl4pPr>
            <a:lvl5pPr marL="3244178" indent="0">
              <a:buNone/>
              <a:defRPr sz="2528">
                <a:solidFill>
                  <a:schemeClr val="tx1">
                    <a:tint val="75000"/>
                  </a:schemeClr>
                </a:solidFill>
              </a:defRPr>
            </a:lvl5pPr>
            <a:lvl6pPr marL="4055221" indent="0">
              <a:buNone/>
              <a:defRPr sz="2528">
                <a:solidFill>
                  <a:schemeClr val="tx1">
                    <a:tint val="75000"/>
                  </a:schemeClr>
                </a:solidFill>
              </a:defRPr>
            </a:lvl6pPr>
            <a:lvl7pPr marL="4866264" indent="0">
              <a:buNone/>
              <a:defRPr sz="2528">
                <a:solidFill>
                  <a:schemeClr val="tx1">
                    <a:tint val="75000"/>
                  </a:schemeClr>
                </a:solidFill>
              </a:defRPr>
            </a:lvl7pPr>
            <a:lvl8pPr marL="5677307" indent="0">
              <a:buNone/>
              <a:defRPr sz="2528">
                <a:solidFill>
                  <a:schemeClr val="tx1">
                    <a:tint val="75000"/>
                  </a:schemeClr>
                </a:solidFill>
              </a:defRPr>
            </a:lvl8pPr>
            <a:lvl9pPr marL="6488352" indent="0">
              <a:buNone/>
              <a:defRPr sz="25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1041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51" y="2133609"/>
            <a:ext cx="7188848" cy="6034617"/>
          </a:xfrm>
        </p:spPr>
        <p:txBody>
          <a:bodyPr/>
          <a:lstStyle>
            <a:lvl1pPr>
              <a:defRPr sz="4924"/>
            </a:lvl1pPr>
            <a:lvl2pPr>
              <a:defRPr sz="4259"/>
            </a:lvl2pPr>
            <a:lvl3pPr>
              <a:defRPr sz="3593"/>
            </a:lvl3pPr>
            <a:lvl4pPr>
              <a:defRPr sz="3193"/>
            </a:lvl4pPr>
            <a:lvl5pPr>
              <a:defRPr sz="3193"/>
            </a:lvl5pPr>
            <a:lvl6pPr>
              <a:defRPr sz="3193"/>
            </a:lvl6pPr>
            <a:lvl7pPr>
              <a:defRPr sz="3193"/>
            </a:lvl7pPr>
            <a:lvl8pPr>
              <a:defRPr sz="3193"/>
            </a:lvl8pPr>
            <a:lvl9pPr>
              <a:defRPr sz="319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9"/>
            <a:ext cx="7188848" cy="6034617"/>
          </a:xfrm>
        </p:spPr>
        <p:txBody>
          <a:bodyPr/>
          <a:lstStyle>
            <a:lvl1pPr>
              <a:defRPr sz="4924"/>
            </a:lvl1pPr>
            <a:lvl2pPr>
              <a:defRPr sz="4259"/>
            </a:lvl2pPr>
            <a:lvl3pPr>
              <a:defRPr sz="3593"/>
            </a:lvl3pPr>
            <a:lvl4pPr>
              <a:defRPr sz="3193"/>
            </a:lvl4pPr>
            <a:lvl5pPr>
              <a:defRPr sz="3193"/>
            </a:lvl5pPr>
            <a:lvl6pPr>
              <a:defRPr sz="3193"/>
            </a:lvl6pPr>
            <a:lvl7pPr>
              <a:defRPr sz="3193"/>
            </a:lvl7pPr>
            <a:lvl8pPr>
              <a:defRPr sz="3193"/>
            </a:lvl8pPr>
            <a:lvl9pPr>
              <a:defRPr sz="319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513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51" y="2046824"/>
            <a:ext cx="7191675" cy="853017"/>
          </a:xfrm>
        </p:spPr>
        <p:txBody>
          <a:bodyPr anchor="b"/>
          <a:lstStyle>
            <a:lvl1pPr marL="0" indent="0">
              <a:buNone/>
              <a:defRPr sz="4259" b="1"/>
            </a:lvl1pPr>
            <a:lvl2pPr marL="811045" indent="0">
              <a:buNone/>
              <a:defRPr sz="3593" b="1"/>
            </a:lvl2pPr>
            <a:lvl3pPr marL="1622089" indent="0">
              <a:buNone/>
              <a:defRPr sz="3193" b="1"/>
            </a:lvl3pPr>
            <a:lvl4pPr marL="2433133" indent="0">
              <a:buNone/>
              <a:defRPr sz="2795" b="1"/>
            </a:lvl4pPr>
            <a:lvl5pPr marL="3244178" indent="0">
              <a:buNone/>
              <a:defRPr sz="2795" b="1"/>
            </a:lvl5pPr>
            <a:lvl6pPr marL="4055221" indent="0">
              <a:buNone/>
              <a:defRPr sz="2795" b="1"/>
            </a:lvl6pPr>
            <a:lvl7pPr marL="4866264" indent="0">
              <a:buNone/>
              <a:defRPr sz="2795" b="1"/>
            </a:lvl7pPr>
            <a:lvl8pPr marL="5677307" indent="0">
              <a:buNone/>
              <a:defRPr sz="2795" b="1"/>
            </a:lvl8pPr>
            <a:lvl9pPr marL="6488352" indent="0">
              <a:buNone/>
              <a:defRPr sz="27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51" y="2899833"/>
            <a:ext cx="7191675" cy="5268384"/>
          </a:xfrm>
        </p:spPr>
        <p:txBody>
          <a:bodyPr/>
          <a:lstStyle>
            <a:lvl1pPr>
              <a:defRPr sz="4259"/>
            </a:lvl1pPr>
            <a:lvl2pPr>
              <a:defRPr sz="3593"/>
            </a:lvl2pPr>
            <a:lvl3pPr>
              <a:defRPr sz="3193"/>
            </a:lvl3pPr>
            <a:lvl4pPr>
              <a:defRPr sz="2795"/>
            </a:lvl4pPr>
            <a:lvl5pPr>
              <a:defRPr sz="2795"/>
            </a:lvl5pPr>
            <a:lvl6pPr>
              <a:defRPr sz="2795"/>
            </a:lvl6pPr>
            <a:lvl7pPr>
              <a:defRPr sz="2795"/>
            </a:lvl7pPr>
            <a:lvl8pPr>
              <a:defRPr sz="2795"/>
            </a:lvl8pPr>
            <a:lvl9pPr>
              <a:defRPr sz="2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28" y="2046824"/>
            <a:ext cx="7194500" cy="853017"/>
          </a:xfrm>
        </p:spPr>
        <p:txBody>
          <a:bodyPr anchor="b"/>
          <a:lstStyle>
            <a:lvl1pPr marL="0" indent="0">
              <a:buNone/>
              <a:defRPr sz="4259" b="1"/>
            </a:lvl1pPr>
            <a:lvl2pPr marL="811045" indent="0">
              <a:buNone/>
              <a:defRPr sz="3593" b="1"/>
            </a:lvl2pPr>
            <a:lvl3pPr marL="1622089" indent="0">
              <a:buNone/>
              <a:defRPr sz="3193" b="1"/>
            </a:lvl3pPr>
            <a:lvl4pPr marL="2433133" indent="0">
              <a:buNone/>
              <a:defRPr sz="2795" b="1"/>
            </a:lvl4pPr>
            <a:lvl5pPr marL="3244178" indent="0">
              <a:buNone/>
              <a:defRPr sz="2795" b="1"/>
            </a:lvl5pPr>
            <a:lvl6pPr marL="4055221" indent="0">
              <a:buNone/>
              <a:defRPr sz="2795" b="1"/>
            </a:lvl6pPr>
            <a:lvl7pPr marL="4866264" indent="0">
              <a:buNone/>
              <a:defRPr sz="2795" b="1"/>
            </a:lvl7pPr>
            <a:lvl8pPr marL="5677307" indent="0">
              <a:buNone/>
              <a:defRPr sz="2795" b="1"/>
            </a:lvl8pPr>
            <a:lvl9pPr marL="6488352" indent="0">
              <a:buNone/>
              <a:defRPr sz="27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28" y="2899833"/>
            <a:ext cx="7194500" cy="5268384"/>
          </a:xfrm>
        </p:spPr>
        <p:txBody>
          <a:bodyPr/>
          <a:lstStyle>
            <a:lvl1pPr>
              <a:defRPr sz="4259"/>
            </a:lvl1pPr>
            <a:lvl2pPr>
              <a:defRPr sz="3593"/>
            </a:lvl2pPr>
            <a:lvl3pPr>
              <a:defRPr sz="3193"/>
            </a:lvl3pPr>
            <a:lvl4pPr>
              <a:defRPr sz="2795"/>
            </a:lvl4pPr>
            <a:lvl5pPr>
              <a:defRPr sz="2795"/>
            </a:lvl5pPr>
            <a:lvl6pPr>
              <a:defRPr sz="2795"/>
            </a:lvl6pPr>
            <a:lvl7pPr>
              <a:defRPr sz="2795"/>
            </a:lvl7pPr>
            <a:lvl8pPr>
              <a:defRPr sz="2795"/>
            </a:lvl8pPr>
            <a:lvl9pPr>
              <a:defRPr sz="2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937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090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177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100"/>
            <a:ext cx="5354902" cy="1549401"/>
          </a:xfrm>
        </p:spPr>
        <p:txBody>
          <a:bodyPr anchor="b"/>
          <a:lstStyle>
            <a:lvl1pPr algn="l">
              <a:defRPr sz="359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32" y="364103"/>
            <a:ext cx="9099093" cy="7804151"/>
          </a:xfrm>
        </p:spPr>
        <p:txBody>
          <a:bodyPr/>
          <a:lstStyle>
            <a:lvl1pPr>
              <a:defRPr sz="5723"/>
            </a:lvl1pPr>
            <a:lvl2pPr>
              <a:defRPr sz="4924"/>
            </a:lvl2pPr>
            <a:lvl3pPr>
              <a:defRPr sz="4259"/>
            </a:lvl3pPr>
            <a:lvl4pPr>
              <a:defRPr sz="3593"/>
            </a:lvl4pPr>
            <a:lvl5pPr>
              <a:defRPr sz="3593"/>
            </a:lvl5pPr>
            <a:lvl6pPr>
              <a:defRPr sz="3593"/>
            </a:lvl6pPr>
            <a:lvl7pPr>
              <a:defRPr sz="3593"/>
            </a:lvl7pPr>
            <a:lvl8pPr>
              <a:defRPr sz="3593"/>
            </a:lvl8pPr>
            <a:lvl9pPr>
              <a:defRPr sz="359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85"/>
            <a:ext cx="5354902" cy="6254751"/>
          </a:xfrm>
        </p:spPr>
        <p:txBody>
          <a:bodyPr/>
          <a:lstStyle>
            <a:lvl1pPr marL="0" indent="0">
              <a:buNone/>
              <a:defRPr sz="2528"/>
            </a:lvl1pPr>
            <a:lvl2pPr marL="811045" indent="0">
              <a:buNone/>
              <a:defRPr sz="2129"/>
            </a:lvl2pPr>
            <a:lvl3pPr marL="1622089" indent="0">
              <a:buNone/>
              <a:defRPr sz="1731"/>
            </a:lvl3pPr>
            <a:lvl4pPr marL="2433133" indent="0">
              <a:buNone/>
              <a:defRPr sz="1597"/>
            </a:lvl4pPr>
            <a:lvl5pPr marL="3244178" indent="0">
              <a:buNone/>
              <a:defRPr sz="1597"/>
            </a:lvl5pPr>
            <a:lvl6pPr marL="4055221" indent="0">
              <a:buNone/>
              <a:defRPr sz="1597"/>
            </a:lvl6pPr>
            <a:lvl7pPr marL="4866264" indent="0">
              <a:buNone/>
              <a:defRPr sz="1597"/>
            </a:lvl7pPr>
            <a:lvl8pPr marL="5677307" indent="0">
              <a:buNone/>
              <a:defRPr sz="1597"/>
            </a:lvl8pPr>
            <a:lvl9pPr marL="6488352" indent="0">
              <a:buNone/>
              <a:defRPr sz="15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8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4" y="6400834"/>
            <a:ext cx="9765983" cy="755652"/>
          </a:xfrm>
        </p:spPr>
        <p:txBody>
          <a:bodyPr anchor="b"/>
          <a:lstStyle>
            <a:lvl1pPr algn="l">
              <a:defRPr sz="359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4" y="817033"/>
            <a:ext cx="9765983" cy="5486400"/>
          </a:xfrm>
        </p:spPr>
        <p:txBody>
          <a:bodyPr/>
          <a:lstStyle>
            <a:lvl1pPr marL="0" indent="0">
              <a:buNone/>
              <a:defRPr sz="5723"/>
            </a:lvl1pPr>
            <a:lvl2pPr marL="811045" indent="0">
              <a:buNone/>
              <a:defRPr sz="4924"/>
            </a:lvl2pPr>
            <a:lvl3pPr marL="1622089" indent="0">
              <a:buNone/>
              <a:defRPr sz="4259"/>
            </a:lvl3pPr>
            <a:lvl4pPr marL="2433133" indent="0">
              <a:buNone/>
              <a:defRPr sz="3593"/>
            </a:lvl4pPr>
            <a:lvl5pPr marL="3244178" indent="0">
              <a:buNone/>
              <a:defRPr sz="3593"/>
            </a:lvl5pPr>
            <a:lvl6pPr marL="4055221" indent="0">
              <a:buNone/>
              <a:defRPr sz="3593"/>
            </a:lvl6pPr>
            <a:lvl7pPr marL="4866264" indent="0">
              <a:buNone/>
              <a:defRPr sz="3593"/>
            </a:lvl7pPr>
            <a:lvl8pPr marL="5677307" indent="0">
              <a:buNone/>
              <a:defRPr sz="3593"/>
            </a:lvl8pPr>
            <a:lvl9pPr marL="6488352" indent="0">
              <a:buNone/>
              <a:defRPr sz="359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4" y="7156485"/>
            <a:ext cx="9765983" cy="1073151"/>
          </a:xfrm>
        </p:spPr>
        <p:txBody>
          <a:bodyPr/>
          <a:lstStyle>
            <a:lvl1pPr marL="0" indent="0">
              <a:buNone/>
              <a:defRPr sz="2528"/>
            </a:lvl1pPr>
            <a:lvl2pPr marL="811045" indent="0">
              <a:buNone/>
              <a:defRPr sz="2129"/>
            </a:lvl2pPr>
            <a:lvl3pPr marL="1622089" indent="0">
              <a:buNone/>
              <a:defRPr sz="1731"/>
            </a:lvl3pPr>
            <a:lvl4pPr marL="2433133" indent="0">
              <a:buNone/>
              <a:defRPr sz="1597"/>
            </a:lvl4pPr>
            <a:lvl5pPr marL="3244178" indent="0">
              <a:buNone/>
              <a:defRPr sz="1597"/>
            </a:lvl5pPr>
            <a:lvl6pPr marL="4055221" indent="0">
              <a:buNone/>
              <a:defRPr sz="1597"/>
            </a:lvl6pPr>
            <a:lvl7pPr marL="4866264" indent="0">
              <a:buNone/>
              <a:defRPr sz="1597"/>
            </a:lvl7pPr>
            <a:lvl8pPr marL="5677307" indent="0">
              <a:buNone/>
              <a:defRPr sz="1597"/>
            </a:lvl8pPr>
            <a:lvl9pPr marL="6488352" indent="0">
              <a:buNone/>
              <a:defRPr sz="15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44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8590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275201"/>
            <a:ext cx="3662244" cy="58504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47" y="275201"/>
            <a:ext cx="10715453" cy="585046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16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75218" cy="9144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1439" y="0"/>
            <a:ext cx="6475218" cy="9144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36" y="2043447"/>
            <a:ext cx="3252567" cy="308702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8" r="29610" b="10486"/>
          <a:stretch>
            <a:fillRect/>
          </a:stretch>
        </p:blipFill>
        <p:spPr>
          <a:xfrm>
            <a:off x="7557017" y="6194950"/>
            <a:ext cx="2302545" cy="29215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8" b="17593"/>
          <a:stretch>
            <a:fillRect/>
          </a:stretch>
        </p:blipFill>
        <p:spPr>
          <a:xfrm>
            <a:off x="6716300" y="38"/>
            <a:ext cx="2844088" cy="204344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3" r="43931"/>
          <a:stretch>
            <a:fillRect/>
          </a:stretch>
        </p:blipFill>
        <p:spPr>
          <a:xfrm>
            <a:off x="5871553" y="6444381"/>
            <a:ext cx="1220437" cy="134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5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21 0.90301 L 0.02721 0.90301 C 0.02409 0.9 0.02096 0.89699 0.01771 0.89444 C 0.01537 0.89259 0.01289 0.8919 0.01055 0.89028 C 0.00925 0.88912 0.00833 0.88681 0.00703 0.88588 C 0.00078 0.88194 -0.0056 0.87824 -0.01211 0.87546 C -0.01367 0.87477 -0.01523 0.87431 -0.0168 0.87338 C -0.01888 0.87199 -0.02083 0.87037 -0.02279 0.86898 C -0.02396 0.86829 -0.02513 0.86759 -0.0263 0.8669 C -0.0444 0.8456 -0.02591 0.86875 -0.03711 0.85208 C -0.03815 0.85046 -0.03945 0.84931 -0.04062 0.84792 C -0.04232 0.84583 -0.04388 0.84375 -0.04544 0.84143 C -0.04674 0.83958 -0.04766 0.83727 -0.04896 0.83518 C -0.05091 0.83218 -0.05286 0.8294 -0.05495 0.82662 C -0.05612 0.82523 -0.05742 0.82407 -0.05846 0.82245 C -0.06601 0.81042 -0.06562 0.81065 -0.07044 0.79931 C -0.07083 0.79699 -0.07122 0.79491 -0.07161 0.79282 C -0.07239 0.78935 -0.07344 0.78588 -0.07396 0.78218 C -0.07461 0.77824 -0.07474 0.77384 -0.07513 0.76968 C -0.07552 0.76667 -0.07591 0.76389 -0.0763 0.76111 C -0.07604 0.75417 -0.07461 0.72292 -0.07396 0.71458 C -0.07318 0.70486 -0.07135 0.70162 -0.06927 0.6912 C -0.06862 0.68866 -0.06862 0.68565 -0.06797 0.68287 C -0.06706 0.67778 -0.06549 0.67315 -0.06445 0.66806 C -0.06393 0.66528 -0.0638 0.66227 -0.06328 0.65949 C -0.06211 0.65324 -0.06094 0.64676 -0.05963 0.64051 L -0.05729 0.62778 C -0.0569 0.62569 -0.05638 0.62361 -0.05612 0.62153 C -0.05586 0.61944 -0.05456 0.60926 -0.05377 0.60671 C -0.05234 0.60231 -0.05052 0.59815 -0.04896 0.59398 L -0.04661 0.58773 C -0.04427 0.57546 -0.047 0.58681 -0.0418 0.575 C -0.03437 0.55787 -0.04036 0.5662 -0.03346 0.5581 C -0.0319 0.5537 -0.03099 0.54838 -0.02877 0.54537 C -0.02708 0.54329 -0.02552 0.54097 -0.02396 0.53889 C -0.02018 0.53403 -0.01823 0.5331 -0.01445 0.52616 C -0.01341 0.52454 -0.01315 0.52153 -0.01211 0.51991 C -0.00703 0.51204 -0.00625 0.51227 -0.0013 0.50926 C 0.00026 0.50718 0.00208 0.50556 0.00339 0.50301 C 0.00443 0.50116 0.00469 0.49838 0.00586 0.49653 C 0.00794 0.49329 0.01055 0.49074 0.01289 0.48819 C 0.01445 0.48657 0.01615 0.48542 0.01771 0.48403 C 0.02344 0.47824 0.02891 0.4713 0.03438 0.46481 C 0.03555 0.46343 0.03685 0.46227 0.03802 0.46065 C 0.04232 0.45509 0.04727 0.45046 0.05104 0.44375 L 0.06172 0.42477 C 0.06341 0.42176 0.06537 0.41944 0.06654 0.4162 C 0.06966 0.40787 0.06771 0.41134 0.07253 0.40556 C 0.0763 0.38518 0.07018 0.4169 0.07604 0.39074 C 0.08034 0.37199 0.0763 0.38403 0.08086 0.37176 C 0.08386 0.33449 0.08294 0.35231 0.08086 0.28287 C 0.08073 0.28079 0.08008 0.2787 0.07969 0.27662 C 0.0793 0.27245 0.07878 0.26806 0.07852 0.26389 C 0.07761 0.25255 0.07813 0.24074 0.07604 0.23009 C 0.07565 0.22801 0.07513 0.22593 0.07487 0.22361 C 0.07279 0.20648 0.07539 0.21574 0.07136 0.20463 C 0.07096 0.20185 0.07005 0.1912 0.06888 0.18773 C 0.06797 0.18472 0.06654 0.18218 0.06537 0.17917 C 0.06315 0.16366 0.0655 0.17778 0.06172 0.16227 C 0.06133 0.16018 0.0612 0.15787 0.06055 0.15602 C 0.05925 0.15162 0.05716 0.14768 0.05586 0.14329 C 0.05521 0.14143 0.05521 0.13889 0.05469 0.13704 C 0.05365 0.13333 0.05208 0.13009 0.05104 0.12639 C 0.05052 0.12431 0.05039 0.12199 0.04987 0.11991 C 0.04922 0.11782 0.04818 0.11597 0.04753 0.11366 C 0.04297 0.09745 0.0513 0.11921 0.04271 0.09884 C 0.04037 0.08634 0.0431 0.09861 0.03802 0.08403 C 0.03698 0.08125 0.03646 0.07824 0.03555 0.07546 C 0.03464 0.07245 0.03125 0.0625 0.02969 0.05856 C 0.01524 0.02477 0.03229 0.06528 0.02136 0.04167 C 0.02031 0.03981 0.01992 0.03727 0.01888 0.03542 C 0.01745 0.03287 0.01563 0.03125 0.01419 0.02893 C 0.01289 0.02708 0.01185 0.02454 0.01055 0.02268 C 0.00951 0.02106 0.00807 0.02014 0.00703 0.01852 C 0.00573 0.01643 0.00482 0.01366 0.00339 0.01204 C 0.00234 0.01088 0.00104 0.01065 -0.00013 0.00995 C -0.00156 0.00208 -0.00026 0.00463 -0.00377 0.00162 L -0.00247 0.00162 " pathEditMode="relative" ptsTypes="AAAAAAAAAAAAAAAAAAAAAAAAAAAAAAAAA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9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008" y="0"/>
            <a:ext cx="16327318" cy="9141619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29396" y="1309510"/>
            <a:ext cx="12817847" cy="173848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394" y="3409243"/>
            <a:ext cx="12817847" cy="44252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84690" y="7958667"/>
            <a:ext cx="2136309" cy="372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C30FB2-7A34-424D-85D4-D91C57443F08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9394" y="7958667"/>
            <a:ext cx="9753567" cy="372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822728" y="7958667"/>
            <a:ext cx="724515" cy="372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3E66F0-7C29-440B-B9AC-B751AD927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0990" indent="-380990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3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26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600160" indent="-380990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057349" indent="-228594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213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666933" indent="-228594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3" y="366185"/>
            <a:ext cx="14648974" cy="1524000"/>
          </a:xfrm>
          <a:prstGeom prst="rect">
            <a:avLst/>
          </a:prstGeom>
        </p:spPr>
        <p:txBody>
          <a:bodyPr vert="horz" lIns="121890" tIns="60946" rIns="121890" bIns="6094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3" y="2133609"/>
            <a:ext cx="14648974" cy="6034617"/>
          </a:xfrm>
          <a:prstGeom prst="rect">
            <a:avLst/>
          </a:prstGeom>
        </p:spPr>
        <p:txBody>
          <a:bodyPr vert="horz" lIns="121890" tIns="60946" rIns="121890" bIns="609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65"/>
            <a:ext cx="3797882" cy="486833"/>
          </a:xfrm>
          <a:prstGeom prst="rect">
            <a:avLst/>
          </a:prstGeom>
        </p:spPr>
        <p:txBody>
          <a:bodyPr vert="horz" lIns="121890" tIns="60946" rIns="121890" bIns="60946" rtlCol="0" anchor="ctr"/>
          <a:lstStyle>
            <a:lvl1pPr algn="l">
              <a:defRPr sz="21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22089"/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2089"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65"/>
            <a:ext cx="5154269" cy="486833"/>
          </a:xfrm>
          <a:prstGeom prst="rect">
            <a:avLst/>
          </a:prstGeom>
        </p:spPr>
        <p:txBody>
          <a:bodyPr vert="horz" lIns="121890" tIns="60946" rIns="121890" bIns="60946" rtlCol="0" anchor="ctr"/>
          <a:lstStyle>
            <a:lvl1pPr algn="ctr">
              <a:defRPr sz="21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2208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65"/>
            <a:ext cx="3797882" cy="486833"/>
          </a:xfrm>
          <a:prstGeom prst="rect">
            <a:avLst/>
          </a:prstGeom>
        </p:spPr>
        <p:txBody>
          <a:bodyPr vert="horz" lIns="121890" tIns="60946" rIns="121890" bIns="60946" rtlCol="0" anchor="ctr"/>
          <a:lstStyle>
            <a:lvl1pPr algn="r">
              <a:defRPr sz="21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22089"/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208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ctr" defTabSz="1622089" rtl="0" eaLnBrk="1" latinLnBrk="0" hangingPunct="1">
        <a:spcBef>
          <a:spcPct val="0"/>
        </a:spcBef>
        <a:buNone/>
        <a:defRPr sz="7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8283" indent="-608283" algn="l" defTabSz="1622089" rtl="0" eaLnBrk="1" latinLnBrk="0" hangingPunct="1">
        <a:spcBef>
          <a:spcPct val="20000"/>
        </a:spcBef>
        <a:buFont typeface="Arial" pitchFamily="34" charset="0"/>
        <a:buChar char="•"/>
        <a:defRPr sz="5723" kern="1200">
          <a:solidFill>
            <a:schemeClr val="tx1"/>
          </a:solidFill>
          <a:latin typeface="+mn-lt"/>
          <a:ea typeface="+mn-ea"/>
          <a:cs typeface="+mn-cs"/>
        </a:defRPr>
      </a:lvl1pPr>
      <a:lvl2pPr marL="1317946" indent="-506901" algn="l" defTabSz="1622089" rtl="0" eaLnBrk="1" latinLnBrk="0" hangingPunct="1">
        <a:spcBef>
          <a:spcPct val="20000"/>
        </a:spcBef>
        <a:buFont typeface="Arial" pitchFamily="34" charset="0"/>
        <a:buChar char="–"/>
        <a:defRPr sz="4924" kern="1200">
          <a:solidFill>
            <a:schemeClr val="tx1"/>
          </a:solidFill>
          <a:latin typeface="+mn-lt"/>
          <a:ea typeface="+mn-ea"/>
          <a:cs typeface="+mn-cs"/>
        </a:defRPr>
      </a:lvl2pPr>
      <a:lvl3pPr marL="2027609" indent="-405522" algn="l" defTabSz="1622089" rtl="0" eaLnBrk="1" latinLnBrk="0" hangingPunct="1">
        <a:spcBef>
          <a:spcPct val="20000"/>
        </a:spcBef>
        <a:buFont typeface="Arial" pitchFamily="34" charset="0"/>
        <a:buChar char="•"/>
        <a:defRPr sz="4259" kern="1200">
          <a:solidFill>
            <a:schemeClr val="tx1"/>
          </a:solidFill>
          <a:latin typeface="+mn-lt"/>
          <a:ea typeface="+mn-ea"/>
          <a:cs typeface="+mn-cs"/>
        </a:defRPr>
      </a:lvl3pPr>
      <a:lvl4pPr marL="2838654" indent="-405522" algn="l" defTabSz="1622089" rtl="0" eaLnBrk="1" latinLnBrk="0" hangingPunct="1">
        <a:spcBef>
          <a:spcPct val="20000"/>
        </a:spcBef>
        <a:buFont typeface="Arial" pitchFamily="34" charset="0"/>
        <a:buChar char="–"/>
        <a:defRPr sz="3593" kern="1200">
          <a:solidFill>
            <a:schemeClr val="tx1"/>
          </a:solidFill>
          <a:latin typeface="+mn-lt"/>
          <a:ea typeface="+mn-ea"/>
          <a:cs typeface="+mn-cs"/>
        </a:defRPr>
      </a:lvl4pPr>
      <a:lvl5pPr marL="3649697" indent="-405522" algn="l" defTabSz="1622089" rtl="0" eaLnBrk="1" latinLnBrk="0" hangingPunct="1">
        <a:spcBef>
          <a:spcPct val="20000"/>
        </a:spcBef>
        <a:buFont typeface="Arial" pitchFamily="34" charset="0"/>
        <a:buChar char="»"/>
        <a:defRPr sz="3593" kern="1200">
          <a:solidFill>
            <a:schemeClr val="tx1"/>
          </a:solidFill>
          <a:latin typeface="+mn-lt"/>
          <a:ea typeface="+mn-ea"/>
          <a:cs typeface="+mn-cs"/>
        </a:defRPr>
      </a:lvl5pPr>
      <a:lvl6pPr marL="4460744" indent="-405522" algn="l" defTabSz="1622089" rtl="0" eaLnBrk="1" latinLnBrk="0" hangingPunct="1">
        <a:spcBef>
          <a:spcPct val="20000"/>
        </a:spcBef>
        <a:buFont typeface="Arial" pitchFamily="34" charset="0"/>
        <a:buChar char="•"/>
        <a:defRPr sz="3593" kern="1200">
          <a:solidFill>
            <a:schemeClr val="tx1"/>
          </a:solidFill>
          <a:latin typeface="+mn-lt"/>
          <a:ea typeface="+mn-ea"/>
          <a:cs typeface="+mn-cs"/>
        </a:defRPr>
      </a:lvl6pPr>
      <a:lvl7pPr marL="5271786" indent="-405522" algn="l" defTabSz="1622089" rtl="0" eaLnBrk="1" latinLnBrk="0" hangingPunct="1">
        <a:spcBef>
          <a:spcPct val="20000"/>
        </a:spcBef>
        <a:buFont typeface="Arial" pitchFamily="34" charset="0"/>
        <a:buChar char="•"/>
        <a:defRPr sz="3593" kern="1200">
          <a:solidFill>
            <a:schemeClr val="tx1"/>
          </a:solidFill>
          <a:latin typeface="+mn-lt"/>
          <a:ea typeface="+mn-ea"/>
          <a:cs typeface="+mn-cs"/>
        </a:defRPr>
      </a:lvl7pPr>
      <a:lvl8pPr marL="6082831" indent="-405522" algn="l" defTabSz="1622089" rtl="0" eaLnBrk="1" latinLnBrk="0" hangingPunct="1">
        <a:spcBef>
          <a:spcPct val="20000"/>
        </a:spcBef>
        <a:buFont typeface="Arial" pitchFamily="34" charset="0"/>
        <a:buChar char="•"/>
        <a:defRPr sz="3593" kern="1200">
          <a:solidFill>
            <a:schemeClr val="tx1"/>
          </a:solidFill>
          <a:latin typeface="+mn-lt"/>
          <a:ea typeface="+mn-ea"/>
          <a:cs typeface="+mn-cs"/>
        </a:defRPr>
      </a:lvl8pPr>
      <a:lvl9pPr marL="6893873" indent="-405522" algn="l" defTabSz="1622089" rtl="0" eaLnBrk="1" latinLnBrk="0" hangingPunct="1">
        <a:spcBef>
          <a:spcPct val="20000"/>
        </a:spcBef>
        <a:buFont typeface="Arial" pitchFamily="34" charset="0"/>
        <a:buChar char="•"/>
        <a:defRPr sz="35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2089" rtl="0" eaLnBrk="1" latinLnBrk="0" hangingPunct="1"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811045" algn="l" defTabSz="1622089" rtl="0" eaLnBrk="1" latinLnBrk="0" hangingPunct="1">
        <a:defRPr sz="3193" kern="1200">
          <a:solidFill>
            <a:schemeClr val="tx1"/>
          </a:solidFill>
          <a:latin typeface="+mn-lt"/>
          <a:ea typeface="+mn-ea"/>
          <a:cs typeface="+mn-cs"/>
        </a:defRPr>
      </a:lvl2pPr>
      <a:lvl3pPr marL="1622089" algn="l" defTabSz="1622089" rtl="0" eaLnBrk="1" latinLnBrk="0" hangingPunct="1">
        <a:defRPr sz="3193" kern="1200">
          <a:solidFill>
            <a:schemeClr val="tx1"/>
          </a:solidFill>
          <a:latin typeface="+mn-lt"/>
          <a:ea typeface="+mn-ea"/>
          <a:cs typeface="+mn-cs"/>
        </a:defRPr>
      </a:lvl3pPr>
      <a:lvl4pPr marL="2433133" algn="l" defTabSz="1622089" rtl="0" eaLnBrk="1" latinLnBrk="0" hangingPunct="1">
        <a:defRPr sz="3193" kern="1200">
          <a:solidFill>
            <a:schemeClr val="tx1"/>
          </a:solidFill>
          <a:latin typeface="+mn-lt"/>
          <a:ea typeface="+mn-ea"/>
          <a:cs typeface="+mn-cs"/>
        </a:defRPr>
      </a:lvl4pPr>
      <a:lvl5pPr marL="3244178" algn="l" defTabSz="1622089" rtl="0" eaLnBrk="1" latinLnBrk="0" hangingPunct="1">
        <a:defRPr sz="3193" kern="1200">
          <a:solidFill>
            <a:schemeClr val="tx1"/>
          </a:solidFill>
          <a:latin typeface="+mn-lt"/>
          <a:ea typeface="+mn-ea"/>
          <a:cs typeface="+mn-cs"/>
        </a:defRPr>
      </a:lvl5pPr>
      <a:lvl6pPr marL="4055221" algn="l" defTabSz="1622089" rtl="0" eaLnBrk="1" latinLnBrk="0" hangingPunct="1">
        <a:defRPr sz="3193" kern="1200">
          <a:solidFill>
            <a:schemeClr val="tx1"/>
          </a:solidFill>
          <a:latin typeface="+mn-lt"/>
          <a:ea typeface="+mn-ea"/>
          <a:cs typeface="+mn-cs"/>
        </a:defRPr>
      </a:lvl6pPr>
      <a:lvl7pPr marL="4866264" algn="l" defTabSz="1622089" rtl="0" eaLnBrk="1" latinLnBrk="0" hangingPunct="1">
        <a:defRPr sz="3193" kern="1200">
          <a:solidFill>
            <a:schemeClr val="tx1"/>
          </a:solidFill>
          <a:latin typeface="+mn-lt"/>
          <a:ea typeface="+mn-ea"/>
          <a:cs typeface="+mn-cs"/>
        </a:defRPr>
      </a:lvl7pPr>
      <a:lvl8pPr marL="5677307" algn="l" defTabSz="1622089" rtl="0" eaLnBrk="1" latinLnBrk="0" hangingPunct="1">
        <a:defRPr sz="3193" kern="1200">
          <a:solidFill>
            <a:schemeClr val="tx1"/>
          </a:solidFill>
          <a:latin typeface="+mn-lt"/>
          <a:ea typeface="+mn-ea"/>
          <a:cs typeface="+mn-cs"/>
        </a:defRPr>
      </a:lvl8pPr>
      <a:lvl9pPr marL="6488352" algn="l" defTabSz="1622089" rtl="0" eaLnBrk="1" latinLnBrk="0" hangingPunct="1">
        <a:defRPr sz="31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53.pn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microsoft.com/office/2007/relationships/hdphoto" Target="../media/hdphoto2.wdp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microsoft.com/office/2007/relationships/hdphoto" Target="../media/hdphoto5.wdp"/><Relationship Id="rId4" Type="http://schemas.microsoft.com/office/2007/relationships/hdphoto" Target="../media/hdphoto4.wdp"/><Relationship Id="rId9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7" Type="http://schemas.microsoft.com/office/2007/relationships/hdphoto" Target="../media/hdphoto7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3.png"/><Relationship Id="rId5" Type="http://schemas.microsoft.com/office/2007/relationships/hdphoto" Target="../media/hdphoto6.wdp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962586"/>
            <a:ext cx="2444531" cy="214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FF00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582047"/>
            <a:ext cx="13500099" cy="211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Đạo đức lớp 3</a:t>
            </a:r>
          </a:p>
          <a:p>
            <a:pPr algn="ctr" eaLnBrk="1" hangingPunct="1"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TUÂN THỦ QUY TẮC </a:t>
            </a:r>
          </a:p>
          <a:p>
            <a:pPr algn="ctr" eaLnBrk="1" hangingPunct="1">
              <a:defRPr/>
            </a:pP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GIAO THÔNG </a:t>
            </a: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330324" y="1905000"/>
            <a:ext cx="13132595" cy="217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0197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4263487" y="307883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891907" y="671534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27452" y="-5633"/>
            <a:ext cx="1382714" cy="152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528219" y="0"/>
            <a:ext cx="9220200" cy="1412557"/>
            <a:chOff x="3528219" y="0"/>
            <a:chExt cx="92202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528219" y="898134"/>
              <a:ext cx="92202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Bài 11: EM TUÂN THỦ QUY TẮC AN TOÀN GIAO THÔNG (T2)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88E9B8-E0EF-839E-C69A-AE33C05DEA9C}"/>
              </a:ext>
            </a:extLst>
          </p:cNvPr>
          <p:cNvGrpSpPr/>
          <p:nvPr/>
        </p:nvGrpSpPr>
        <p:grpSpPr>
          <a:xfrm>
            <a:off x="2403617" y="2929768"/>
            <a:ext cx="14395282" cy="6639284"/>
            <a:chOff x="2403617" y="2929768"/>
            <a:chExt cx="14395282" cy="663928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C5460FE-D9A3-C1D8-E23F-E57B18DD1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3617" y="2929768"/>
              <a:ext cx="11384190" cy="572286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2F386D2-E664-BA4B-2EC1-2EBDB25DA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7900" y1="25185" x2="62300" y2="26852"/>
                          <a14:foregroundMark x1="48900" y1="23241" x2="61200" y2="24352"/>
                          <a14:foregroundMark x1="58000" y1="22407" x2="69200" y2="235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4629" y="5791200"/>
              <a:ext cx="3644270" cy="377785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BCFA46-BC6E-38FE-82FF-637D0F175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53100" y1="44167" x2="62400" y2="48426"/>
                          <a14:foregroundMark x1="62400" y1="48426" x2="64100" y2="48611"/>
                          <a14:backgroundMark x1="27300" y1="28056" x2="28400" y2="51111"/>
                          <a14:backgroundMark x1="48300" y1="64444" x2="48800" y2="68889"/>
                          <a14:backgroundMark x1="67500" y1="28056" x2="67500" y2="28056"/>
                          <a14:backgroundMark x1="62300" y1="36759" x2="62300" y2="36759"/>
                          <a14:backgroundMark x1="63600" y1="34630" x2="65500" y2="33611"/>
                          <a14:backgroundMark x1="59500" y1="35278" x2="63900" y2="35093"/>
                          <a14:backgroundMark x1="57900" y1="36111" x2="59100" y2="36111"/>
                          <a14:backgroundMark x1="32800" y1="34444" x2="36700" y2="36759"/>
                          <a14:backgroundMark x1="64100" y1="46944" x2="64100" y2="469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519" y="6553200"/>
              <a:ext cx="2635774" cy="27323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460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940" y="4238197"/>
            <a:ext cx="16279259" cy="4905804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2" y="3286676"/>
            <a:ext cx="6541835" cy="5307765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39827" y="5290353"/>
            <a:ext cx="5031240" cy="3606907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196" y="238418"/>
            <a:ext cx="11251889" cy="6653407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9019411" y="4226294"/>
            <a:ext cx="1072240" cy="499412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828" y="600853"/>
            <a:ext cx="5953772" cy="31049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8AF988-DBF0-4E5C-D0D3-CAE3254840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048" b="90476" l="6881" r="92202">
                        <a14:foregroundMark x1="16055" y1="39683" x2="16972" y2="60317"/>
                        <a14:foregroundMark x1="24771" y1="55556" x2="25229" y2="71429"/>
                        <a14:foregroundMark x1="18807" y1="41270" x2="18807" y2="41270"/>
                        <a14:foregroundMark x1="15596" y1="20635" x2="15138" y2="25397"/>
                        <a14:foregroundMark x1="13761" y1="55556" x2="13761" y2="57143"/>
                        <a14:foregroundMark x1="12385" y1="66667" x2="12385" y2="66667"/>
                        <a14:foregroundMark x1="10092" y1="55556" x2="10092" y2="55556"/>
                        <a14:foregroundMark x1="6881" y1="68254" x2="6881" y2="68254"/>
                        <a14:foregroundMark x1="15596" y1="84127" x2="15596" y2="84127"/>
                        <a14:foregroundMark x1="10550" y1="84127" x2="10550" y2="84127"/>
                        <a14:foregroundMark x1="35321" y1="61905" x2="54587" y2="60317"/>
                        <a14:foregroundMark x1="33945" y1="55556" x2="59174" y2="58730"/>
                        <a14:foregroundMark x1="37615" y1="77778" x2="37615" y2="77778"/>
                        <a14:foregroundMark x1="52752" y1="74603" x2="62385" y2="74603"/>
                        <a14:foregroundMark x1="62385" y1="74603" x2="70642" y2="74603"/>
                        <a14:foregroundMark x1="40826" y1="82540" x2="55505" y2="82540"/>
                        <a14:foregroundMark x1="55505" y1="82540" x2="70183" y2="77778"/>
                        <a14:foregroundMark x1="73853" y1="80952" x2="85780" y2="77778"/>
                        <a14:foregroundMark x1="52294" y1="47619" x2="85321" y2="53968"/>
                        <a14:foregroundMark x1="87156" y1="50794" x2="88532" y2="79365"/>
                        <a14:foregroundMark x1="88532" y1="79365" x2="88532" y2="79365"/>
                        <a14:foregroundMark x1="92202" y1="61905" x2="91743" y2="71429"/>
                        <a14:foregroundMark x1="80275" y1="65079" x2="80275" y2="65079"/>
                        <a14:foregroundMark x1="52294" y1="66667" x2="52294" y2="66667"/>
                        <a14:foregroundMark x1="63303" y1="65079" x2="63303" y2="65079"/>
                        <a14:foregroundMark x1="61009" y1="68254" x2="61009" y2="68254"/>
                        <a14:foregroundMark x1="62844" y1="63492" x2="62844" y2="63492"/>
                        <a14:foregroundMark x1="61927" y1="65079" x2="61927" y2="65079"/>
                        <a14:foregroundMark x1="69266" y1="63492" x2="69266" y2="63492"/>
                        <a14:foregroundMark x1="33486" y1="47619" x2="48165" y2="52381"/>
                        <a14:foregroundMark x1="28899" y1="42857" x2="36239" y2="77778"/>
                        <a14:foregroundMark x1="36239" y1="77778" x2="36697" y2="82540"/>
                        <a14:foregroundMark x1="21101" y1="84127" x2="29358" y2="85714"/>
                        <a14:foregroundMark x1="29358" y1="85714" x2="37156" y2="82540"/>
                        <a14:foregroundMark x1="17431" y1="77778" x2="17431" y2="77778"/>
                        <a14:foregroundMark x1="20183" y1="90476" x2="22018" y2="90476"/>
                        <a14:foregroundMark x1="19266" y1="79365" x2="19266" y2="79365"/>
                        <a14:foregroundMark x1="22018" y1="39683" x2="22018" y2="39683"/>
                        <a14:foregroundMark x1="19266" y1="34921" x2="19266" y2="34921"/>
                        <a14:foregroundMark x1="22936" y1="38095" x2="22936" y2="38095"/>
                        <a14:foregroundMark x1="24312" y1="34921" x2="24312" y2="34921"/>
                      </a14:backgroundRemoval>
                    </a14:imgEffect>
                  </a14:imgLayer>
                </a14:imgProps>
              </a:ext>
            </a:extLst>
          </a:blip>
          <a:srcRect l="6313" t="12613" r="5816" b="8892"/>
          <a:stretch/>
        </p:blipFill>
        <p:spPr>
          <a:xfrm>
            <a:off x="3490119" y="2633495"/>
            <a:ext cx="8399309" cy="216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08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3"/>
          <a:stretch/>
        </p:blipFill>
        <p:spPr>
          <a:xfrm>
            <a:off x="12438" y="5136884"/>
            <a:ext cx="16271348" cy="40059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" b="5828"/>
          <a:stretch/>
        </p:blipFill>
        <p:spPr>
          <a:xfrm>
            <a:off x="12435" y="6277270"/>
            <a:ext cx="16251768" cy="286554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880"/>
          <a:stretch/>
        </p:blipFill>
        <p:spPr>
          <a:xfrm>
            <a:off x="-104615" y="5296047"/>
            <a:ext cx="16485868" cy="384812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" y="3793228"/>
            <a:ext cx="1080545" cy="1275899"/>
          </a:xfrm>
          <a:prstGeom prst="rect">
            <a:avLst/>
          </a:prstGeom>
        </p:spPr>
      </p:pic>
      <p:pic>
        <p:nvPicPr>
          <p:cNvPr id="23" name="Picture 2" descr="Premium Vector | Cute cloud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29" b="96805" l="1438" r="96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40" y="309062"/>
            <a:ext cx="2119585" cy="211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7255" y="3659900"/>
            <a:ext cx="1080545" cy="12758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EE956D-642D-0AEE-74A7-703A3DB43B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2945" y="1240419"/>
            <a:ext cx="9930748" cy="340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3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A8680676-EE50-0902-FBD4-B4A4434C87B9}"/>
              </a:ext>
            </a:extLst>
          </p:cNvPr>
          <p:cNvGrpSpPr/>
          <p:nvPr/>
        </p:nvGrpSpPr>
        <p:grpSpPr>
          <a:xfrm>
            <a:off x="1649227" y="5181600"/>
            <a:ext cx="5809321" cy="3962400"/>
            <a:chOff x="1649227" y="5181600"/>
            <a:chExt cx="5809321" cy="3962400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9BB53A3E-96AA-E297-FB93-2DBB89A0C0E7}"/>
                </a:ext>
              </a:extLst>
            </p:cNvPr>
            <p:cNvSpPr/>
            <p:nvPr/>
          </p:nvSpPr>
          <p:spPr>
            <a:xfrm>
              <a:off x="1649227" y="5181600"/>
              <a:ext cx="5809321" cy="3962400"/>
            </a:xfrm>
            <a:prstGeom prst="roundRect">
              <a:avLst/>
            </a:prstGeom>
            <a:ln w="12700">
              <a:solidFill>
                <a:srgbClr val="02C2F3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9C26BFF-EC73-1FD8-2BEE-A9AB35814A6C}"/>
                </a:ext>
              </a:extLst>
            </p:cNvPr>
            <p:cNvCxnSpPr/>
            <p:nvPr/>
          </p:nvCxnSpPr>
          <p:spPr>
            <a:xfrm>
              <a:off x="1649227" y="6477000"/>
              <a:ext cx="5804322" cy="0"/>
            </a:xfrm>
            <a:prstGeom prst="line">
              <a:avLst/>
            </a:prstGeom>
            <a:ln w="38100">
              <a:solidFill>
                <a:srgbClr val="02C2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3FD2F87-0C9C-BD20-CAC7-ED6111F3DEEB}"/>
                </a:ext>
              </a:extLst>
            </p:cNvPr>
            <p:cNvSpPr/>
            <p:nvPr/>
          </p:nvSpPr>
          <p:spPr>
            <a:xfrm>
              <a:off x="2194381" y="5334000"/>
              <a:ext cx="4517898" cy="10668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 tình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C833810-7D09-DE38-B600-4A77A21E71BE}"/>
              </a:ext>
            </a:extLst>
          </p:cNvPr>
          <p:cNvGrpSpPr/>
          <p:nvPr/>
        </p:nvGrpSpPr>
        <p:grpSpPr>
          <a:xfrm>
            <a:off x="7967933" y="5181600"/>
            <a:ext cx="7732206" cy="3962400"/>
            <a:chOff x="1649227" y="5181600"/>
            <a:chExt cx="5809321" cy="3962400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A6AC43EA-41C3-714F-5960-FB702E76F75E}"/>
                </a:ext>
              </a:extLst>
            </p:cNvPr>
            <p:cNvSpPr/>
            <p:nvPr/>
          </p:nvSpPr>
          <p:spPr>
            <a:xfrm>
              <a:off x="1649227" y="5181600"/>
              <a:ext cx="5809321" cy="3962400"/>
            </a:xfrm>
            <a:prstGeom prst="roundRect">
              <a:avLst/>
            </a:prstGeom>
            <a:ln w="12700">
              <a:solidFill>
                <a:srgbClr val="02C2F3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025DDC8-69ED-5389-EF67-AEC6C9D7A4C5}"/>
                </a:ext>
              </a:extLst>
            </p:cNvPr>
            <p:cNvCxnSpPr/>
            <p:nvPr/>
          </p:nvCxnSpPr>
          <p:spPr>
            <a:xfrm>
              <a:off x="1649227" y="6477000"/>
              <a:ext cx="5804322" cy="0"/>
            </a:xfrm>
            <a:prstGeom prst="line">
              <a:avLst/>
            </a:prstGeom>
            <a:ln w="38100">
              <a:solidFill>
                <a:srgbClr val="02C2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8D4CC02-1185-24CF-8397-F38A28DB1607}"/>
                </a:ext>
              </a:extLst>
            </p:cNvPr>
            <p:cNvSpPr/>
            <p:nvPr/>
          </p:nvSpPr>
          <p:spPr>
            <a:xfrm>
              <a:off x="2069601" y="5334000"/>
              <a:ext cx="4858222" cy="10668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 đồng tình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28219" y="0"/>
            <a:ext cx="9220200" cy="1412557"/>
            <a:chOff x="3528219" y="0"/>
            <a:chExt cx="92202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528219" y="898134"/>
              <a:ext cx="92202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Bài 11: EM TUÂN THỦ QUY TẮC AN TOÀN GIAO THÔNG (T2)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19750" y="1280397"/>
            <a:ext cx="356327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1BB29C"/>
                </a:solidFill>
                <a:latin typeface="Times New Roman" pitchFamily="18" charset="0"/>
                <a:cs typeface="Times New Roman" pitchFamily="18" charset="0"/>
              </a:rPr>
              <a:t>1. Bày tỏ ý kiến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06479" y="1847326"/>
            <a:ext cx="13950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đồng tình hay không đồng tình với hành vi nào sau đây? Vì sao?</a:t>
            </a:r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AFADA83-D3F3-E772-52F2-7F99A7D4F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528" y="2629143"/>
            <a:ext cx="2485714" cy="196190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3CE5684-EDC0-0AFB-5C1A-72D8E3911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611" y="2648191"/>
            <a:ext cx="2495238" cy="194285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AF48E4D-4DA4-97FA-9DE2-BF39A7E98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202" y="2629143"/>
            <a:ext cx="2514286" cy="196190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12158B1-9098-20DE-B735-28008729BB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64971" y="2629143"/>
            <a:ext cx="2504762" cy="1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8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00521 L 0.39052 0.465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8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9803E-6 -3.33333E-6 L 0.34068 0.464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29" y="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4445E-6 -1.66667E-6 L 0.28694 0.463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7" y="23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523E-7 -1.66667E-6 L -0.53487 0.446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43" y="223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968AD78-4F09-B087-B829-8E45B19CF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517" y="5105400"/>
            <a:ext cx="8105474" cy="384810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528219" y="0"/>
            <a:ext cx="9220200" cy="1412557"/>
            <a:chOff x="3528219" y="0"/>
            <a:chExt cx="92202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528219" y="898134"/>
              <a:ext cx="92202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Bài 11: EM TUÂN THỦ QUY TẮC AN TOÀN GIAO THÔNG (T2)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40379" y="1235035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1BB29C"/>
                </a:solidFill>
                <a:latin typeface="Times New Roman" pitchFamily="18" charset="0"/>
                <a:cs typeface="Times New Roman" pitchFamily="18" charset="0"/>
              </a:rPr>
              <a:t>2. Xử lí tình huống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AE18DB-EA28-1C1A-0CAA-970C6FBEF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079" y="1934124"/>
            <a:ext cx="7880639" cy="3394527"/>
          </a:xfrm>
          <a:prstGeom prst="rect">
            <a:avLst/>
          </a:prstGeom>
        </p:spPr>
      </p:pic>
      <p:sp>
        <p:nvSpPr>
          <p:cNvPr id="17" name="Cloud 16">
            <a:extLst>
              <a:ext uri="{FF2B5EF4-FFF2-40B4-BE49-F238E27FC236}">
                <a16:creationId xmlns:a16="http://schemas.microsoft.com/office/drawing/2014/main" id="{71F24250-B39E-5AD1-3681-1BFE7C79108D}"/>
              </a:ext>
            </a:extLst>
          </p:cNvPr>
          <p:cNvSpPr/>
          <p:nvPr/>
        </p:nvSpPr>
        <p:spPr>
          <a:xfrm>
            <a:off x="11033919" y="3406071"/>
            <a:ext cx="4114800" cy="2331858"/>
          </a:xfrm>
          <a:prstGeom prst="cloud">
            <a:avLst/>
          </a:prstGeom>
          <a:solidFill>
            <a:srgbClr val="388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việc nhóm đôi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10320" y="8918"/>
            <a:ext cx="16256000" cy="91261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26667" r="20952" b="53651"/>
          <a:stretch>
            <a:fillRect/>
          </a:stretch>
        </p:blipFill>
        <p:spPr>
          <a:xfrm>
            <a:off x="1671770" y="805792"/>
            <a:ext cx="13790672" cy="31683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>
            <a:off x="12760392" y="789679"/>
            <a:ext cx="1839131" cy="16612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6112095" y="5307406"/>
            <a:ext cx="2276805" cy="21854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>
            <a:off x="196102" y="3127881"/>
            <a:ext cx="1673775" cy="16926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856069-0D63-2D64-BF2A-DAA77F208B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087" b="89764" l="5429" r="97714">
                        <a14:foregroundMark x1="9143" y1="59055" x2="9143" y2="75591"/>
                        <a14:foregroundMark x1="5429" y1="69291" x2="5429" y2="69291"/>
                        <a14:foregroundMark x1="18571" y1="89764" x2="19429" y2="89764"/>
                        <a14:foregroundMark x1="28857" y1="7874" x2="28857" y2="7874"/>
                        <a14:foregroundMark x1="97714" y1="63780" x2="97714" y2="637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7119" y="1525911"/>
            <a:ext cx="11021772" cy="399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61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C53E25B-26A5-32A8-1FE0-67ABE4202CD9}"/>
              </a:ext>
            </a:extLst>
          </p:cNvPr>
          <p:cNvGrpSpPr/>
          <p:nvPr/>
        </p:nvGrpSpPr>
        <p:grpSpPr>
          <a:xfrm>
            <a:off x="1350553" y="2071486"/>
            <a:ext cx="15448346" cy="7733417"/>
            <a:chOff x="195989" y="3005634"/>
            <a:chExt cx="15527389" cy="8097989"/>
          </a:xfrm>
        </p:grpSpPr>
        <p:pic>
          <p:nvPicPr>
            <p:cNvPr id="16" name="PA_图片 3">
              <a:extLst>
                <a:ext uri="{FF2B5EF4-FFF2-40B4-BE49-F238E27FC236}">
                  <a16:creationId xmlns:a16="http://schemas.microsoft.com/office/drawing/2014/main" id="{959FCC98-A0D3-3E19-39C1-525E0DCA2583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729485" y="3005634"/>
              <a:ext cx="12192000" cy="733920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205F0E9-EE5F-BD11-A1FC-2E2C4E321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47900" y1="25185" x2="62300" y2="26852"/>
                          <a14:foregroundMark x1="48900" y1="23241" x2="61200" y2="24352"/>
                          <a14:foregroundMark x1="58000" y1="22407" x2="69200" y2="235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0462" y="6900704"/>
              <a:ext cx="3662916" cy="395594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5FD7CFA-CC71-F7B0-CE98-94CAD206F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53100" y1="44167" x2="62400" y2="48426"/>
                          <a14:foregroundMark x1="62400" y1="48426" x2="64100" y2="48611"/>
                          <a14:backgroundMark x1="27300" y1="28056" x2="28400" y2="51111"/>
                          <a14:backgroundMark x1="48300" y1="64444" x2="48800" y2="68889"/>
                          <a14:backgroundMark x1="67500" y1="28056" x2="67500" y2="28056"/>
                          <a14:backgroundMark x1="62300" y1="36759" x2="62300" y2="36759"/>
                          <a14:backgroundMark x1="63600" y1="34630" x2="65500" y2="33611"/>
                          <a14:backgroundMark x1="59500" y1="35278" x2="63900" y2="35093"/>
                          <a14:backgroundMark x1="57900" y1="36111" x2="59100" y2="36111"/>
                          <a14:backgroundMark x1="32800" y1="34444" x2="36700" y2="36759"/>
                          <a14:backgroundMark x1="64100" y1="46944" x2="64100" y2="469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989" y="8242423"/>
              <a:ext cx="2649260" cy="28612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3528219" y="0"/>
            <a:ext cx="9220200" cy="1412557"/>
            <a:chOff x="3528219" y="0"/>
            <a:chExt cx="92202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528219" y="898134"/>
              <a:ext cx="92202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Bài 11: EM TUÂN THỦ QUY TẮC AN TOÀN GIAO THÔNG (T2)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80319" y="1372397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1BB29C"/>
                </a:solidFill>
                <a:latin typeface="Times New Roman" pitchFamily="18" charset="0"/>
                <a:cs typeface="Times New Roman" pitchFamily="18" charset="0"/>
              </a:rPr>
              <a:t>1. Tuân thủ quy tắc an toàn giao thông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2C0D16-1956-E1C5-DAB2-5F6ADA9B5206}"/>
              </a:ext>
            </a:extLst>
          </p:cNvPr>
          <p:cNvSpPr/>
          <p:nvPr/>
        </p:nvSpPr>
        <p:spPr>
          <a:xfrm>
            <a:off x="3455546" y="4764190"/>
            <a:ext cx="99470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 bộ trên đường có vỉa hè.</a:t>
            </a:r>
          </a:p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Đi bộ trên đường không có vỉa hè.</a:t>
            </a:r>
          </a:p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Sang đường ở nơi có tín hiệu đèn giao thông.</a:t>
            </a:r>
          </a:p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Đi xe đạp trên đường.</a:t>
            </a:r>
          </a:p>
        </p:txBody>
      </p:sp>
    </p:spTree>
    <p:extLst>
      <p:ext uri="{BB962C8B-B14F-4D97-AF65-F5344CB8AC3E}">
        <p14:creationId xmlns:p14="http://schemas.microsoft.com/office/powerpoint/2010/main" val="19515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loud 28">
            <a:extLst>
              <a:ext uri="{FF2B5EF4-FFF2-40B4-BE49-F238E27FC236}">
                <a16:creationId xmlns:a16="http://schemas.microsoft.com/office/drawing/2014/main" id="{AA1E1F18-A842-F7C2-DEBF-6331FB8D61B8}"/>
              </a:ext>
            </a:extLst>
          </p:cNvPr>
          <p:cNvSpPr/>
          <p:nvPr/>
        </p:nvSpPr>
        <p:spPr>
          <a:xfrm>
            <a:off x="2461419" y="2857500"/>
            <a:ext cx="10820400" cy="44958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528219" y="0"/>
            <a:ext cx="9220200" cy="1412557"/>
            <a:chOff x="3528219" y="0"/>
            <a:chExt cx="92202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528219" y="898134"/>
              <a:ext cx="92202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Bài 11: EM TUÂN THỦ QUY TẮC AN TOÀN GIAO THÔNG (T2)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6982C77-E705-53D7-1BF7-8C5847A154FD}"/>
              </a:ext>
            </a:extLst>
          </p:cNvPr>
          <p:cNvSpPr txBox="1"/>
          <p:nvPr/>
        </p:nvSpPr>
        <p:spPr>
          <a:xfrm>
            <a:off x="1280319" y="1539881"/>
            <a:ext cx="1318260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>
                <a:solidFill>
                  <a:srgbClr val="1BB29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3600" b="1">
                <a:solidFill>
                  <a:srgbClr val="1BB29C"/>
                </a:solidFill>
                <a:latin typeface="Times New Roman" pitchFamily="18" charset="0"/>
                <a:cs typeface="Times New Roman" pitchFamily="18" charset="0"/>
              </a:rPr>
              <a:t>Chia sẻ với bạn về việc em tuân thủ quy tắc an toàn giao thông</a:t>
            </a:r>
            <a:r>
              <a:rPr lang="en-US" sz="3600" b="1">
                <a:solidFill>
                  <a:srgbClr val="1BB29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53FCD9-88CE-5429-5A8F-DEC9BBD8AE23}"/>
              </a:ext>
            </a:extLst>
          </p:cNvPr>
          <p:cNvSpPr txBox="1"/>
          <p:nvPr/>
        </p:nvSpPr>
        <p:spPr>
          <a:xfrm>
            <a:off x="3528219" y="4320570"/>
            <a:ext cx="8953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Hãy chia sẻ với bạn cùng lớp về việc em đã tuân thủ quy tắc an toàn giao thông trên đường đi học hằng ngày.</a:t>
            </a:r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840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307</Words>
  <Application>Microsoft Office PowerPoint</Application>
  <PresentationFormat>Custom</PresentationFormat>
  <Paragraphs>40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Garamond</vt:lpstr>
      <vt:lpstr>Times New Roman</vt:lpstr>
      <vt:lpstr>Office Theme</vt:lpstr>
      <vt:lpstr>4_Office Theme</vt:lpstr>
      <vt:lpstr>1_Organic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2B Dương Hồng Phong</cp:lastModifiedBy>
  <cp:revision>274</cp:revision>
  <dcterms:created xsi:type="dcterms:W3CDTF">2022-07-10T01:37:20Z</dcterms:created>
  <dcterms:modified xsi:type="dcterms:W3CDTF">2022-08-19T02:16:49Z</dcterms:modified>
</cp:coreProperties>
</file>