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91" r:id="rId3"/>
    <p:sldMasterId id="2147483703" r:id="rId4"/>
  </p:sldMasterIdLst>
  <p:notesMasterIdLst>
    <p:notesMasterId r:id="rId21"/>
  </p:notesMasterIdLst>
  <p:sldIdLst>
    <p:sldId id="257" r:id="rId5"/>
    <p:sldId id="479" r:id="rId6"/>
    <p:sldId id="875" r:id="rId7"/>
    <p:sldId id="874" r:id="rId8"/>
    <p:sldId id="872" r:id="rId9"/>
    <p:sldId id="293" r:id="rId10"/>
    <p:sldId id="868" r:id="rId11"/>
    <p:sldId id="486" r:id="rId12"/>
    <p:sldId id="489" r:id="rId13"/>
    <p:sldId id="492" r:id="rId14"/>
    <p:sldId id="4411" r:id="rId15"/>
    <p:sldId id="4412" r:id="rId16"/>
    <p:sldId id="877" r:id="rId17"/>
    <p:sldId id="487" r:id="rId18"/>
    <p:sldId id="883" r:id="rId19"/>
    <p:sldId id="4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6984" autoAdjust="0"/>
  </p:normalViewPr>
  <p:slideViewPr>
    <p:cSldViewPr snapToGrid="0">
      <p:cViewPr>
        <p:scale>
          <a:sx n="25" d="100"/>
          <a:sy n="25" d="100"/>
        </p:scale>
        <p:origin x="2442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731B5-EA2B-4159-960A-49C98123083E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512AB-DEEE-4B03-9D00-9EEF9A2A6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82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251E0-DCBE-4426-89C2-2763CEBB1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23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251E0-DCBE-4426-89C2-2763CEBB1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854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251E0-DCBE-4426-89C2-2763CEBB1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926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6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0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16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9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56EC-CA4B-B337-9D91-E43E9466AF80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8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44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00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55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96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628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927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188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56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016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5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4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687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6620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035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37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223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12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67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8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37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75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45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06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629C1DED-2446-2512-C4CD-6EE450200B4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E93E3474-C84A-E700-FFA0-E9C2C6C086F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D8F2846-B0AC-D6A3-65B0-F1E549C71E89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7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3796051D-0F0B-AD39-553A-A8381B0B6AD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2023/12/26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756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5621734-3DB0-B9C1-3108-2747382AB40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59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068D782-231E-395F-3A72-D7D79F891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2836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868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png"/><Relationship Id="rId7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6.jp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11" Type="http://schemas.openxmlformats.org/officeDocument/2006/relationships/image" Target="../media/image27.jpeg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6.jp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11" Type="http://schemas.openxmlformats.org/officeDocument/2006/relationships/image" Target="../media/image28.jpeg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5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me screen with mushrooms and trees&#10;&#10;Description automatically generated">
            <a:extLst>
              <a:ext uri="{FF2B5EF4-FFF2-40B4-BE49-F238E27FC236}">
                <a16:creationId xmlns:a16="http://schemas.microsoft.com/office/drawing/2014/main" id="{A3FED02A-5B05-0BC1-8FD0-75064ED15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77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930EF3-D728-5C2A-7242-44C9A7D6FFD2}"/>
              </a:ext>
            </a:extLst>
          </p:cNvPr>
          <p:cNvSpPr/>
          <p:nvPr/>
        </p:nvSpPr>
        <p:spPr>
          <a:xfrm>
            <a:off x="1581040" y="1012370"/>
            <a:ext cx="8878824" cy="4569280"/>
          </a:xfrm>
          <a:prstGeom prst="roundRect">
            <a:avLst>
              <a:gd name="adj" fmla="val 11731"/>
            </a:avLst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文本框 21">
            <a:extLst>
              <a:ext uri="{FF2B5EF4-FFF2-40B4-BE49-F238E27FC236}">
                <a16:creationId xmlns:a16="http://schemas.microsoft.com/office/drawing/2014/main" id="{FBD03C73-7C70-BA4B-1272-BDF3EBAF2047}"/>
              </a:ext>
            </a:extLst>
          </p:cNvPr>
          <p:cNvSpPr txBox="1"/>
          <p:nvPr/>
        </p:nvSpPr>
        <p:spPr>
          <a:xfrm>
            <a:off x="2420144" y="1085850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…</a:t>
            </a:r>
            <a:endParaRPr kumimoji="0" lang="zh-CN" altLang="en-US" sz="4000" b="1" i="0" u="none" strike="noStrike" kern="1200" cap="none" spc="0" normalizeH="0" baseline="0" noProof="0" dirty="0">
              <a:ln w="12700"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A3054D-88A5-5C33-BE46-B8C653ABF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419" y="1533525"/>
            <a:ext cx="3889585" cy="1286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85C2DF-67CA-34F5-E1E0-CE6776FE1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036" y="2505422"/>
            <a:ext cx="2938527" cy="780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1E97DE-5BC3-EEA8-01A6-2EDA6A8BC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007" y="3397310"/>
            <a:ext cx="8279086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1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BE724C-34F3-57AC-28B5-4B192589E086}"/>
              </a:ext>
            </a:extLst>
          </p:cNvPr>
          <p:cNvSpPr txBox="1"/>
          <p:nvPr/>
        </p:nvSpPr>
        <p:spPr>
          <a:xfrm>
            <a:off x="747131" y="400747"/>
            <a:ext cx="10806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hỉ và nói tên các bộ phận của nấm hương trong hình 7 trang 65 SGK.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43C83-46B1-BCF4-A2F3-A41B534D8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7" y="1695450"/>
            <a:ext cx="8143875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1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69" y="1871594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6E6867-9533-22FC-DA98-EDC8C0BEEE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4583" y="1965826"/>
            <a:ext cx="880948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7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F27DF3CB-D14C-EC6E-9795-8AFDA10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6D7BB80-3E4D-6605-0089-5755E10ED329}"/>
              </a:ext>
            </a:extLst>
          </p:cNvPr>
          <p:cNvSpPr txBox="1"/>
          <p:nvPr/>
        </p:nvSpPr>
        <p:spPr>
          <a:xfrm>
            <a:off x="2921620" y="1728439"/>
            <a:ext cx="79731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4: Vẽ sơ đồ và ghi chú tên các bộ phận của một loại nấm ăn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0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4C9FF-BE6A-746E-5C7A-83043E7EB07B}"/>
              </a:ext>
            </a:extLst>
          </p:cNvPr>
          <p:cNvSpPr txBox="1"/>
          <p:nvPr/>
        </p:nvSpPr>
        <p:spPr>
          <a:xfrm>
            <a:off x="914401" y="278780"/>
            <a:ext cx="10783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Vẽ sơ đồ và ghi chú tên các bộ phận của một loại nấm ăn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E33093-D3D0-B8C2-5E49-1881026B0A1C}"/>
              </a:ext>
            </a:extLst>
          </p:cNvPr>
          <p:cNvSpPr txBox="1"/>
          <p:nvPr/>
        </p:nvSpPr>
        <p:spPr>
          <a:xfrm>
            <a:off x="643054" y="1973301"/>
            <a:ext cx="479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44555-8878-CAC1-C78D-E923F370E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475" y="2166937"/>
            <a:ext cx="502920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72" y="2158678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B199D5-08AD-0E51-22B3-A3059122E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991" y="2117895"/>
            <a:ext cx="9980017" cy="37249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334537" y="305207"/>
            <a:ext cx="11476623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图片 14">
            <a:extLst>
              <a:ext uri="{FF2B5EF4-FFF2-40B4-BE49-F238E27FC236}">
                <a16:creationId xmlns:a16="http://schemas.microsoft.com/office/drawing/2014/main" id="{1124F258-63B6-F27C-13A7-ACDDBC990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2888166"/>
            <a:ext cx="3773536" cy="37735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A27A5A-C0CC-26A2-7D8F-9D1051F89664}"/>
              </a:ext>
            </a:extLst>
          </p:cNvPr>
          <p:cNvSpPr/>
          <p:nvPr/>
        </p:nvSpPr>
        <p:spPr>
          <a:xfrm>
            <a:off x="2219325" y="609600"/>
            <a:ext cx="9039225" cy="707886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 tầm một số loại nấm ăn. 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Nấm là gì? Lợi ích và món ngon từ các loại nấm ăn được">
            <a:extLst>
              <a:ext uri="{FF2B5EF4-FFF2-40B4-BE49-F238E27FC236}">
                <a16:creationId xmlns:a16="http://schemas.microsoft.com/office/drawing/2014/main" id="{D489E971-4C34-CE48-9BD6-41BF1AB9B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899" y="1891950"/>
            <a:ext cx="7800975" cy="439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7433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24" y="4730301"/>
            <a:ext cx="2296413" cy="2296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98BE47-47CB-0A9C-AC58-5ADBC75355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6114" y="1707654"/>
            <a:ext cx="8407113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12" y="1581267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518580-FEB3-D31E-00E4-8D093D8ED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77" y="2158678"/>
            <a:ext cx="10827434" cy="37310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3"/>
            <a:ext cx="12191999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75" y="1285240"/>
            <a:ext cx="4729603" cy="361042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2403247" y="2246526"/>
            <a:ext cx="3159268" cy="1830210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2416684" y="2423010"/>
            <a:ext cx="3313078" cy="754468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Xin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chào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1233677" y="1253727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  <p:pic>
        <p:nvPicPr>
          <p:cNvPr id="3" name="Picture 2" descr="A cartoon of a child holding mushrooms and a basket&#10;&#10;Description automatically generated">
            <a:extLst>
              <a:ext uri="{FF2B5EF4-FFF2-40B4-BE49-F238E27FC236}">
                <a16:creationId xmlns:a16="http://schemas.microsoft.com/office/drawing/2014/main" id="{15221FDB-4A37-9FD8-E37A-9868DA968E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62" y="2274849"/>
            <a:ext cx="4772721" cy="47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07" y="41694"/>
            <a:ext cx="12192000" cy="6774611"/>
          </a:xfrm>
          <a:prstGeom prst="rect">
            <a:avLst/>
          </a:prstGeom>
        </p:spPr>
      </p:pic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5095058F-2806-4087-B08E-7D01932517C7}"/>
              </a:ext>
            </a:extLst>
          </p:cNvPr>
          <p:cNvSpPr/>
          <p:nvPr/>
        </p:nvSpPr>
        <p:spPr>
          <a:xfrm>
            <a:off x="6905625" y="803343"/>
            <a:ext cx="4476750" cy="1323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là nấm gì?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Rounded Rectangle 30">
            <a:extLst>
              <a:ext uri="{FF2B5EF4-FFF2-40B4-BE49-F238E27FC236}">
                <a16:creationId xmlns:a16="http://schemas.microsoft.com/office/drawing/2014/main" id="{E60ED71E-2C0E-4513-BBE6-7E7CC7F6EC81}"/>
              </a:ext>
            </a:extLst>
          </p:cNvPr>
          <p:cNvSpPr/>
          <p:nvPr/>
        </p:nvSpPr>
        <p:spPr>
          <a:xfrm>
            <a:off x="4610100" y="3916248"/>
            <a:ext cx="5131018" cy="1627302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6000" b="1" i="0" u="none" strike="noStrike" kern="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tán</a:t>
            </a:r>
            <a:r>
              <a:rPr kumimoji="0" lang="en-US" sz="6000" b="1" i="0" u="none" strike="noStrike" kern="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trắng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49A47442-0216-4247-8E6E-9EAB5E0AB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044" y="3977089"/>
            <a:ext cx="3453788" cy="34537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CEEAB9-1D4C-473D-B011-6B005D052B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0672" y="4770316"/>
            <a:ext cx="1871328" cy="1871328"/>
          </a:xfrm>
          <a:prstGeom prst="rect">
            <a:avLst/>
          </a:prstGeom>
        </p:spPr>
      </p:pic>
      <p:pic>
        <p:nvPicPr>
          <p:cNvPr id="2050" name="Picture 2" descr="Khó phân biệt nấm độc tán trắng hình nón | Vinmec">
            <a:extLst>
              <a:ext uri="{FF2B5EF4-FFF2-40B4-BE49-F238E27FC236}">
                <a16:creationId xmlns:a16="http://schemas.microsoft.com/office/drawing/2014/main" id="{527F04ED-8899-A804-D2B7-3088451B3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" y="247649"/>
            <a:ext cx="4857751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94 -0.05416 L -0.08894 -0.05393 C -0.09987 -0.08888 -0.09063 -0.06388 -0.11341 -0.09814 C -0.12487 -0.1155 -0.13581 -0.13726 -0.14779 -0.15254 C -0.1724 -0.18333 -0.19219 -0.18958 -0.21862 -0.20138 C -0.27578 -0.22638 -0.25847 -0.21875 -0.32396 -0.22662 L -0.7263 -0.2243 C -0.73542 -0.22361 -0.76263 -0.19074 -0.77383 -0.17291 C -0.77787 -0.16666 -0.78164 -0.16018 -0.78516 -0.15254 C -0.80508 -0.10671 -0.78242 -0.14305 -0.80742 -0.10833 C -0.80899 -0.10324 -0.81055 -0.09791 -0.81198 -0.09305 C -0.81407 -0.0868 -0.81693 -0.0824 -0.81862 -0.07523 C -0.82005 -0.06851 -0.82123 -0.04097 -0.82136 -0.03379 C -0.82175 -0.0199 -0.82214 0.00764 -0.82214 0.00834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67" y="-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30" name="Picture 29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5D47A3C2-8176-4D41-860B-6B411A6C5C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7BC9E2-634E-B791-6C8E-3F3A371E5C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sp>
        <p:nvSpPr>
          <p:cNvPr id="5" name="Rounded Rectangle 26">
            <a:extLst>
              <a:ext uri="{FF2B5EF4-FFF2-40B4-BE49-F238E27FC236}">
                <a16:creationId xmlns:a16="http://schemas.microsoft.com/office/drawing/2014/main" id="{FA6CF560-D19A-3A8D-7FE2-29EA663C50AA}"/>
              </a:ext>
            </a:extLst>
          </p:cNvPr>
          <p:cNvSpPr/>
          <p:nvPr/>
        </p:nvSpPr>
        <p:spPr>
          <a:xfrm>
            <a:off x="5734050" y="870947"/>
            <a:ext cx="4770398" cy="1323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là nấm gì?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Rounded Rectangle 30">
            <a:extLst>
              <a:ext uri="{FF2B5EF4-FFF2-40B4-BE49-F238E27FC236}">
                <a16:creationId xmlns:a16="http://schemas.microsoft.com/office/drawing/2014/main" id="{B1EA5397-6F10-22C4-E5E7-CFB686807931}"/>
              </a:ext>
            </a:extLst>
          </p:cNvPr>
          <p:cNvSpPr/>
          <p:nvPr/>
        </p:nvSpPr>
        <p:spPr>
          <a:xfrm>
            <a:off x="6038850" y="2936102"/>
            <a:ext cx="3920878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6000" b="1" i="0" u="none" strike="noStrike" kern="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mốc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4C6C0A4-AC60-FD21-FC94-DE56ACBB6F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5978" y="4891978"/>
            <a:ext cx="1966022" cy="1966022"/>
          </a:xfrm>
          <a:prstGeom prst="rect">
            <a:avLst/>
          </a:prstGeom>
        </p:spPr>
      </p:pic>
      <p:pic>
        <p:nvPicPr>
          <p:cNvPr id="3074" name="Picture 2" descr="Định lượng nấm men, nấm mốc trong thực phẩm">
            <a:extLst>
              <a:ext uri="{FF2B5EF4-FFF2-40B4-BE49-F238E27FC236}">
                <a16:creationId xmlns:a16="http://schemas.microsoft.com/office/drawing/2014/main" id="{5177235D-255A-4801-BD6A-7C03C5218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317067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907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97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ptsTypes="AAAAAAAAAAAAAAAAAAAA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28" name="Picture 27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CE392635-267F-4485-837D-33874966D1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3F1857-CAD1-89A0-7EC6-435322F9D2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F76C69-6D53-79ED-85F5-BE1ADDFF19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14" y="5154816"/>
            <a:ext cx="851210" cy="851210"/>
          </a:xfrm>
          <a:prstGeom prst="rect">
            <a:avLst/>
          </a:prstGeom>
        </p:spPr>
      </p:pic>
      <p:sp>
        <p:nvSpPr>
          <p:cNvPr id="4" name="Rounded Rectangle 26">
            <a:extLst>
              <a:ext uri="{FF2B5EF4-FFF2-40B4-BE49-F238E27FC236}">
                <a16:creationId xmlns:a16="http://schemas.microsoft.com/office/drawing/2014/main" id="{75D56A38-46A2-2F81-C2F8-94604B92DDAE}"/>
              </a:ext>
            </a:extLst>
          </p:cNvPr>
          <p:cNvSpPr/>
          <p:nvPr/>
        </p:nvSpPr>
        <p:spPr>
          <a:xfrm>
            <a:off x="5276849" y="559421"/>
            <a:ext cx="5313323" cy="15586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ounded Rectangle 30">
            <a:extLst>
              <a:ext uri="{FF2B5EF4-FFF2-40B4-BE49-F238E27FC236}">
                <a16:creationId xmlns:a16="http://schemas.microsoft.com/office/drawing/2014/main" id="{4019901C-042A-0483-9A5F-7C9460377C0A}"/>
              </a:ext>
            </a:extLst>
          </p:cNvPr>
          <p:cNvSpPr/>
          <p:nvPr/>
        </p:nvSpPr>
        <p:spPr>
          <a:xfrm>
            <a:off x="5200649" y="3374252"/>
            <a:ext cx="4216153" cy="1464448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6000" b="1" i="0" u="none" strike="noStrike" kern="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tràm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06A2A3-D9C6-06D6-CE2B-64DF0B4BC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4037" y="4891978"/>
            <a:ext cx="1966022" cy="1966022"/>
          </a:xfrm>
          <a:prstGeom prst="rect">
            <a:avLst/>
          </a:prstGeom>
        </p:spPr>
      </p:pic>
      <p:pic>
        <p:nvPicPr>
          <p:cNvPr id="1026" name="Picture 2" descr="Nấm tràm là gì? Nơi bán, giá cả? Cách chế biến và bảo quản nấm tràm?">
            <a:extLst>
              <a:ext uri="{FF2B5EF4-FFF2-40B4-BE49-F238E27FC236}">
                <a16:creationId xmlns:a16="http://schemas.microsoft.com/office/drawing/2014/main" id="{000ADD6C-1600-0855-AD09-38CE55E48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250"/>
            <a:ext cx="4848225" cy="28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884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74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rAng="0" ptsTypes="AAAAAA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07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75" y="1578837"/>
            <a:ext cx="3842697" cy="5120640"/>
          </a:xfrm>
          <a:prstGeom prst="rect">
            <a:avLst/>
          </a:prstGeom>
        </p:spPr>
      </p:pic>
      <p:sp>
        <p:nvSpPr>
          <p:cNvPr id="13" name="TextBox 12">
            <a:hlinkClick r:id="rId7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984C29-1641-8FB2-20F5-DC7829970C75}"/>
              </a:ext>
            </a:extLst>
          </p:cNvPr>
          <p:cNvGrpSpPr/>
          <p:nvPr/>
        </p:nvGrpSpPr>
        <p:grpSpPr>
          <a:xfrm>
            <a:off x="1193180" y="272420"/>
            <a:ext cx="5760763" cy="3762656"/>
            <a:chOff x="1213581" y="429251"/>
            <a:chExt cx="7463133" cy="41746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076DD6-EF46-FBAF-9F05-74E8CD811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F26B01-E026-7EB7-9109-F3A9D0E92789}"/>
                </a:ext>
              </a:extLst>
            </p:cNvPr>
            <p:cNvSpPr/>
            <p:nvPr/>
          </p:nvSpPr>
          <p:spPr>
            <a:xfrm>
              <a:off x="1213581" y="1532590"/>
              <a:ext cx="7141338" cy="1945691"/>
            </a:xfrm>
            <a:prstGeom prst="rect">
              <a:avLst/>
            </a:prstGeom>
            <a:noFill/>
          </p:spPr>
          <p:txBody>
            <a:bodyPr wrap="squar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398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398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398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398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rất</a:t>
              </a: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398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nhiều</a:t>
              </a:r>
              <a:endParaRPr kumimoji="0" lang="en-US" sz="5398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69" y="1871594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57EA0A-5D22-56CA-3A43-B51CB8D74BD1}"/>
              </a:ext>
            </a:extLst>
          </p:cNvPr>
          <p:cNvSpPr txBox="1"/>
          <p:nvPr/>
        </p:nvSpPr>
        <p:spPr>
          <a:xfrm>
            <a:off x="2419815" y="2464420"/>
            <a:ext cx="77612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0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F27DF3CB-D14C-EC6E-9795-8AFDA10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6D7BB80-3E4D-6605-0089-5755E10ED329}"/>
              </a:ext>
            </a:extLst>
          </p:cNvPr>
          <p:cNvSpPr txBox="1"/>
          <p:nvPr/>
        </p:nvSpPr>
        <p:spPr>
          <a:xfrm>
            <a:off x="2921620" y="1728439"/>
            <a:ext cx="79731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66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3: Tìm hiểu các bộ phận của nấm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3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eme74">
  <a:themeElements>
    <a:clrScheme name="Theme7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</TotalTime>
  <Words>165</Words>
  <Application>Microsoft Office PowerPoint</Application>
  <PresentationFormat>Widescreen</PresentationFormat>
  <Paragraphs>28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Cambria</vt:lpstr>
      <vt:lpstr>iCiel Cadena</vt:lpstr>
      <vt:lpstr>SVN-Cookies</vt:lpstr>
      <vt:lpstr>思源黑体</vt:lpstr>
      <vt:lpstr>杨任东竹石体-Medium</vt:lpstr>
      <vt:lpstr>Office 主题​​</vt:lpstr>
      <vt:lpstr>1_Office 主题​​</vt:lpstr>
      <vt:lpstr>9_Office Theme</vt:lpstr>
      <vt:lpstr>Theme74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10</cp:revision>
  <dcterms:created xsi:type="dcterms:W3CDTF">2023-12-24T05:08:24Z</dcterms:created>
  <dcterms:modified xsi:type="dcterms:W3CDTF">2023-12-26T12:41:23Z</dcterms:modified>
  <cp:category>9Slide.vn</cp:category>
</cp:coreProperties>
</file>