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58" r:id="rId4"/>
    <p:sldId id="338" r:id="rId5"/>
    <p:sldId id="342" r:id="rId6"/>
    <p:sldId id="340" r:id="rId7"/>
    <p:sldId id="331" r:id="rId8"/>
    <p:sldId id="341" r:id="rId9"/>
    <p:sldId id="344" r:id="rId10"/>
    <p:sldId id="345" r:id="rId11"/>
    <p:sldId id="343" r:id="rId12"/>
    <p:sldId id="346" r:id="rId13"/>
    <p:sldId id="295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7232-1378-FFCC-955C-5D5837642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4D1B3-6EA7-0E03-26E4-7D22AB485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D007-676F-1115-A8CC-6E97B914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8BF4-8C2A-BE70-A93D-EE45F1E2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AE63-3548-172D-2D48-9E1DE456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C3FA-97CF-976D-A141-C2867AE2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30769-4539-CD5B-1287-4D8E2EDB9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BA102-CA81-0343-9167-1E187B26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23F4D-323D-3B96-59A4-6E19E3F7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F627-E0C5-9226-D940-DD81AC40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8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60FB3-0767-933B-A818-C2BF35AF4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C08D8-0E81-E293-86AB-8022E3D71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C9DB-840A-2100-A6FA-C40080D3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5A07B-60B4-EE85-C879-C2C65522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0114-BD8E-3B75-FDE1-80BC8AC0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3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7DC7-0ECB-BA16-FFC6-929423A7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592CD-3D8B-8310-1DB4-7CCEEB16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03349-1372-3B54-D7D6-8ED0F254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9DA4F-AFA0-D254-CD80-235EB502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EFD0-7033-096A-1AFB-86C46BC6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8E0E-BEFF-4172-636D-540AE352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218AB-F8B8-1C77-30BD-02F4809C5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9FB45-5ED9-8F63-BC54-16CB29A6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B2F80-D3B6-9521-13D5-67F50D28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7A208-7243-AA1E-518D-8A2E868B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E278-1C42-A6E0-1B38-76781424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1675-F537-DFC2-C8A1-AF685E877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FA05D-F58C-28E3-1EA0-3D0D8D4D2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E1992-9401-CAD2-9A00-174BECEF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1EEA5-8DDB-36C2-F7C7-91D37E63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BCE88-81FB-7E4D-C46E-F35FFEC0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6CF2-5A70-EF3D-36FA-41E0CE8D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AA75C-3631-CB13-F786-77D3E587D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86861-754E-45EB-FFBF-2AB7A82CE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78259-A82C-852F-80DA-8589E64C6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88B5F-C25B-44D2-0F3D-FD68E895A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F6664-15FE-6E15-1DF0-6CCE06F4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A40F7-2137-8B01-2789-E7677A9E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E9847-08E8-DABA-9108-E0BA9D39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9497-66B4-408A-500C-0F904E54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E201D-7EA0-A1FD-D913-5FBDD1EE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33BFD-2F47-80D2-82D5-58394B5B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7277-5495-403C-27DC-24B06CF1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03718-DD51-7B5B-201B-835F7480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2936E-EF4A-91EC-2E0D-BC13682F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D515D-6C43-1E6C-EC6D-76F4A492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3224-5AF0-025A-9726-D699CADC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398D-2781-3361-F82D-E3C721E1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1D977-86D9-ADE0-85C3-93217B365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97DF3-EF8C-6A41-069F-0C44EF32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2729E-C9E8-6CA6-019A-8C069C21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82D1-81C9-24FB-FAF9-099CB413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8AA1-E6D6-2F96-5302-F7CCA398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6FBB9-C984-DFD9-301B-D5FC88E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48294-CC08-5F91-A356-EDCB4F252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A409B-28FE-E5F1-B676-00EC3A79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62951-F06D-A6F7-5AA2-645CC1D7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9ED7A-7DF5-59F2-F671-027FAE1E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3F793-3286-3AEA-638B-6FCAAEFB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81506-82E0-2BDF-01F0-2549235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34E5A-5674-BBAB-962C-F3B53F075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5F5A1-CDF1-CB9B-8E41-DCFE21869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EAD58-D699-C265-5AF9-22B6961AF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svg"/><Relationship Id="rId3" Type="http://schemas.openxmlformats.org/officeDocument/2006/relationships/image" Target="../media/image12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4.svg"/><Relationship Id="rId10" Type="http://schemas.openxmlformats.org/officeDocument/2006/relationships/image" Target="../media/image31.sv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openxmlformats.org/officeDocument/2006/relationships/image" Target="../media/image2.gif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B42F-7702-7AD0-1158-D3DD48257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967A0-0A2F-8677-6792-E7E773BEA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6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03158" y="283946"/>
            <a:ext cx="8465885" cy="4137171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53266" y="1606635"/>
            <a:ext cx="7899406" cy="902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5867" b="1" dirty="0"/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(BT 4)</a:t>
            </a: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79611" y="113324"/>
            <a:ext cx="1436343" cy="1321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0267740" y="1700131"/>
            <a:ext cx="1267687" cy="1159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3158" y="4833843"/>
            <a:ext cx="1037390" cy="9543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208295" y="4010392"/>
            <a:ext cx="697107" cy="637853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28980" y="4833843"/>
            <a:ext cx="4876800" cy="210312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9302132" y="3857878"/>
            <a:ext cx="2589619" cy="22562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403863" y="205559"/>
            <a:ext cx="1436958" cy="18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A0630-CFF1-FC2D-6F6F-484FE4064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6" y="1359529"/>
            <a:ext cx="6916993" cy="4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064A5-C617-C513-2F8C-C5F3577DC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574810"/>
            <a:ext cx="10117393" cy="55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3039246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5429024" y="-331800"/>
            <a:ext cx="1446308" cy="126009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4000" y="332733"/>
            <a:ext cx="11684000" cy="6525267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0482357" y="183536"/>
            <a:ext cx="1425915" cy="1453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8AA907-BBB2-7D28-AC90-AAAABCCFE943}"/>
              </a:ext>
            </a:extLst>
          </p:cNvPr>
          <p:cNvSpPr txBox="1"/>
          <p:nvPr/>
        </p:nvSpPr>
        <p:spPr>
          <a:xfrm>
            <a:off x="442452" y="648929"/>
            <a:ext cx="1116452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solidFill>
                  <a:srgbClr val="C00000"/>
                </a:solidFill>
              </a:rPr>
              <a:t>Em </a:t>
            </a:r>
            <a:r>
              <a:rPr lang="en-US" sz="4400" dirty="0" err="1">
                <a:solidFill>
                  <a:srgbClr val="C00000"/>
                </a:solidFill>
              </a:rPr>
              <a:t>hãy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phát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hiện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ra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những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điểm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chung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của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giấy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mời</a:t>
            </a:r>
            <a:r>
              <a:rPr lang="en-US" sz="4400" dirty="0">
                <a:solidFill>
                  <a:srgbClr val="C00000"/>
                </a:solidFill>
              </a:rPr>
              <a:t>? </a:t>
            </a: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01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3039246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5429024" y="-331800"/>
            <a:ext cx="1446308" cy="126009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85800" y="332733"/>
            <a:ext cx="10820400" cy="5839468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905701" y="1569772"/>
            <a:ext cx="8378419" cy="646986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r>
              <a:rPr lang="vi-VN" sz="3200" dirty="0"/>
              <a:t>HS về nhà </a:t>
            </a:r>
            <a:r>
              <a:rPr lang="en-US" sz="3200" dirty="0" err="1"/>
              <a:t>tự</a:t>
            </a:r>
            <a:r>
              <a:rPr lang="en-US" sz="3200" dirty="0"/>
              <a:t> 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mời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ý </a:t>
            </a:r>
            <a:r>
              <a:rPr lang="en-US" sz="3200" dirty="0" err="1"/>
              <a:t>thích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0482357" y="183536"/>
            <a:ext cx="1425915" cy="1453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4529417" y="542076"/>
            <a:ext cx="2917632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861028" y="5596518"/>
            <a:ext cx="2356058" cy="123104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9029129" y="5679994"/>
            <a:ext cx="695837" cy="654957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0292170" y="5515359"/>
            <a:ext cx="695837" cy="654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01C65-0314-1EB1-6363-39F0448AAEC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0" t="36511" r="20668" b="34628"/>
          <a:stretch/>
        </p:blipFill>
        <p:spPr>
          <a:xfrm>
            <a:off x="590718" y="910179"/>
            <a:ext cx="1433525" cy="1732389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45788" y="4742238"/>
            <a:ext cx="2457811" cy="17830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765A5E-7D35-8622-EC5A-A1D24EDCE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52" y="2127832"/>
            <a:ext cx="3558891" cy="40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47BEF-1F50-4C0B-86DF-FD1D099EBE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54" y="735391"/>
            <a:ext cx="1977369" cy="833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7766E-0B7A-47B5-BA97-47183DE25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44" y="581089"/>
            <a:ext cx="1261259" cy="1261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B141B-4E47-4165-96DE-45E641C50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00" flipH="1">
            <a:off x="10363319" y="536736"/>
            <a:ext cx="1383829" cy="11004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FD873C-E745-4C18-826F-41AAD7ECCD8C}"/>
              </a:ext>
            </a:extLst>
          </p:cNvPr>
          <p:cNvGrpSpPr/>
          <p:nvPr/>
        </p:nvGrpSpPr>
        <p:grpSpPr>
          <a:xfrm>
            <a:off x="2746963" y="1526343"/>
            <a:ext cx="5985976" cy="3667731"/>
            <a:chOff x="4593804" y="1763569"/>
            <a:chExt cx="4489482" cy="27507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2C2D04-B731-42F8-A3AC-E44D522B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789" y="1763569"/>
              <a:ext cx="4228364" cy="2750798"/>
            </a:xfrm>
            <a:prstGeom prst="rect">
              <a:avLst/>
            </a:prstGeom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2F51AE75-4D97-46B1-A44E-05EAC43D1A7C}"/>
                </a:ext>
              </a:extLst>
            </p:cNvPr>
            <p:cNvSpPr txBox="1"/>
            <p:nvPr/>
          </p:nvSpPr>
          <p:spPr>
            <a:xfrm>
              <a:off x="6772863" y="2267406"/>
              <a:ext cx="131367" cy="742816"/>
            </a:xfrm>
            <a:prstGeom prst="rect">
              <a:avLst/>
            </a:prstGeom>
            <a:noFill/>
          </p:spPr>
          <p:txBody>
            <a:bodyPr wrap="none" lIns="86699" tIns="43349" rIns="86699" bIns="43349">
              <a:spAutoFit/>
            </a:bodyPr>
            <a:lstStyle/>
            <a:p>
              <a:pPr algn="ctr">
                <a:buNone/>
              </a:pPr>
              <a:endParaRPr lang="vi-VN" altLang="zh-CN" sz="5867" cap="all">
                <a:solidFill>
                  <a:srgbClr val="002060"/>
                </a:solidFill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CC02F809-770F-407B-AE22-469071EEC9ED}"/>
                </a:ext>
              </a:extLst>
            </p:cNvPr>
            <p:cNvSpPr txBox="1"/>
            <p:nvPr/>
          </p:nvSpPr>
          <p:spPr>
            <a:xfrm>
              <a:off x="4593804" y="2549683"/>
              <a:ext cx="4489482" cy="1419971"/>
            </a:xfrm>
            <a:prstGeom prst="rect">
              <a:avLst/>
            </a:prstGeom>
            <a:noFill/>
          </p:spPr>
          <p:txBody>
            <a:bodyPr wrap="none" lIns="86699" tIns="43349" rIns="86699" bIns="43349">
              <a:spAutoFit/>
            </a:bodyPr>
            <a:lstStyle/>
            <a:p>
              <a:pPr algn="ctr">
                <a:buNone/>
              </a:pPr>
              <a:r>
                <a:rPr lang="en-US" altLang="zh-CN" sz="5867" cap="all" dirty="0">
                  <a:solidFill>
                    <a:srgbClr val="FF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ƯỚC MƠ CỦA EM</a:t>
              </a:r>
            </a:p>
            <a:p>
              <a:pPr algn="ctr">
                <a:buNone/>
              </a:pPr>
              <a:endParaRPr lang="zh-CN" altLang="en-US" sz="5867" cap="all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4DF15AF-A34C-427F-9A0C-70A7D8DBFE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7530291" y="3818870"/>
            <a:ext cx="1271000" cy="1141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6A894-F8BC-4C6C-AFC1-45895CE9BDEC}"/>
              </a:ext>
            </a:extLst>
          </p:cNvPr>
          <p:cNvSpPr txBox="1"/>
          <p:nvPr/>
        </p:nvSpPr>
        <p:spPr>
          <a:xfrm rot="412632">
            <a:off x="3655442" y="2214230"/>
            <a:ext cx="3179792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</a:rPr>
              <a:t>Chủ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</a:rPr>
              <a:t>điểm</a:t>
            </a:r>
            <a:endParaRPr lang="id-ID" sz="4800" dirty="0">
              <a:solidFill>
                <a:srgbClr val="F0305E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</a:endParaRPr>
          </a:p>
        </p:txBody>
      </p:sp>
      <p:pic>
        <p:nvPicPr>
          <p:cNvPr id="1028" name="Picture 4" descr="Hình ảnh Học Sinh PNG Miễn Phí Tải Về - Lovepik">
            <a:extLst>
              <a:ext uri="{FF2B5EF4-FFF2-40B4-BE49-F238E27FC236}">
                <a16:creationId xmlns:a16="http://schemas.microsoft.com/office/drawing/2014/main" id="{BAE58615-4F2A-44D9-BA64-B600D0B5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75" b="99064" l="5814" r="95349">
                        <a14:foregroundMark x1="36628" y1="14449" x2="62442" y2="27339"/>
                        <a14:foregroundMark x1="51047" y1="5977" x2="86395" y2="27339"/>
                        <a14:foregroundMark x1="67442" y1="17983" x2="91860" y2="26871"/>
                        <a14:foregroundMark x1="84884" y1="23129" x2="95349" y2="26455"/>
                        <a14:foregroundMark x1="5814" y1="23129" x2="20698" y2="43763"/>
                        <a14:foregroundMark x1="25233" y1="42464" x2="61512" y2="50676"/>
                        <a14:foregroundMark x1="63953" y1="39553" x2="63023" y2="79574"/>
                        <a14:foregroundMark x1="47093" y1="50884" x2="46512" y2="76871"/>
                        <a14:foregroundMark x1="30698" y1="84667" x2="28140" y2="96674"/>
                        <a14:foregroundMark x1="28140" y1="96674" x2="28140" y2="96674"/>
                        <a14:foregroundMark x1="57558" y1="80457" x2="65000" y2="94647"/>
                        <a14:foregroundMark x1="65000" y1="94647" x2="65000" y2="94647"/>
                        <a14:foregroundMark x1="58488" y1="45114" x2="65000" y2="63981"/>
                        <a14:foregroundMark x1="57558" y1="40437" x2="73372" y2="58004"/>
                        <a14:foregroundMark x1="25233" y1="43555" x2="43140" y2="46206"/>
                        <a14:foregroundMark x1="25698" y1="41320" x2="44070" y2="44231"/>
                        <a14:foregroundMark x1="24186" y1="44023" x2="34186" y2="47349"/>
                        <a14:foregroundMark x1="24186" y1="44439" x2="35581" y2="47765"/>
                        <a14:foregroundMark x1="18256" y1="45322" x2="29651" y2="47557"/>
                        <a14:foregroundMark x1="43605" y1="44023" x2="57558" y2="44231"/>
                        <a14:foregroundMark x1="51047" y1="31341" x2="66512" y2="34667"/>
                        <a14:foregroundMark x1="49070" y1="28222" x2="60465" y2="32900"/>
                        <a14:foregroundMark x1="60930" y1="29990" x2="68488" y2="33108"/>
                        <a14:foregroundMark x1="63023" y1="40644" x2="70465" y2="57796"/>
                        <a14:foregroundMark x1="67907" y1="55094" x2="70930" y2="67100"/>
                        <a14:foregroundMark x1="66512" y1="54002" x2="70930" y2="62682"/>
                        <a14:foregroundMark x1="79419" y1="45322" x2="81395" y2="47765"/>
                        <a14:foregroundMark x1="80930" y1="45322" x2="84302" y2="47349"/>
                        <a14:foregroundMark x1="45116" y1="59979" x2="58953" y2="63565"/>
                        <a14:foregroundMark x1="76860" y1="42204" x2="82326" y2="47557"/>
                        <a14:foregroundMark x1="77442" y1="42204" x2="86860" y2="50208"/>
                        <a14:foregroundMark x1="77442" y1="42672" x2="80349" y2="43555"/>
                        <a14:foregroundMark x1="74884" y1="41320" x2="78837" y2="43555"/>
                        <a14:foregroundMark x1="58488" y1="93555" x2="73953" y2="95322"/>
                        <a14:foregroundMark x1="56512" y1="95114" x2="77442" y2="96674"/>
                        <a14:foregroundMark x1="70465" y1="92879" x2="82907" y2="95114"/>
                        <a14:foregroundMark x1="17209" y1="96674" x2="23721" y2="98441"/>
                        <a14:foregroundMark x1="17209" y1="96206" x2="27674" y2="97973"/>
                        <a14:foregroundMark x1="36163" y1="75312" x2="36163" y2="87994"/>
                        <a14:foregroundMark x1="11279" y1="25312" x2="11279" y2="25312"/>
                        <a14:foregroundMark x1="67442" y1="11798" x2="73953" y2="24012"/>
                        <a14:foregroundMark x1="45581" y1="4678" x2="79419" y2="9096"/>
                        <a14:foregroundMark x1="72907" y1="6913" x2="90349" y2="22661"/>
                        <a14:foregroundMark x1="90349" y1="22661" x2="90349" y2="22869"/>
                        <a14:foregroundMark x1="18256" y1="98909" x2="19767" y2="98909"/>
                        <a14:foregroundMark x1="56047" y1="97349" x2="71395" y2="96881"/>
                        <a14:foregroundMark x1="66977" y1="97349" x2="77442" y2="97973"/>
                        <a14:foregroundMark x1="69419" y1="97765" x2="75930" y2="98441"/>
                        <a14:foregroundMark x1="76860" y1="99116" x2="81395" y2="97557"/>
                        <a14:foregroundMark x1="82907" y1="97557" x2="82907" y2="97557"/>
                        <a14:foregroundMark x1="58488" y1="1975" x2="83837" y2="11331"/>
                        <a14:foregroundMark x1="40116" y1="7328" x2="26163" y2="14449"/>
                        <a14:foregroundMark x1="52093" y1="4210" x2="83372" y2="12890"/>
                        <a14:foregroundMark x1="84884" y1="9979" x2="90349" y2="13981"/>
                        <a14:foregroundMark x1="90349" y1="14865" x2="90349" y2="14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44" y="2631195"/>
            <a:ext cx="1641485" cy="36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ọc Sinh PNG Miễn Phí Tải Về - Lovepik">
            <a:extLst>
              <a:ext uri="{FF2B5EF4-FFF2-40B4-BE49-F238E27FC236}">
                <a16:creationId xmlns:a16="http://schemas.microsoft.com/office/drawing/2014/main" id="{35D8597E-310B-4093-9F5B-C207002B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5" b="99492" l="7667" r="92000">
                        <a14:foregroundMark x1="29583" y1="4617" x2="30917" y2="21474"/>
                        <a14:foregroundMark x1="46167" y1="4151" x2="47083" y2="55485"/>
                        <a14:foregroundMark x1="36083" y1="22152" x2="37417" y2="26599"/>
                        <a14:foregroundMark x1="26917" y1="18382" x2="65417" y2="27700"/>
                        <a14:foregroundMark x1="60583" y1="17069" x2="66250" y2="31724"/>
                        <a14:foregroundMark x1="43583" y1="39941" x2="58833" y2="76620"/>
                        <a14:foregroundMark x1="24750" y1="46379" x2="36583" y2="59720"/>
                        <a14:foregroundMark x1="12083" y1="33037" x2="7667" y2="47734"/>
                        <a14:foregroundMark x1="37417" y1="41254" x2="47083" y2="81067"/>
                        <a14:foregroundMark x1="43583" y1="41508" x2="51000" y2="71495"/>
                        <a14:foregroundMark x1="49250" y1="44600" x2="72833" y2="40152"/>
                        <a14:foregroundMark x1="92083" y1="24820" x2="82000" y2="39941"/>
                        <a14:foregroundMark x1="47917" y1="41931" x2="66250" y2="43033"/>
                        <a14:foregroundMark x1="33500" y1="43922" x2="33083" y2="67937"/>
                        <a14:foregroundMark x1="21667" y1="48158" x2="47500" y2="62389"/>
                        <a14:foregroundMark x1="35250" y1="44176" x2="57083" y2="56586"/>
                        <a14:foregroundMark x1="45750" y1="45277" x2="49667" y2="64380"/>
                        <a14:foregroundMark x1="23000" y1="45489" x2="41833" y2="49725"/>
                        <a14:foregroundMark x1="26083" y1="46167" x2="60167" y2="51038"/>
                        <a14:foregroundMark x1="53167" y1="43287" x2="57583" y2="65481"/>
                        <a14:foregroundMark x1="33500" y1="55485" x2="39167" y2="64845"/>
                        <a14:foregroundMark x1="22167" y1="41931" x2="41333" y2="46379"/>
                        <a14:foregroundMark x1="48833" y1="43033" x2="73750" y2="41931"/>
                        <a14:foregroundMark x1="54917" y1="45277" x2="77667" y2="43287"/>
                        <a14:foregroundMark x1="58417" y1="40618" x2="68917" y2="40152"/>
                        <a14:foregroundMark x1="57583" y1="46379" x2="71500" y2="44600"/>
                        <a14:foregroundMark x1="65833" y1="46167" x2="67583" y2="46845"/>
                        <a14:foregroundMark x1="65833" y1="38374" x2="68500" y2="38585"/>
                        <a14:foregroundMark x1="45750" y1="27700" x2="56250" y2="31258"/>
                        <a14:foregroundMark x1="44000" y1="26599" x2="48833" y2="33715"/>
                        <a14:foregroundMark x1="31750" y1="847" x2="54083" y2="847"/>
                        <a14:foregroundMark x1="33500" y1="84837" x2="35250" y2="95044"/>
                        <a14:foregroundMark x1="35250" y1="95044" x2="35250" y2="95044"/>
                        <a14:foregroundMark x1="48333" y1="80390" x2="55833" y2="91614"/>
                        <a14:foregroundMark x1="55833" y1="91614" x2="56250" y2="91953"/>
                        <a14:foregroundMark x1="54500" y1="83482" x2="55833" y2="93731"/>
                        <a14:foregroundMark x1="48833" y1="82592" x2="52333" y2="91063"/>
                        <a14:foregroundMark x1="51000" y1="89496" x2="51833" y2="95044"/>
                        <a14:foregroundMark x1="52750" y1="95256" x2="66750" y2="95044"/>
                        <a14:foregroundMark x1="52750" y1="97501" x2="70667" y2="95256"/>
                        <a14:foregroundMark x1="27417" y1="98602" x2="31750" y2="96146"/>
                        <a14:foregroundMark x1="29583" y1="99492" x2="36083" y2="96400"/>
                        <a14:foregroundMark x1="32167" y1="85472" x2="36583" y2="94367"/>
                        <a14:foregroundMark x1="37000" y1="84625" x2="36583" y2="94833"/>
                        <a14:foregroundMark x1="26500" y1="97289" x2="37000" y2="95934"/>
                        <a14:foregroundMark x1="34333" y1="97035" x2="38750" y2="95934"/>
                        <a14:foregroundMark x1="50583" y1="97713" x2="65417" y2="97289"/>
                        <a14:foregroundMark x1="63667" y1="97925" x2="70667" y2="96612"/>
                        <a14:foregroundMark x1="34833" y1="39729" x2="43583" y2="70140"/>
                        <a14:foregroundMark x1="31333" y1="10589" x2="43083" y2="14147"/>
                        <a14:foregroundMark x1="31750" y1="847" x2="57583" y2="21940"/>
                        <a14:foregroundMark x1="52750" y1="18594" x2="52750" y2="2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83" y="2135965"/>
            <a:ext cx="1596901" cy="31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86FB66-D3BA-4C11-BCD4-6B47F1EAEB01}"/>
              </a:ext>
            </a:extLst>
          </p:cNvPr>
          <p:cNvSpPr/>
          <p:nvPr/>
        </p:nvSpPr>
        <p:spPr>
          <a:xfrm>
            <a:off x="-12460748" y="803985"/>
            <a:ext cx="3928203" cy="24472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>
                <a:solidFill>
                  <a:srgbClr val="E6E6E6"/>
                </a:solidFill>
              </a:rPr>
              <a:t>PPT LH5</a:t>
            </a:r>
          </a:p>
        </p:txBody>
      </p:sp>
    </p:spTree>
    <p:extLst>
      <p:ext uri="{BB962C8B-B14F-4D97-AF65-F5344CB8AC3E}">
        <p14:creationId xmlns:p14="http://schemas.microsoft.com/office/powerpoint/2010/main" val="28042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38" r="15152"/>
          <a:stretch/>
        </p:blipFill>
        <p:spPr>
          <a:xfrm>
            <a:off x="1320800" y="1905000"/>
            <a:ext cx="9728782" cy="32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DB2A4C-EA85-4673-AC23-11CBDC444793}"/>
              </a:ext>
            </a:extLst>
          </p:cNvPr>
          <p:cNvGrpSpPr/>
          <p:nvPr/>
        </p:nvGrpSpPr>
        <p:grpSpPr>
          <a:xfrm rot="1870030">
            <a:off x="-71753" y="1245240"/>
            <a:ext cx="8654687" cy="4978819"/>
            <a:chOff x="395171" y="1322568"/>
            <a:chExt cx="5761177" cy="33099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70771B-AC65-4121-916D-FCAF4D658A9B}"/>
                </a:ext>
              </a:extLst>
            </p:cNvPr>
            <p:cNvSpPr/>
            <p:nvPr/>
          </p:nvSpPr>
          <p:spPr>
            <a:xfrm rot="19314337" flipV="1">
              <a:off x="395171" y="1322568"/>
              <a:ext cx="5761177" cy="3309969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E2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endParaRPr lang="id-ID" sz="1467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1984;p32">
              <a:extLst>
                <a:ext uri="{FF2B5EF4-FFF2-40B4-BE49-F238E27FC236}">
                  <a16:creationId xmlns:a16="http://schemas.microsoft.com/office/drawing/2014/main" id="{DBF559C2-10D4-447C-AB35-4F207B8BA91A}"/>
                </a:ext>
              </a:extLst>
            </p:cNvPr>
            <p:cNvSpPr txBox="1">
              <a:spLocks/>
            </p:cNvSpPr>
            <p:nvPr/>
          </p:nvSpPr>
          <p:spPr>
            <a:xfrm rot="19720554">
              <a:off x="1269320" y="2236369"/>
              <a:ext cx="4876418" cy="725652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nl-NL" sz="3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 Các bạn nhỏ trong công xưởng xanh sáng chế ra những gì ?</a:t>
              </a:r>
              <a:endPara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46">
                <a:defRPr/>
              </a:pPr>
              <a:r>
                <a:rPr lang="vi-VN" sz="6000" b="1" dirty="0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</p:txBody>
        </p:sp>
      </p:grpSp>
      <p:pic>
        <p:nvPicPr>
          <p:cNvPr id="11" name="Picture 6" descr="Question Mark Gif posted by John Simpson">
            <a:extLst>
              <a:ext uri="{FF2B5EF4-FFF2-40B4-BE49-F238E27FC236}">
                <a16:creationId xmlns:a16="http://schemas.microsoft.com/office/drawing/2014/main" id="{C12B84C2-153E-4CA9-8085-8EF094E9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3108960" cy="24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279ECC-607F-4467-A54C-B4BFB1F33A4F}"/>
              </a:ext>
            </a:extLst>
          </p:cNvPr>
          <p:cNvSpPr/>
          <p:nvPr/>
        </p:nvSpPr>
        <p:spPr>
          <a:xfrm>
            <a:off x="-12460748" y="803985"/>
            <a:ext cx="3928203" cy="24472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>
                <a:solidFill>
                  <a:srgbClr val="E6E6E6"/>
                </a:solidFill>
              </a:rPr>
              <a:t>PPT LH5</a:t>
            </a:r>
          </a:p>
        </p:txBody>
      </p:sp>
    </p:spTree>
    <p:extLst>
      <p:ext uri="{BB962C8B-B14F-4D97-AF65-F5344CB8AC3E}">
        <p14:creationId xmlns:p14="http://schemas.microsoft.com/office/powerpoint/2010/main" val="423428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DB2A4C-EA85-4673-AC23-11CBDC444793}"/>
              </a:ext>
            </a:extLst>
          </p:cNvPr>
          <p:cNvGrpSpPr/>
          <p:nvPr/>
        </p:nvGrpSpPr>
        <p:grpSpPr>
          <a:xfrm rot="1870030">
            <a:off x="-71753" y="1245240"/>
            <a:ext cx="8654687" cy="4978819"/>
            <a:chOff x="395171" y="1322568"/>
            <a:chExt cx="5761177" cy="33099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70771B-AC65-4121-916D-FCAF4D658A9B}"/>
                </a:ext>
              </a:extLst>
            </p:cNvPr>
            <p:cNvSpPr/>
            <p:nvPr/>
          </p:nvSpPr>
          <p:spPr>
            <a:xfrm rot="19314337" flipV="1">
              <a:off x="395171" y="1322568"/>
              <a:ext cx="5761177" cy="3309969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E2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endParaRPr lang="id-ID" sz="1467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1984;p32">
              <a:extLst>
                <a:ext uri="{FF2B5EF4-FFF2-40B4-BE49-F238E27FC236}">
                  <a16:creationId xmlns:a16="http://schemas.microsoft.com/office/drawing/2014/main" id="{DBF559C2-10D4-447C-AB35-4F207B8BA91A}"/>
                </a:ext>
              </a:extLst>
            </p:cNvPr>
            <p:cNvSpPr txBox="1">
              <a:spLocks/>
            </p:cNvSpPr>
            <p:nvPr/>
          </p:nvSpPr>
          <p:spPr>
            <a:xfrm rot="19720554">
              <a:off x="1269320" y="2236369"/>
              <a:ext cx="4876418" cy="725652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46">
                <a:defRPr/>
              </a:pP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+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Những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trái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cây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mà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Tin-tin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và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Mi-tin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thấy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trong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khu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vườn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kì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diệu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có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gì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khác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thường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endParaRPr lang="en-US" sz="3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46">
                <a:defRPr/>
              </a:pPr>
              <a:endParaRPr lang="vi-VN" sz="3734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1" name="Picture 6" descr="Question Mark Gif posted by John Simpson">
            <a:extLst>
              <a:ext uri="{FF2B5EF4-FFF2-40B4-BE49-F238E27FC236}">
                <a16:creationId xmlns:a16="http://schemas.microsoft.com/office/drawing/2014/main" id="{C12B84C2-153E-4CA9-8085-8EF094E9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3108960" cy="24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279ECC-607F-4467-A54C-B4BFB1F33A4F}"/>
              </a:ext>
            </a:extLst>
          </p:cNvPr>
          <p:cNvSpPr/>
          <p:nvPr/>
        </p:nvSpPr>
        <p:spPr>
          <a:xfrm>
            <a:off x="-12460748" y="803985"/>
            <a:ext cx="3928203" cy="24472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>
                <a:solidFill>
                  <a:srgbClr val="E6E6E6"/>
                </a:solidFill>
              </a:rPr>
              <a:t>PPT LH5</a:t>
            </a:r>
          </a:p>
        </p:txBody>
      </p:sp>
    </p:spTree>
    <p:extLst>
      <p:ext uri="{BB962C8B-B14F-4D97-AF65-F5344CB8AC3E}">
        <p14:creationId xmlns:p14="http://schemas.microsoft.com/office/powerpoint/2010/main" val="141013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DB2A4C-EA85-4673-AC23-11CBDC444793}"/>
              </a:ext>
            </a:extLst>
          </p:cNvPr>
          <p:cNvGrpSpPr/>
          <p:nvPr/>
        </p:nvGrpSpPr>
        <p:grpSpPr>
          <a:xfrm rot="1870030">
            <a:off x="-71753" y="1245240"/>
            <a:ext cx="8654687" cy="4978819"/>
            <a:chOff x="395171" y="1322568"/>
            <a:chExt cx="5761177" cy="33099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70771B-AC65-4121-916D-FCAF4D658A9B}"/>
                </a:ext>
              </a:extLst>
            </p:cNvPr>
            <p:cNvSpPr/>
            <p:nvPr/>
          </p:nvSpPr>
          <p:spPr>
            <a:xfrm rot="19314337" flipV="1">
              <a:off x="395171" y="1322568"/>
              <a:ext cx="5761177" cy="3309969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E2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endParaRPr lang="id-ID" sz="1467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1984;p32">
              <a:extLst>
                <a:ext uri="{FF2B5EF4-FFF2-40B4-BE49-F238E27FC236}">
                  <a16:creationId xmlns:a16="http://schemas.microsoft.com/office/drawing/2014/main" id="{DBF559C2-10D4-447C-AB35-4F207B8BA91A}"/>
                </a:ext>
              </a:extLst>
            </p:cNvPr>
            <p:cNvSpPr txBox="1">
              <a:spLocks/>
            </p:cNvSpPr>
            <p:nvPr/>
          </p:nvSpPr>
          <p:spPr>
            <a:xfrm rot="19720554">
              <a:off x="1269320" y="2236369"/>
              <a:ext cx="4876418" cy="725652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+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Bạn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thích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những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gì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ở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Vương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quốc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Tương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Lai?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46">
                <a:defRPr/>
              </a:pPr>
              <a:r>
                <a:rPr lang="vi-VN" sz="6000" b="1" dirty="0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</p:txBody>
        </p:sp>
      </p:grpSp>
      <p:pic>
        <p:nvPicPr>
          <p:cNvPr id="11" name="Picture 6" descr="Question Mark Gif posted by John Simpson">
            <a:extLst>
              <a:ext uri="{FF2B5EF4-FFF2-40B4-BE49-F238E27FC236}">
                <a16:creationId xmlns:a16="http://schemas.microsoft.com/office/drawing/2014/main" id="{C12B84C2-153E-4CA9-8085-8EF094E9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3108960" cy="24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279ECC-607F-4467-A54C-B4BFB1F33A4F}"/>
              </a:ext>
            </a:extLst>
          </p:cNvPr>
          <p:cNvSpPr/>
          <p:nvPr/>
        </p:nvSpPr>
        <p:spPr>
          <a:xfrm>
            <a:off x="-12460748" y="803985"/>
            <a:ext cx="3928203" cy="24472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>
                <a:solidFill>
                  <a:srgbClr val="E6E6E6"/>
                </a:solidFill>
              </a:rPr>
              <a:t>PPT LH5</a:t>
            </a:r>
          </a:p>
        </p:txBody>
      </p:sp>
    </p:spTree>
    <p:extLst>
      <p:ext uri="{BB962C8B-B14F-4D97-AF65-F5344CB8AC3E}">
        <p14:creationId xmlns:p14="http://schemas.microsoft.com/office/powerpoint/2010/main" val="244755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CC67F-D9BE-3A80-D107-83F5503D4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9" y="192158"/>
            <a:ext cx="6725263" cy="66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15084" y="477037"/>
            <a:ext cx="8465885" cy="4137171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20194" y="1606634"/>
            <a:ext cx="8351612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(BT 1, 2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79611" y="113324"/>
            <a:ext cx="1436343" cy="1321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0267740" y="1700131"/>
            <a:ext cx="1267687" cy="1159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3158" y="4833843"/>
            <a:ext cx="1037390" cy="9543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208295" y="4010392"/>
            <a:ext cx="697107" cy="637853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28980" y="4833843"/>
            <a:ext cx="4876800" cy="210312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9302132" y="3857878"/>
            <a:ext cx="2589619" cy="22562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6027" y="731335"/>
            <a:ext cx="1887646" cy="13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15084" y="477037"/>
            <a:ext cx="8465885" cy="4137171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53266" y="1606635"/>
            <a:ext cx="7899406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5867" b="1" dirty="0"/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vi-VN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động 2: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(BT 3)</a:t>
            </a: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79611" y="113324"/>
            <a:ext cx="1436343" cy="1321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0267740" y="1700131"/>
            <a:ext cx="1267687" cy="1159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3158" y="4833843"/>
            <a:ext cx="1037390" cy="9543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208295" y="4010392"/>
            <a:ext cx="697107" cy="637853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28980" y="4833843"/>
            <a:ext cx="4876800" cy="210312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9302132" y="3857878"/>
            <a:ext cx="2589619" cy="22562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403863" y="205559"/>
            <a:ext cx="1436958" cy="18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167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#9Slide05 Aphrodite Pro</vt:lpstr>
      <vt:lpstr>Arial</vt:lpstr>
      <vt:lpstr>Calibri</vt:lpstr>
      <vt:lpstr>Calibri Light</vt:lpstr>
      <vt:lpstr>Tahoma</vt:lpstr>
      <vt:lpstr>Times New Roman</vt:lpstr>
      <vt:lpstr>UVN Binh Duong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2023-09-30T08:53:12Z</dcterms:created>
  <dcterms:modified xsi:type="dcterms:W3CDTF">2023-09-30T10:12:39Z</dcterms:modified>
</cp:coreProperties>
</file>