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3"/>
  </p:sldMasterIdLst>
  <p:sldIdLst>
    <p:sldId id="260" r:id="rId4"/>
    <p:sldId id="261" r:id="rId5"/>
    <p:sldId id="262" r:id="rId6"/>
    <p:sldId id="263" r:id="rId7"/>
    <p:sldId id="266" r:id="rId8"/>
    <p:sldId id="270" r:id="rId9"/>
    <p:sldId id="267" r:id="rId10"/>
    <p:sldId id="271" r:id="rId11"/>
    <p:sldId id="273" r:id="rId12"/>
    <p:sldId id="274" r:id="rId13"/>
    <p:sldId id="276" r:id="rId14"/>
    <p:sldId id="256" r:id="rId15"/>
    <p:sldId id="257" r:id="rId16"/>
    <p:sldId id="258" r:id="rId17"/>
    <p:sldId id="259" r:id="rId18"/>
    <p:sldId id="275" r:id="rId19"/>
  </p:sldIdLst>
  <p:sldSz cx="12192000" cy="6858000"/>
  <p:notesSz cx="6858000" cy="9144000"/>
  <p:embeddedFontLst>
    <p:embeddedFont>
      <p:font typeface="Tahoma" panose="020B0604030504040204" pitchFamily="34" charset="0"/>
      <p:regular r:id="rId23"/>
      <p:bold r:id="rId24"/>
    </p:embeddedFont>
    <p:embeddedFont>
      <p:font typeface="Calibri" panose="020F0502020204030204"/>
      <p:regular r:id="rId25"/>
      <p:bold r:id="rId26"/>
      <p:italic r:id="rId27"/>
      <p:boldItalic r:id="rId28"/>
    </p:embeddedFont>
    <p:embeddedFont>
      <p:font typeface="Calibri Light" panose="020F0302020204030204" charset="0"/>
      <p:regular r:id="rId29"/>
      <p:italic r:id="rId30"/>
    </p:embeddedFont>
    <p:embeddedFont>
      <p:font typeface=".VnAvant" panose="020B7200000000000000" charset="0"/>
      <p:regular r:id="rId31"/>
      <p:bold r:id="rId32"/>
      <p:italic r:id="rId33"/>
      <p:boldItalic r:id="rId34"/>
    </p:embeddedFont>
    <p:embeddedFont>
      <p:font typeface=".VnAvantH" panose="020B7200000000000000" charset="0"/>
      <p:regular r:id="rId35"/>
      <p:bold r:id="rId36"/>
      <p:italic r:id="rId37"/>
      <p:bold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0078"/>
    <a:srgbClr val="0E00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643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8" Type="http://schemas.openxmlformats.org/officeDocument/2006/relationships/font" Target="fonts/font16.fntdata"/><Relationship Id="rId37" Type="http://schemas.openxmlformats.org/officeDocument/2006/relationships/font" Target="fonts/font15.fntdata"/><Relationship Id="rId36" Type="http://schemas.openxmlformats.org/officeDocument/2006/relationships/font" Target="fonts/font14.fntdata"/><Relationship Id="rId35" Type="http://schemas.openxmlformats.org/officeDocument/2006/relationships/font" Target="fonts/font13.fntdata"/><Relationship Id="rId34" Type="http://schemas.openxmlformats.org/officeDocument/2006/relationships/font" Target="fonts/font12.fntdata"/><Relationship Id="rId33" Type="http://schemas.openxmlformats.org/officeDocument/2006/relationships/font" Target="fonts/font11.fntdata"/><Relationship Id="rId32" Type="http://schemas.openxmlformats.org/officeDocument/2006/relationships/font" Target="fonts/font10.fntdata"/><Relationship Id="rId31" Type="http://schemas.openxmlformats.org/officeDocument/2006/relationships/font" Target="fonts/font9.fntdata"/><Relationship Id="rId30" Type="http://schemas.openxmlformats.org/officeDocument/2006/relationships/font" Target="fonts/font8.fntdata"/><Relationship Id="rId3" Type="http://schemas.openxmlformats.org/officeDocument/2006/relationships/slideMaster" Target="slideMasters/slideMaster2.xml"/><Relationship Id="rId29" Type="http://schemas.openxmlformats.org/officeDocument/2006/relationships/font" Target="fonts/font7.fntdata"/><Relationship Id="rId28" Type="http://schemas.openxmlformats.org/officeDocument/2006/relationships/font" Target="fonts/font6.fntdata"/><Relationship Id="rId27" Type="http://schemas.openxmlformats.org/officeDocument/2006/relationships/font" Target="fonts/font5.fntdata"/><Relationship Id="rId26" Type="http://schemas.openxmlformats.org/officeDocument/2006/relationships/font" Target="fonts/font4.fntdata"/><Relationship Id="rId25" Type="http://schemas.openxmlformats.org/officeDocument/2006/relationships/font" Target="fonts/font3.fntdata"/><Relationship Id="rId24" Type="http://schemas.openxmlformats.org/officeDocument/2006/relationships/font" Target="fonts/font2.fntdata"/><Relationship Id="rId23" Type="http://schemas.openxmlformats.org/officeDocument/2006/relationships/font" Target="fonts/font1.fntdata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C012C-B1B7-47F6-B168-A941E97A73A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C7793-07B9-4429-92E8-8730EA77026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C012C-B1B7-47F6-B168-A941E97A73A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C7793-07B9-4429-92E8-8730EA77026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12.png"/><Relationship Id="rId2" Type="http://schemas.microsoft.com/office/2007/relationships/media" Target="file:///C:\Users\ACER\Downloads\S&#225;ch%20&#273;&#225;m%20m&#226;y.mp4" TargetMode="External"/><Relationship Id="rId1" Type="http://schemas.openxmlformats.org/officeDocument/2006/relationships/video" Target="file:///C:\Users\ACER\Downloads\S&#225;ch%20&#273;&#225;m%20m&#226;y.mp4" TargetMode="Externa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audio" Target="../media/media4.mp3"/><Relationship Id="rId8" Type="http://schemas.microsoft.com/office/2007/relationships/media" Target="../media/media3.mp3"/><Relationship Id="rId7" Type="http://schemas.openxmlformats.org/officeDocument/2006/relationships/audio" Target="../media/media3.mp3"/><Relationship Id="rId6" Type="http://schemas.microsoft.com/office/2007/relationships/media" Target="../media/media2.mp3"/><Relationship Id="rId5" Type="http://schemas.openxmlformats.org/officeDocument/2006/relationships/audio" Target="../media/media2.mp3"/><Relationship Id="rId4" Type="http://schemas.openxmlformats.org/officeDocument/2006/relationships/image" Target="../media/image14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1" Type="http://schemas.openxmlformats.org/officeDocument/2006/relationships/slideLayout" Target="../slideLayouts/slideLayout1.xml"/><Relationship Id="rId10" Type="http://schemas.microsoft.com/office/2007/relationships/media" Target="../media/media4.mp3"/><Relationship Id="rId1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audio" Target="../media/media4.mp3"/><Relationship Id="rId8" Type="http://schemas.microsoft.com/office/2007/relationships/media" Target="../media/media3.mp3"/><Relationship Id="rId7" Type="http://schemas.openxmlformats.org/officeDocument/2006/relationships/audio" Target="../media/media3.mp3"/><Relationship Id="rId6" Type="http://schemas.microsoft.com/office/2007/relationships/media" Target="../media/media2.mp3"/><Relationship Id="rId5" Type="http://schemas.openxmlformats.org/officeDocument/2006/relationships/audio" Target="../media/media2.mp3"/><Relationship Id="rId4" Type="http://schemas.openxmlformats.org/officeDocument/2006/relationships/image" Target="../media/image14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1" Type="http://schemas.openxmlformats.org/officeDocument/2006/relationships/slideLayout" Target="../slideLayouts/slideLayout1.xml"/><Relationship Id="rId10" Type="http://schemas.microsoft.com/office/2007/relationships/media" Target="../media/media4.mp3"/><Relationship Id="rId1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audio" Target="../media/media4.mp3"/><Relationship Id="rId8" Type="http://schemas.microsoft.com/office/2007/relationships/media" Target="../media/media3.mp3"/><Relationship Id="rId7" Type="http://schemas.openxmlformats.org/officeDocument/2006/relationships/audio" Target="../media/media3.mp3"/><Relationship Id="rId6" Type="http://schemas.microsoft.com/office/2007/relationships/media" Target="../media/media2.mp3"/><Relationship Id="rId5" Type="http://schemas.openxmlformats.org/officeDocument/2006/relationships/audio" Target="../media/media2.mp3"/><Relationship Id="rId4" Type="http://schemas.openxmlformats.org/officeDocument/2006/relationships/image" Target="../media/image14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1" Type="http://schemas.openxmlformats.org/officeDocument/2006/relationships/slideLayout" Target="../slideLayouts/slideLayout1.xml"/><Relationship Id="rId10" Type="http://schemas.microsoft.com/office/2007/relationships/media" Target="../media/media4.mp3"/><Relationship Id="rId1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audio" Target="../media/media4.mp3"/><Relationship Id="rId8" Type="http://schemas.microsoft.com/office/2007/relationships/media" Target="../media/media3.mp3"/><Relationship Id="rId7" Type="http://schemas.openxmlformats.org/officeDocument/2006/relationships/audio" Target="../media/media3.mp3"/><Relationship Id="rId6" Type="http://schemas.microsoft.com/office/2007/relationships/media" Target="../media/media2.mp3"/><Relationship Id="rId5" Type="http://schemas.openxmlformats.org/officeDocument/2006/relationships/audio" Target="../media/media2.mp3"/><Relationship Id="rId4" Type="http://schemas.openxmlformats.org/officeDocument/2006/relationships/image" Target="../media/image14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1" Type="http://schemas.openxmlformats.org/officeDocument/2006/relationships/slideLayout" Target="../slideLayouts/slideLayout1.xml"/><Relationship Id="rId10" Type="http://schemas.microsoft.com/office/2007/relationships/media" Target="../media/media4.mp3"/><Relationship Id="rId1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.png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image" Target="../media/image3.png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3.png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3.png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 descr="hinh-nen-powerpoint-mo-dau-2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7620" y="-12065"/>
            <a:ext cx="12186920" cy="692277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n-US" sz="580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GhÐp ®óng</a:t>
            </a:r>
            <a:endParaRPr lang="en-US" sz="5800">
              <a:solidFill>
                <a:srgbClr val="FF0000"/>
              </a:solidFill>
              <a:latin typeface=".VnAvant" panose="020B7200000000000000" charset="0"/>
              <a:cs typeface=".VnAvant" panose="020B7200000000000000" charset="0"/>
            </a:endParaRPr>
          </a:p>
        </p:txBody>
      </p:sp>
      <p:pic>
        <p:nvPicPr>
          <p:cNvPr id="3075" name="Picture 1" descr="unnamed"/>
          <p:cNvPicPr>
            <a:picLocks noGrp="1"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 flipH="1">
            <a:off x="364490" y="365125"/>
            <a:ext cx="1005205" cy="714375"/>
          </a:xfrm>
        </p:spPr>
      </p:pic>
      <p:pic>
        <p:nvPicPr>
          <p:cNvPr id="5" name="Content Placeholder 4"/>
          <p:cNvPicPr>
            <a:picLocks noChangeAspect="1"/>
          </p:cNvPicPr>
          <p:nvPr>
            <p:ph idx="1"/>
          </p:nvPr>
        </p:nvPicPr>
        <p:blipFill>
          <a:blip r:embed="rId2"/>
          <a:srcRect l="23962" t="56432" r="69447" b="39283"/>
          <a:stretch>
            <a:fillRect/>
          </a:stretch>
        </p:blipFill>
        <p:spPr>
          <a:xfrm>
            <a:off x="768350" y="1803400"/>
            <a:ext cx="2461895" cy="13766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l="24703" t="60602" r="68286" b="34731"/>
          <a:stretch>
            <a:fillRect/>
          </a:stretch>
        </p:blipFill>
        <p:spPr>
          <a:xfrm>
            <a:off x="1019810" y="4123055"/>
            <a:ext cx="2715260" cy="15055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rcRect l="30406" t="56222" r="56797" b="39259"/>
          <a:stretch>
            <a:fillRect/>
          </a:stretch>
        </p:blipFill>
        <p:spPr>
          <a:xfrm>
            <a:off x="6250940" y="1654810"/>
            <a:ext cx="2939415" cy="16738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rcRect l="31984" t="60557" r="57323" b="33343"/>
          <a:stretch>
            <a:fillRect/>
          </a:stretch>
        </p:blipFill>
        <p:spPr>
          <a:xfrm>
            <a:off x="6678295" y="4123055"/>
            <a:ext cx="2512060" cy="2210435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3044190" y="2455545"/>
            <a:ext cx="3879215" cy="25539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3172460" y="2829560"/>
            <a:ext cx="3686810" cy="20624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n-US" sz="5400">
                <a:solidFill>
                  <a:srgbClr val="FF0000"/>
                </a:solidFill>
              </a:rPr>
              <a:t>4. Tập viết</a:t>
            </a:r>
            <a:endParaRPr lang="en-US" sz="5400">
              <a:solidFill>
                <a:srgbClr val="FF0000"/>
              </a:solidFill>
            </a:endParaRPr>
          </a:p>
        </p:txBody>
      </p:sp>
      <p:pic>
        <p:nvPicPr>
          <p:cNvPr id="6" name="Sách đám mây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228144" y="1825625"/>
            <a:ext cx="7735712" cy="43513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/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1384917" y="3616546"/>
            <a:ext cx="9383697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.VnAvant" panose="020B7200000000000000" charset="0"/>
                <a:cs typeface=".VnAvant" panose="020B7200000000000000" charset="0"/>
              </a:rPr>
              <a:t>ĐiÒn vào chç chấm </a:t>
            </a:r>
            <a:r>
              <a:rPr lang="en-US" sz="2400">
                <a:solidFill>
                  <a:srgbClr val="FFFF00"/>
                </a:solidFill>
                <a:latin typeface=".VnAvant" panose="020B7200000000000000" charset="0"/>
                <a:cs typeface=".VnAvant" panose="020B7200000000000000" charset="0"/>
              </a:rPr>
              <a:t>cà ch........... </a:t>
            </a:r>
            <a:r>
              <a:rPr lang="en-US" sz="2400">
                <a:solidFill>
                  <a:schemeClr val="bg1"/>
                </a:solidFill>
                <a:latin typeface=".VnAvant" panose="020B7200000000000000" charset="0"/>
                <a:cs typeface=".VnAvant" panose="020B7200000000000000" charset="0"/>
              </a:rPr>
              <a:t> </a:t>
            </a:r>
            <a:r>
              <a:rPr lang="en-US" sz="2400">
                <a:solidFill>
                  <a:schemeClr val="bg1"/>
                </a:solidFill>
              </a:rPr>
              <a:t>?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15" name="bang a"/>
          <p:cNvSpPr/>
          <p:nvPr/>
        </p:nvSpPr>
        <p:spPr>
          <a:xfrm flipH="1">
            <a:off x="806332" y="509496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bang c"/>
          <p:cNvSpPr/>
          <p:nvPr/>
        </p:nvSpPr>
        <p:spPr>
          <a:xfrm flipH="1">
            <a:off x="806332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ap an a"/>
          <p:cNvSpPr txBox="1"/>
          <p:nvPr/>
        </p:nvSpPr>
        <p:spPr>
          <a:xfrm>
            <a:off x="1106008" y="5197163"/>
            <a:ext cx="4650419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"/>
            </a:pPr>
            <a:r>
              <a:rPr lang="en-US" sz="3000">
                <a:solidFill>
                  <a:srgbClr val="FFC000"/>
                </a:solidFill>
                <a:latin typeface=".VnAvant" panose="020B7200000000000000" charset="0"/>
                <a:ea typeface="Tahoma" panose="020B0604030504040204" pitchFamily="34" charset="0"/>
                <a:cs typeface=".VnAvant" panose="020B7200000000000000" charset="0"/>
              </a:rPr>
              <a:t>A. </a:t>
            </a:r>
            <a:r>
              <a:rPr lang="en-US" sz="3000">
                <a:solidFill>
                  <a:schemeClr val="bg1"/>
                </a:solidFill>
                <a:latin typeface=".VnAvant" panose="020B7200000000000000" charset="0"/>
                <a:ea typeface="Tahoma" panose="020B0604030504040204" pitchFamily="34" charset="0"/>
                <a:cs typeface=".VnAvant" panose="020B7200000000000000" charset="0"/>
              </a:rPr>
              <a:t>ua</a:t>
            </a:r>
            <a:endParaRPr lang="en-US" sz="3000">
              <a:solidFill>
                <a:schemeClr val="bg1"/>
              </a:solidFill>
              <a:latin typeface=".VnAvant" panose="020B7200000000000000" charset="0"/>
              <a:ea typeface="Tahoma" panose="020B0604030504040204" pitchFamily="34" charset="0"/>
              <a:cs typeface=".VnAvant" panose="020B7200000000000000" charset="0"/>
            </a:endParaRPr>
          </a:p>
        </p:txBody>
      </p:sp>
      <p:sp>
        <p:nvSpPr>
          <p:cNvPr id="27" name="dap an c"/>
          <p:cNvSpPr txBox="1"/>
          <p:nvPr/>
        </p:nvSpPr>
        <p:spPr>
          <a:xfrm>
            <a:off x="1106008" y="6060425"/>
            <a:ext cx="4650419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3000">
                <a:solidFill>
                  <a:srgbClr val="FFC000"/>
                </a:solidFill>
                <a:latin typeface=".VnAvant" panose="020B7200000000000000" charset="0"/>
                <a:ea typeface="Tahoma" panose="020B0604030504040204" pitchFamily="34" charset="0"/>
                <a:cs typeface=".VnAvant" panose="020B7200000000000000" charset="0"/>
              </a:rPr>
              <a:t>C. </a:t>
            </a:r>
            <a:r>
              <a:rPr lang="en-US" sz="3000">
                <a:solidFill>
                  <a:schemeClr val="bg1"/>
                </a:solidFill>
                <a:latin typeface=".VnAvant" panose="020B7200000000000000" charset="0"/>
                <a:ea typeface="Tahoma" panose="020B0604030504040204" pitchFamily="34" charset="0"/>
                <a:cs typeface=".VnAvant" panose="020B7200000000000000" charset="0"/>
              </a:rPr>
              <a:t>ia</a:t>
            </a:r>
            <a:endParaRPr lang="en-US" sz="3000">
              <a:solidFill>
                <a:schemeClr val="bg1"/>
              </a:solidFill>
              <a:latin typeface=".VnAvant" panose="020B7200000000000000" charset="0"/>
              <a:ea typeface="Tahoma" panose="020B0604030504040204" pitchFamily="34" charset="0"/>
              <a:cs typeface=".VnAvant" panose="020B7200000000000000" charset="0"/>
            </a:endParaRPr>
          </a:p>
        </p:txBody>
      </p:sp>
      <p:sp>
        <p:nvSpPr>
          <p:cNvPr id="31" name="bang b"/>
          <p:cNvSpPr/>
          <p:nvPr/>
        </p:nvSpPr>
        <p:spPr>
          <a:xfrm flipH="1">
            <a:off x="6135895" y="509496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bang d"/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ap an b"/>
          <p:cNvSpPr txBox="1"/>
          <p:nvPr/>
        </p:nvSpPr>
        <p:spPr>
          <a:xfrm>
            <a:off x="6435571" y="5197163"/>
            <a:ext cx="4650419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300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B.</a:t>
            </a:r>
            <a:r>
              <a:rPr lang="en-US" sz="200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>
                <a:solidFill>
                  <a:schemeClr val="bg1"/>
                </a:solidFill>
                <a:latin typeface=".VnAvant" panose="020B7200000000000000" charset="0"/>
                <a:ea typeface="Tahoma" panose="020B0604030504040204" pitchFamily="34" charset="0"/>
                <a:cs typeface=".VnAvant" panose="020B7200000000000000" charset="0"/>
              </a:rPr>
              <a:t>ưa</a:t>
            </a:r>
            <a:endParaRPr lang="en-US" sz="3000">
              <a:solidFill>
                <a:schemeClr val="bg1"/>
              </a:solidFill>
              <a:latin typeface=".VnAvant" panose="020B7200000000000000" charset="0"/>
              <a:ea typeface="Tahoma" panose="020B0604030504040204" pitchFamily="34" charset="0"/>
              <a:cs typeface=".VnAvant" panose="020B7200000000000000" charset="0"/>
            </a:endParaRPr>
          </a:p>
        </p:txBody>
      </p:sp>
      <p:sp>
        <p:nvSpPr>
          <p:cNvPr id="34" name="dap an d"/>
          <p:cNvSpPr txBox="1"/>
          <p:nvPr/>
        </p:nvSpPr>
        <p:spPr>
          <a:xfrm>
            <a:off x="6435571" y="6060425"/>
            <a:ext cx="4650419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3000">
                <a:solidFill>
                  <a:srgbClr val="FFC000"/>
                </a:solidFill>
                <a:latin typeface=".VnAvant" panose="020B7200000000000000" charset="0"/>
                <a:ea typeface="Tahoma" panose="020B0604030504040204" pitchFamily="34" charset="0"/>
                <a:cs typeface=".VnAvant" panose="020B7200000000000000" charset="0"/>
              </a:rPr>
              <a:t>D. </a:t>
            </a:r>
            <a:r>
              <a:rPr lang="en-US" sz="3000">
                <a:solidFill>
                  <a:schemeClr val="bg1"/>
                </a:solidFill>
                <a:latin typeface=".VnAvant" panose="020B7200000000000000" charset="0"/>
                <a:ea typeface="Tahoma" panose="020B0604030504040204" pitchFamily="34" charset="0"/>
                <a:cs typeface=".VnAvant" panose="020B7200000000000000" charset="0"/>
              </a:rPr>
              <a:t>iu</a:t>
            </a:r>
            <a:endParaRPr lang="en-US" sz="3000">
              <a:solidFill>
                <a:schemeClr val="bg1"/>
              </a:solidFill>
              <a:latin typeface=".VnAvant" panose="020B7200000000000000" charset="0"/>
              <a:ea typeface="Tahoma" panose="020B0604030504040204" pitchFamily="34" charset="0"/>
              <a:cs typeface=".VnAvant" panose="020B7200000000000000" charset="0"/>
            </a:endParaRPr>
          </a:p>
        </p:txBody>
      </p:sp>
      <p:pic>
        <p:nvPicPr>
          <p:cNvPr id="38" name="Ques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/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384917" y="3616546"/>
            <a:ext cx="9383697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charset="0"/>
                <a:ea typeface="+mn-ea"/>
                <a:cs typeface=".VnAvant" panose="020B7200000000000000" charset="0"/>
              </a:rPr>
              <a:t>Điền vào chỗ chấm 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.VnAvant" panose="020B7200000000000000" charset="0"/>
                <a:ea typeface="+mn-ea"/>
                <a:cs typeface=".VnAvant" panose="020B7200000000000000" charset="0"/>
              </a:rPr>
              <a:t>cơn m......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bang b"/>
          <p:cNvSpPr/>
          <p:nvPr/>
        </p:nvSpPr>
        <p:spPr>
          <a:xfrm flipH="1">
            <a:off x="6135895" y="510058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c"/>
          <p:cNvSpPr/>
          <p:nvPr/>
        </p:nvSpPr>
        <p:spPr>
          <a:xfrm flipH="1">
            <a:off x="806332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u hoi b"/>
          <p:cNvSpPr txBox="1"/>
          <p:nvPr/>
        </p:nvSpPr>
        <p:spPr>
          <a:xfrm>
            <a:off x="6435571" y="5202784"/>
            <a:ext cx="4650419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.VnAvant" panose="020B7200000000000000" charset="0"/>
                <a:ea typeface="Tahoma" panose="020B0604030504040204" pitchFamily="34" charset="0"/>
                <a:cs typeface=".VnAvant" panose="020B7200000000000000" charset="0"/>
              </a:rPr>
              <a:t>B. 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.VnAvant" panose="020B7200000000000000" charset="0"/>
                <a:ea typeface="Tahoma" panose="020B0604030504040204" pitchFamily="34" charset="0"/>
                <a:cs typeface=".VnAvant" panose="020B7200000000000000" charset="0"/>
              </a:rPr>
              <a:t>ưa</a:t>
            </a: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.VnAvant" panose="020B7200000000000000" charset="0"/>
              <a:ea typeface="Tahoma" panose="020B0604030504040204" pitchFamily="34" charset="0"/>
              <a:cs typeface=".VnAvant" panose="020B7200000000000000" charset="0"/>
            </a:endParaRPr>
          </a:p>
        </p:txBody>
      </p:sp>
      <p:sp>
        <p:nvSpPr>
          <p:cNvPr id="27" name="cau hoi c"/>
          <p:cNvSpPr txBox="1"/>
          <p:nvPr/>
        </p:nvSpPr>
        <p:spPr>
          <a:xfrm>
            <a:off x="1106008" y="6060425"/>
            <a:ext cx="4650419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.VnAvant" panose="020B7200000000000000" charset="0"/>
                <a:ea typeface="Tahoma" panose="020B0604030504040204" pitchFamily="34" charset="0"/>
                <a:cs typeface=".VnAvant" panose="020B7200000000000000" charset="0"/>
              </a:rPr>
              <a:t>C. 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.VnAvant" panose="020B7200000000000000" charset="0"/>
                <a:ea typeface="Tahoma" panose="020B0604030504040204" pitchFamily="34" charset="0"/>
                <a:cs typeface=".VnAvant" panose="020B7200000000000000" charset="0"/>
              </a:rPr>
              <a:t>iªm</a:t>
            </a: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.VnAvant" panose="020B7200000000000000" charset="0"/>
              <a:ea typeface="Tahoma" panose="020B0604030504040204" pitchFamily="34" charset="0"/>
              <a:cs typeface=".VnAvant" panose="020B7200000000000000" charset="0"/>
            </a:endParaRPr>
          </a:p>
        </p:txBody>
      </p:sp>
      <p:sp>
        <p:nvSpPr>
          <p:cNvPr id="31" name="bang a"/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bang d"/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u hoi a"/>
          <p:cNvSpPr txBox="1"/>
          <p:nvPr/>
        </p:nvSpPr>
        <p:spPr>
          <a:xfrm>
            <a:off x="1106008" y="5197797"/>
            <a:ext cx="4650419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.VnAvant" panose="020B7200000000000000" charset="0"/>
                <a:ea typeface="Tahoma" panose="020B0604030504040204" pitchFamily="34" charset="0"/>
                <a:cs typeface=".VnAvant" panose="020B7200000000000000" charset="0"/>
              </a:rPr>
              <a:t>A. 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charset="0"/>
                <a:ea typeface="Tahoma" panose="020B0604030504040204" pitchFamily="34" charset="0"/>
                <a:cs typeface=".VnAvant" panose="020B7200000000000000" charset="0"/>
              </a:rPr>
              <a:t>ia</a:t>
            </a: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Avant" panose="020B7200000000000000" charset="0"/>
              <a:ea typeface="Tahoma" panose="020B0604030504040204" pitchFamily="34" charset="0"/>
              <a:cs typeface=".VnAvant" panose="020B7200000000000000" charset="0"/>
            </a:endParaRPr>
          </a:p>
        </p:txBody>
      </p:sp>
      <p:sp>
        <p:nvSpPr>
          <p:cNvPr id="34" name="cau hoi d"/>
          <p:cNvSpPr txBox="1"/>
          <p:nvPr/>
        </p:nvSpPr>
        <p:spPr>
          <a:xfrm>
            <a:off x="6435571" y="6060425"/>
            <a:ext cx="4650419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.VnAvant" panose="020B7200000000000000" charset="0"/>
                <a:ea typeface="Tahoma" panose="020B0604030504040204" pitchFamily="34" charset="0"/>
                <a:cs typeface=".VnAvant" panose="020B7200000000000000" charset="0"/>
              </a:rPr>
              <a:t>D. 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.VnAvant" panose="020B7200000000000000" charset="0"/>
                <a:ea typeface="Tahoma" panose="020B0604030504040204" pitchFamily="34" charset="0"/>
                <a:cs typeface=".VnAvant" panose="020B7200000000000000" charset="0"/>
              </a:rPr>
              <a:t>­¬m</a:t>
            </a: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.VnAvant" panose="020B7200000000000000" charset="0"/>
              <a:ea typeface="Tahoma" panose="020B0604030504040204" pitchFamily="34" charset="0"/>
              <a:cs typeface=".VnAvant" panose="020B7200000000000000" charset="0"/>
            </a:endParaRPr>
          </a:p>
        </p:txBody>
      </p:sp>
      <p:pic>
        <p:nvPicPr>
          <p:cNvPr id="38" name="Ques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/>
          <p:cNvSpPr/>
          <p:nvPr/>
        </p:nvSpPr>
        <p:spPr>
          <a:xfrm flipH="1">
            <a:off x="640220" y="3568403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384917" y="3616546"/>
            <a:ext cx="9383697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charset="0"/>
                <a:ea typeface="+mn-ea"/>
                <a:cs typeface=".VnAvant" panose="020B7200000000000000" charset="0"/>
              </a:rPr>
              <a:t>Điền vào chỗ chấm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.VnAvant" panose="020B7200000000000000" charset="0"/>
                <a:ea typeface="+mn-ea"/>
                <a:cs typeface=".VnAvant" panose="020B7200000000000000" charset="0"/>
              </a:rPr>
              <a:t>quả d.....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bang c"/>
          <p:cNvSpPr/>
          <p:nvPr/>
        </p:nvSpPr>
        <p:spPr>
          <a:xfrm flipH="1">
            <a:off x="804609" y="596129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b"/>
          <p:cNvSpPr/>
          <p:nvPr/>
        </p:nvSpPr>
        <p:spPr>
          <a:xfrm flipH="1">
            <a:off x="6135895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u hoi c"/>
          <p:cNvSpPr txBox="1"/>
          <p:nvPr/>
        </p:nvSpPr>
        <p:spPr>
          <a:xfrm>
            <a:off x="1106190" y="6012693"/>
            <a:ext cx="4650419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.VnAvant" panose="020B7200000000000000" charset="0"/>
                <a:ea typeface="Tahoma" panose="020B0604030504040204" pitchFamily="34" charset="0"/>
                <a:cs typeface=".VnAvant" panose="020B7200000000000000" charset="0"/>
              </a:rPr>
              <a:t>C.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.VnAvant" panose="020B7200000000000000" charset="0"/>
                <a:ea typeface="Tahoma" panose="020B0604030504040204" pitchFamily="34" charset="0"/>
                <a:cs typeface=".VnAvant" panose="020B7200000000000000" charset="0"/>
              </a:rPr>
              <a:t>ưa</a:t>
            </a: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.VnAvant" panose="020B7200000000000000" charset="0"/>
              <a:ea typeface="Tahoma" panose="020B0604030504040204" pitchFamily="34" charset="0"/>
              <a:cs typeface=".VnAvant" panose="020B7200000000000000" charset="0"/>
            </a:endParaRPr>
          </a:p>
        </p:txBody>
      </p:sp>
      <p:sp>
        <p:nvSpPr>
          <p:cNvPr id="27" name="cau hoi b"/>
          <p:cNvSpPr txBox="1"/>
          <p:nvPr/>
        </p:nvSpPr>
        <p:spPr>
          <a:xfrm>
            <a:off x="6435571" y="5197162"/>
            <a:ext cx="4650419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.VnAvant" panose="020B7200000000000000" charset="0"/>
                <a:ea typeface="Tahoma" panose="020B0604030504040204" pitchFamily="34" charset="0"/>
                <a:cs typeface=".VnAvant" panose="020B7200000000000000" charset="0"/>
              </a:rPr>
              <a:t>B. 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.VnAvant" panose="020B7200000000000000" charset="0"/>
                <a:ea typeface="Tahoma" panose="020B0604030504040204" pitchFamily="34" charset="0"/>
                <a:cs typeface=".VnAvant" panose="020B7200000000000000" charset="0"/>
              </a:rPr>
              <a:t>ơp</a:t>
            </a: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.VnAvant" panose="020B7200000000000000" charset="0"/>
              <a:ea typeface="Tahoma" panose="020B0604030504040204" pitchFamily="34" charset="0"/>
              <a:cs typeface=".VnAvant" panose="020B7200000000000000" charset="0"/>
            </a:endParaRPr>
          </a:p>
        </p:txBody>
      </p:sp>
      <p:sp>
        <p:nvSpPr>
          <p:cNvPr id="31" name="bang a"/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bang d"/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u hoi a"/>
          <p:cNvSpPr txBox="1"/>
          <p:nvPr/>
        </p:nvSpPr>
        <p:spPr>
          <a:xfrm>
            <a:off x="1106008" y="5197162"/>
            <a:ext cx="4650419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.VnAvant" panose="020B7200000000000000" charset="0"/>
                <a:ea typeface="Tahoma" panose="020B0604030504040204" pitchFamily="34" charset="0"/>
                <a:cs typeface=".VnAvant" panose="020B7200000000000000" charset="0"/>
              </a:rPr>
              <a:t>A. 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.VnAvant" panose="020B7200000000000000" charset="0"/>
                <a:ea typeface="Tahoma" panose="020B0604030504040204" pitchFamily="34" charset="0"/>
                <a:cs typeface=".VnAvant" panose="020B7200000000000000" charset="0"/>
              </a:rPr>
              <a:t>em</a:t>
            </a: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.VnAvant" panose="020B7200000000000000" charset="0"/>
              <a:ea typeface="Tahoma" panose="020B0604030504040204" pitchFamily="34" charset="0"/>
              <a:cs typeface=".VnAvant" panose="020B7200000000000000" charset="0"/>
            </a:endParaRPr>
          </a:p>
        </p:txBody>
      </p:sp>
      <p:sp>
        <p:nvSpPr>
          <p:cNvPr id="34" name="cau hoi d"/>
          <p:cNvSpPr txBox="1"/>
          <p:nvPr/>
        </p:nvSpPr>
        <p:spPr>
          <a:xfrm>
            <a:off x="6253961" y="6061060"/>
            <a:ext cx="4650419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.VnAvant" panose="020B7200000000000000" charset="0"/>
                <a:ea typeface="Tahoma" panose="020B0604030504040204" pitchFamily="34" charset="0"/>
                <a:cs typeface=".VnAvant" panose="020B7200000000000000" charset="0"/>
              </a:rPr>
              <a:t>D. 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.VnAvant" panose="020B7200000000000000" charset="0"/>
                <a:ea typeface="Tahoma" panose="020B0604030504040204" pitchFamily="34" charset="0"/>
                <a:cs typeface=".VnAvant" panose="020B7200000000000000" charset="0"/>
              </a:rPr>
              <a:t>ăc</a:t>
            </a: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.VnAvant" panose="020B7200000000000000" charset="0"/>
              <a:ea typeface="Tahoma" panose="020B0604030504040204" pitchFamily="34" charset="0"/>
              <a:cs typeface=".VnAvant" panose="020B7200000000000000" charset="0"/>
            </a:endParaRPr>
          </a:p>
        </p:txBody>
      </p:sp>
      <p:pic>
        <p:nvPicPr>
          <p:cNvPr id="38" name="Ques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/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384917" y="3616546"/>
            <a:ext cx="9383697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charset="0"/>
                <a:ea typeface="+mn-ea"/>
                <a:cs typeface=".VnAvant" panose="020B7200000000000000" charset="0"/>
              </a:rPr>
              <a:t>Điền vào chỗ chấm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.VnAvant" panose="020B7200000000000000" charset="0"/>
                <a:ea typeface="+mn-ea"/>
                <a:cs typeface=".VnAvant" panose="020B7200000000000000" charset="0"/>
              </a:rPr>
              <a:t>thi đ.......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?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bang d"/>
          <p:cNvSpPr/>
          <p:nvPr/>
        </p:nvSpPr>
        <p:spPr>
          <a:xfrm flipH="1">
            <a:off x="6135895" y="595822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b"/>
          <p:cNvSpPr/>
          <p:nvPr/>
        </p:nvSpPr>
        <p:spPr>
          <a:xfrm flipH="1">
            <a:off x="6135895" y="5094960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u hoi d"/>
          <p:cNvSpPr txBox="1"/>
          <p:nvPr/>
        </p:nvSpPr>
        <p:spPr>
          <a:xfrm>
            <a:off x="6435571" y="6060424"/>
            <a:ext cx="4650419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.VnAvant" panose="020B7200000000000000" charset="0"/>
                <a:ea typeface="Tahoma" panose="020B0604030504040204" pitchFamily="34" charset="0"/>
                <a:cs typeface=".VnAvant" panose="020B7200000000000000" charset="0"/>
              </a:rPr>
              <a:t>D. 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charset="0"/>
                <a:ea typeface="Tahoma" panose="020B0604030504040204" pitchFamily="34" charset="0"/>
                <a:cs typeface=".VnAvant" panose="020B7200000000000000" charset="0"/>
              </a:rPr>
              <a:t>ua</a:t>
            </a: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Avant" panose="020B7200000000000000" charset="0"/>
              <a:ea typeface="Tahoma" panose="020B0604030504040204" pitchFamily="34" charset="0"/>
              <a:cs typeface=".VnAvant" panose="020B7200000000000000" charset="0"/>
            </a:endParaRPr>
          </a:p>
        </p:txBody>
      </p:sp>
      <p:sp>
        <p:nvSpPr>
          <p:cNvPr id="27" name="cau hoi b"/>
          <p:cNvSpPr txBox="1"/>
          <p:nvPr/>
        </p:nvSpPr>
        <p:spPr>
          <a:xfrm>
            <a:off x="6435571" y="5197161"/>
            <a:ext cx="4650419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.VnAvant" panose="020B7200000000000000" charset="0"/>
                <a:ea typeface="Tahoma" panose="020B0604030504040204" pitchFamily="34" charset="0"/>
                <a:cs typeface=".VnAvant" panose="020B7200000000000000" charset="0"/>
              </a:rPr>
              <a:t>B. 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.VnAvant" panose="020B7200000000000000" charset="0"/>
                <a:ea typeface="Tahoma" panose="020B0604030504040204" pitchFamily="34" charset="0"/>
                <a:cs typeface=".VnAvant" panose="020B7200000000000000" charset="0"/>
              </a:rPr>
              <a:t>ăn</a:t>
            </a: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.VnAvant" panose="020B7200000000000000" charset="0"/>
              <a:ea typeface="Tahoma" panose="020B0604030504040204" pitchFamily="34" charset="0"/>
              <a:cs typeface=".VnAvant" panose="020B7200000000000000" charset="0"/>
            </a:endParaRPr>
          </a:p>
        </p:txBody>
      </p:sp>
      <p:sp>
        <p:nvSpPr>
          <p:cNvPr id="31" name="bang a"/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bang c"/>
          <p:cNvSpPr/>
          <p:nvPr/>
        </p:nvSpPr>
        <p:spPr>
          <a:xfrm flipH="1">
            <a:off x="806332" y="595822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u hoi a"/>
          <p:cNvSpPr txBox="1"/>
          <p:nvPr/>
        </p:nvSpPr>
        <p:spPr>
          <a:xfrm>
            <a:off x="1106008" y="5197162"/>
            <a:ext cx="4650419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.VnAvant" panose="020B7200000000000000" charset="0"/>
                <a:ea typeface="Tahoma" panose="020B0604030504040204" pitchFamily="34" charset="0"/>
                <a:cs typeface=".VnAvant" panose="020B7200000000000000" charset="0"/>
              </a:rPr>
              <a:t>A. 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charset="0"/>
                <a:ea typeface="Tahoma" panose="020B0604030504040204" pitchFamily="34" charset="0"/>
                <a:cs typeface=".VnAvant" panose="020B7200000000000000" charset="0"/>
              </a:rPr>
              <a:t>up</a:t>
            </a: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Avant" panose="020B7200000000000000" charset="0"/>
              <a:ea typeface="Tahoma" panose="020B0604030504040204" pitchFamily="34" charset="0"/>
              <a:cs typeface=".VnAvant" panose="020B7200000000000000" charset="0"/>
            </a:endParaRPr>
          </a:p>
        </p:txBody>
      </p:sp>
      <p:sp>
        <p:nvSpPr>
          <p:cNvPr id="34" name="cau hoi c"/>
          <p:cNvSpPr txBox="1"/>
          <p:nvPr/>
        </p:nvSpPr>
        <p:spPr>
          <a:xfrm>
            <a:off x="1106008" y="6060424"/>
            <a:ext cx="4650419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.VnAvant" panose="020B7200000000000000" charset="0"/>
                <a:ea typeface="Tahoma" panose="020B0604030504040204" pitchFamily="34" charset="0"/>
                <a:cs typeface=".VnAvant" panose="020B7200000000000000" charset="0"/>
              </a:rPr>
              <a:t>C. 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charset="0"/>
                <a:ea typeface="Tahoma" panose="020B0604030504040204" pitchFamily="34" charset="0"/>
                <a:cs typeface=".VnAvant" panose="020B7200000000000000" charset="0"/>
              </a:rPr>
              <a:t>at</a:t>
            </a: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Avant" panose="020B7200000000000000" charset="0"/>
              <a:ea typeface="Tahoma" panose="020B0604030504040204" pitchFamily="34" charset="0"/>
              <a:cs typeface=".VnAvant" panose="020B7200000000000000" charset="0"/>
            </a:endParaRPr>
          </a:p>
        </p:txBody>
      </p:sp>
      <p:pic>
        <p:nvPicPr>
          <p:cNvPr id="38" name="Ques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8" name="Content Placeholder 7" descr="3c51a6e966e2635a7eaabd28eea4700c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38100" y="-46990"/>
            <a:ext cx="12267565" cy="695452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 descr="hinh-nen-may-tinh-don-gian-2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8890" y="-29845"/>
            <a:ext cx="12175490" cy="69119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93210" y="2501265"/>
            <a:ext cx="5023485" cy="1325880"/>
          </a:xfrm>
        </p:spPr>
        <p:txBody>
          <a:bodyPr/>
          <a:p>
            <a:pPr algn="ctr"/>
            <a:r>
              <a:rPr lang="en-US" sz="7200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charset="0"/>
                <a:cs typeface=".VnAvant" panose="020B7200000000000000" charset="0"/>
              </a:rPr>
              <a:t>Häc vÇn</a:t>
            </a:r>
            <a:r>
              <a:rPr lang="en-US">
                <a:latin typeface=".VnAvant" panose="020B7200000000000000" charset="0"/>
                <a:cs typeface=".VnAvant" panose="020B7200000000000000" charset="0"/>
              </a:rPr>
              <a:t> </a:t>
            </a:r>
            <a:endParaRPr lang="en-US">
              <a:latin typeface=".VnAvant" panose="020B7200000000000000" charset="0"/>
              <a:cs typeface=".VnAvant" panose="020B7200000000000000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593850"/>
          </a:xfrm>
        </p:spPr>
        <p:txBody>
          <a:bodyPr>
            <a:normAutofit fontScale="90000"/>
          </a:bodyPr>
          <a:p>
            <a:pPr algn="ctr"/>
            <a:r>
              <a:rPr lang="en-US">
                <a:latin typeface=".VnAvant" panose="020B7200000000000000" charset="0"/>
                <a:cs typeface=".VnAvant" panose="020B7200000000000000" charset="0"/>
              </a:rPr>
              <a:t>Thø    ngµy     th¸ng    năm 2020</a:t>
            </a:r>
            <a:br>
              <a:rPr lang="en-US">
                <a:latin typeface=".VnAvant" panose="020B7200000000000000" charset="0"/>
                <a:cs typeface=".VnAvant" panose="020B7200000000000000" charset="0"/>
              </a:rPr>
            </a:br>
            <a:r>
              <a:rPr lang="en-US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Tiếng viÖt</a:t>
            </a:r>
            <a:br>
              <a:rPr lang="en-US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</a:br>
            <a:r>
              <a:rPr lang="en-US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Bµi 31 ua - ­a</a:t>
            </a:r>
            <a:endParaRPr lang="en-US">
              <a:solidFill>
                <a:srgbClr val="FF0000"/>
              </a:solidFill>
              <a:latin typeface=".VnAvant" panose="020B7200000000000000" charset="0"/>
              <a:cs typeface=".VnAvant" panose="020B7200000000000000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0095" y="2306955"/>
            <a:ext cx="10515600" cy="4351338"/>
          </a:xfrm>
        </p:spPr>
        <p:txBody>
          <a:bodyPr/>
          <a:p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1866900" y="2857500"/>
            <a:ext cx="2639695" cy="1990725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7068185" y="2914015"/>
            <a:ext cx="2494915" cy="202438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7" name="Text Box 6"/>
          <p:cNvSpPr txBox="1"/>
          <p:nvPr/>
        </p:nvSpPr>
        <p:spPr>
          <a:xfrm>
            <a:off x="2470785" y="3418840"/>
            <a:ext cx="143192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6000">
                <a:latin typeface=".VnAvant" panose="020B7200000000000000" charset="0"/>
                <a:cs typeface=".VnAvant" panose="020B7200000000000000" charset="0"/>
              </a:rPr>
              <a:t>ua</a:t>
            </a:r>
            <a:endParaRPr lang="en-US" sz="6000">
              <a:latin typeface=".VnAvant" panose="020B7200000000000000" charset="0"/>
              <a:cs typeface=".VnAvant" panose="020B7200000000000000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7571740" y="3418840"/>
            <a:ext cx="148780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6000">
                <a:latin typeface=".VnAvant" panose="020B7200000000000000" charset="0"/>
                <a:cs typeface=".VnAvant" panose="020B7200000000000000" charset="0"/>
              </a:rPr>
              <a:t>­a</a:t>
            </a:r>
            <a:endParaRPr lang="en-US" sz="6000">
              <a:latin typeface=".VnAvant" panose="020B7200000000000000" charset="0"/>
              <a:cs typeface=".VnAvant" panose="020B7200000000000000" charset="0"/>
            </a:endParaRPr>
          </a:p>
        </p:txBody>
      </p:sp>
      <p:pic>
        <p:nvPicPr>
          <p:cNvPr id="3075" name="Picture 1" descr="unnamed"/>
          <p:cNvPicPr>
            <a:picLocks noGrp="1"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504270" y="51118"/>
            <a:ext cx="714375" cy="714375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n-US" sz="540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1. Lµm quen</a:t>
            </a:r>
            <a:endParaRPr lang="en-US" sz="5400">
              <a:solidFill>
                <a:srgbClr val="FF0000"/>
              </a:solidFill>
              <a:latin typeface=".VnAvant" panose="020B7200000000000000" charset="0"/>
              <a:cs typeface=".VnAvant" panose="020B7200000000000000" charset="0"/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>
            <p:ph sz="half" idx="1"/>
          </p:nvPr>
        </p:nvPicPr>
        <p:blipFill>
          <a:blip r:embed="rId1"/>
          <a:srcRect l="30332" t="28294" r="55385" b="50051"/>
          <a:stretch>
            <a:fillRect/>
          </a:stretch>
        </p:blipFill>
        <p:spPr>
          <a:xfrm>
            <a:off x="1789430" y="1287780"/>
            <a:ext cx="3414395" cy="2638425"/>
          </a:xfrm>
          <a:prstGeom prst="rect">
            <a:avLst/>
          </a:prstGeom>
        </p:spPr>
      </p:pic>
      <p:pic>
        <p:nvPicPr>
          <p:cNvPr id="5" name="Content Placeholder 4"/>
          <p:cNvPicPr>
            <a:picLocks noChangeAspect="1"/>
          </p:cNvPicPr>
          <p:nvPr>
            <p:ph sz="half" idx="2"/>
          </p:nvPr>
        </p:nvPicPr>
        <p:blipFill>
          <a:blip r:embed="rId1"/>
          <a:srcRect l="47733" t="16492" r="20282" b="48540"/>
          <a:stretch>
            <a:fillRect/>
          </a:stretch>
        </p:blipFill>
        <p:spPr>
          <a:xfrm>
            <a:off x="7682865" y="1287780"/>
            <a:ext cx="3424555" cy="2505075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1710690" y="4233545"/>
            <a:ext cx="2852420" cy="10147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p>
            <a:pPr algn="ctr"/>
            <a:r>
              <a:rPr lang="en-US" sz="6000">
                <a:latin typeface=".VnAvantH" panose="020B7200000000000000" charset="0"/>
                <a:cs typeface=".VnAvantH" panose="020B7200000000000000" charset="0"/>
              </a:rPr>
              <a:t>c</a:t>
            </a:r>
            <a:r>
              <a:rPr lang="en-US" sz="6000">
                <a:solidFill>
                  <a:srgbClr val="FF0000"/>
                </a:solidFill>
                <a:latin typeface=".VnAvantH" panose="020B7200000000000000" charset="0"/>
                <a:cs typeface=".VnAvantH" panose="020B7200000000000000" charset="0"/>
              </a:rPr>
              <a:t>ua</a:t>
            </a:r>
            <a:endParaRPr lang="en-US" sz="6000">
              <a:solidFill>
                <a:srgbClr val="FF0000"/>
              </a:solidFill>
              <a:latin typeface=".VnAvantH" panose="020B7200000000000000" charset="0"/>
              <a:cs typeface=".VnAvantH" panose="020B7200000000000000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1710690" y="5248275"/>
            <a:ext cx="1242695" cy="101473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p>
            <a:pPr algn="ctr"/>
            <a:r>
              <a:rPr lang="en-US" sz="6000">
                <a:latin typeface=".VnAvant" panose="020B7200000000000000" charset="0"/>
                <a:cs typeface=".VnAvant" panose="020B7200000000000000" charset="0"/>
              </a:rPr>
              <a:t>c</a:t>
            </a:r>
            <a:endParaRPr lang="en-US" sz="6000">
              <a:latin typeface=".VnAvant" panose="020B7200000000000000" charset="0"/>
              <a:cs typeface=".VnAvant" panose="020B7200000000000000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2953385" y="5248275"/>
            <a:ext cx="1609090" cy="101473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p>
            <a:pPr algn="ctr"/>
            <a:r>
              <a:rPr lang="en-US" sz="600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ua</a:t>
            </a:r>
            <a:endParaRPr lang="en-US" sz="6000">
              <a:solidFill>
                <a:srgbClr val="FF0000"/>
              </a:solidFill>
              <a:latin typeface=".VnAvant" panose="020B7200000000000000" charset="0"/>
              <a:cs typeface=".VnAvant" panose="020B7200000000000000" charset="0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7840345" y="4233545"/>
            <a:ext cx="2606040" cy="10147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p>
            <a:pPr algn="ctr"/>
            <a:r>
              <a:rPr lang="en-US" sz="6000">
                <a:latin typeface=".VnAvant" panose="020B7200000000000000" charset="0"/>
                <a:cs typeface=".VnAvant" panose="020B7200000000000000" charset="0"/>
              </a:rPr>
              <a:t>ng</a:t>
            </a:r>
            <a:r>
              <a:rPr lang="en-US" sz="600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ùa</a:t>
            </a:r>
            <a:endParaRPr lang="en-US" sz="6000">
              <a:solidFill>
                <a:srgbClr val="FF0000"/>
              </a:solidFill>
              <a:latin typeface=".VnAvant" panose="020B7200000000000000" charset="0"/>
              <a:cs typeface=".VnAvant" panose="020B7200000000000000" charset="0"/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7840980" y="5248275"/>
            <a:ext cx="1419860" cy="101473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p>
            <a:pPr algn="ctr"/>
            <a:r>
              <a:rPr lang="en-US" sz="6000">
                <a:latin typeface=".VnAvant" panose="020B7200000000000000" charset="0"/>
                <a:cs typeface=".VnAvant" panose="020B7200000000000000" charset="0"/>
              </a:rPr>
              <a:t>ng</a:t>
            </a:r>
            <a:endParaRPr lang="en-US" sz="6000">
              <a:latin typeface=".VnAvant" panose="020B7200000000000000" charset="0"/>
              <a:cs typeface=".VnAvant" panose="020B7200000000000000" charset="0"/>
            </a:endParaRPr>
          </a:p>
        </p:txBody>
      </p:sp>
      <p:sp>
        <p:nvSpPr>
          <p:cNvPr id="12" name="Text Box 11"/>
          <p:cNvSpPr txBox="1"/>
          <p:nvPr/>
        </p:nvSpPr>
        <p:spPr>
          <a:xfrm>
            <a:off x="9260840" y="5248275"/>
            <a:ext cx="1184910" cy="101473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p>
            <a:r>
              <a:rPr lang="en-US" sz="600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ùa</a:t>
            </a:r>
            <a:endParaRPr lang="en-US" sz="6000">
              <a:solidFill>
                <a:srgbClr val="FF0000"/>
              </a:solidFill>
              <a:latin typeface=".VnAvant" panose="020B7200000000000000" charset="0"/>
              <a:cs typeface=".VnAvant" panose="020B7200000000000000" charset="0"/>
            </a:endParaRPr>
          </a:p>
        </p:txBody>
      </p:sp>
      <p:pic>
        <p:nvPicPr>
          <p:cNvPr id="3075" name="Picture 1" descr="unnamed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690" y="104140"/>
            <a:ext cx="1012825" cy="7143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2" grpId="0" animBg="1"/>
      <p:bldP spid="1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n-US" sz="540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1. Lµm quen</a:t>
            </a:r>
            <a:endParaRPr lang="en-US" sz="5400">
              <a:solidFill>
                <a:srgbClr val="FF0000"/>
              </a:solidFill>
              <a:latin typeface=".VnAvant" panose="020B7200000000000000" charset="0"/>
              <a:cs typeface=".VnAvant" panose="020B7200000000000000" charset="0"/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>
            <p:ph sz="half" idx="1"/>
          </p:nvPr>
        </p:nvPicPr>
        <p:blipFill>
          <a:blip r:embed="rId1"/>
          <a:srcRect l="30332" t="28294" r="55385" b="50051"/>
          <a:stretch>
            <a:fillRect/>
          </a:stretch>
        </p:blipFill>
        <p:spPr>
          <a:xfrm>
            <a:off x="247015" y="1440815"/>
            <a:ext cx="3414395" cy="2638425"/>
          </a:xfrm>
          <a:prstGeom prst="rect">
            <a:avLst/>
          </a:prstGeom>
        </p:spPr>
      </p:pic>
      <p:pic>
        <p:nvPicPr>
          <p:cNvPr id="5" name="Content Placeholder 4"/>
          <p:cNvPicPr>
            <a:picLocks noChangeAspect="1"/>
          </p:cNvPicPr>
          <p:nvPr>
            <p:ph sz="half" idx="2"/>
          </p:nvPr>
        </p:nvPicPr>
        <p:blipFill>
          <a:blip r:embed="rId1"/>
          <a:srcRect l="47733" t="16492" r="20282" b="48540"/>
          <a:stretch>
            <a:fillRect/>
          </a:stretch>
        </p:blipFill>
        <p:spPr>
          <a:xfrm>
            <a:off x="6171565" y="1574165"/>
            <a:ext cx="4054475" cy="250507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12065" y="4250690"/>
            <a:ext cx="3714115" cy="70675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p>
            <a:pPr algn="ctr"/>
            <a:r>
              <a:rPr lang="en-US" sz="4000">
                <a:latin typeface=".VnAvant" panose="020B7200000000000000" charset="0"/>
                <a:cs typeface=".VnAvant" panose="020B7200000000000000" charset="0"/>
              </a:rPr>
              <a:t>cê - ua - cua</a:t>
            </a:r>
            <a:endParaRPr lang="en-US" sz="4000">
              <a:latin typeface=".VnAvant" panose="020B7200000000000000" charset="0"/>
              <a:cs typeface=".VnAvant" panose="020B7200000000000000" charset="0"/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4250055" y="4175760"/>
            <a:ext cx="7919085" cy="70675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p>
            <a:pPr algn="ctr"/>
            <a:r>
              <a:rPr lang="en-US" sz="4000">
                <a:latin typeface=".VnAvant" panose="020B7200000000000000" charset="0"/>
                <a:cs typeface=".VnAvant" panose="020B7200000000000000" charset="0"/>
              </a:rPr>
              <a:t>ngê - ­a - ng­a - nÆng - ngùa</a:t>
            </a:r>
            <a:endParaRPr lang="en-US" sz="4000">
              <a:latin typeface=".VnAvant" panose="020B7200000000000000" charset="0"/>
              <a:cs typeface=".VnAvant" panose="020B7200000000000000" charset="0"/>
            </a:endParaRPr>
          </a:p>
        </p:txBody>
      </p:sp>
      <p:pic>
        <p:nvPicPr>
          <p:cNvPr id="3075" name="Picture 1" descr="unnamed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555" y="40640"/>
            <a:ext cx="1141095" cy="8845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1" grpId="0" animBg="1"/>
      <p:bldP spid="1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01537" y="1699022"/>
            <a:ext cx="6289748" cy="3845795"/>
          </a:xfrm>
          <a:prstGeom prst="rect">
            <a:avLst/>
          </a:prstGeom>
        </p:spPr>
      </p:pic>
      <p:pic>
        <p:nvPicPr>
          <p:cNvPr id="3075" name="Picture 1" descr="unnamed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647905" y="114618"/>
            <a:ext cx="714375" cy="714375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93370" y="365125"/>
            <a:ext cx="11060430" cy="1325880"/>
          </a:xfrm>
        </p:spPr>
        <p:txBody>
          <a:bodyPr>
            <a:normAutofit/>
          </a:bodyPr>
          <a:p>
            <a:r>
              <a:rPr lang="en-US" sz="380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2.</a:t>
            </a:r>
            <a:r>
              <a:rPr lang="en-US" sz="3800">
                <a:latin typeface=".VnAvant" panose="020B7200000000000000" charset="0"/>
                <a:cs typeface=".VnAvant" panose="020B7200000000000000" charset="0"/>
              </a:rPr>
              <a:t> TiÕng nµo cã ©m </a:t>
            </a:r>
            <a:r>
              <a:rPr lang="en-US" sz="380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ua</a:t>
            </a:r>
            <a:r>
              <a:rPr lang="en-US" sz="3800">
                <a:latin typeface=".VnAvant" panose="020B7200000000000000" charset="0"/>
                <a:cs typeface=".VnAvant" panose="020B7200000000000000" charset="0"/>
              </a:rPr>
              <a:t>? TiÕng nµo cã ©m </a:t>
            </a:r>
            <a:r>
              <a:rPr lang="en-US" sz="380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­a </a:t>
            </a:r>
            <a:r>
              <a:rPr lang="en-US" sz="3800">
                <a:solidFill>
                  <a:schemeClr val="tx1"/>
                </a:solidFill>
                <a:latin typeface=".VnAvant" panose="020B7200000000000000" charset="0"/>
                <a:cs typeface=".VnAvant" panose="020B7200000000000000" charset="0"/>
              </a:rPr>
              <a:t>?</a:t>
            </a:r>
            <a:endParaRPr lang="en-US" sz="3800">
              <a:solidFill>
                <a:schemeClr val="tx1"/>
              </a:solidFill>
              <a:latin typeface=".VnAvant" panose="020B7200000000000000" charset="0"/>
              <a:cs typeface=".VnAvant" panose="020B7200000000000000" charset="0"/>
            </a:endParaRPr>
          </a:p>
        </p:txBody>
      </p:sp>
      <p:pic>
        <p:nvPicPr>
          <p:cNvPr id="7" name="Content Placeholder 6"/>
          <p:cNvPicPr>
            <a:picLocks noChangeAspect="1"/>
          </p:cNvPicPr>
          <p:nvPr>
            <p:ph sz="half" idx="1"/>
          </p:nvPr>
        </p:nvPicPr>
        <p:blipFill>
          <a:blip r:embed="rId1"/>
          <a:srcRect l="28107" t="16212" r="62781" b="58252"/>
          <a:stretch>
            <a:fillRect/>
          </a:stretch>
        </p:blipFill>
        <p:spPr>
          <a:xfrm>
            <a:off x="405765" y="1526540"/>
            <a:ext cx="1915795" cy="2059940"/>
          </a:xfrm>
          <a:prstGeom prst="rect">
            <a:avLst/>
          </a:prstGeom>
        </p:spPr>
      </p:pic>
      <p:pic>
        <p:nvPicPr>
          <p:cNvPr id="8" name="Content Placeholder 7"/>
          <p:cNvPicPr>
            <a:picLocks noChangeAspect="1"/>
          </p:cNvPicPr>
          <p:nvPr>
            <p:ph sz="half" idx="2"/>
          </p:nvPr>
        </p:nvPicPr>
        <p:blipFill>
          <a:blip r:embed="rId1"/>
          <a:srcRect l="45300" t="15403" r="43561" b="61220"/>
          <a:stretch>
            <a:fillRect/>
          </a:stretch>
        </p:blipFill>
        <p:spPr>
          <a:xfrm>
            <a:off x="5071110" y="1323975"/>
            <a:ext cx="1660525" cy="17608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"/>
          <a:srcRect l="62922" t="16361" r="28578" b="59204"/>
          <a:stretch>
            <a:fillRect/>
          </a:stretch>
        </p:blipFill>
        <p:spPr>
          <a:xfrm>
            <a:off x="9647555" y="1323975"/>
            <a:ext cx="1847850" cy="190881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rcRect l="28740" t="53602" r="62849" b="27111"/>
          <a:stretch>
            <a:fillRect/>
          </a:stretch>
        </p:blipFill>
        <p:spPr>
          <a:xfrm>
            <a:off x="405765" y="4819015"/>
            <a:ext cx="1646555" cy="18148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rcRect l="45484" t="55778" r="43568" b="25398"/>
          <a:stretch>
            <a:fillRect/>
          </a:stretch>
        </p:blipFill>
        <p:spPr>
          <a:xfrm>
            <a:off x="5055235" y="5139055"/>
            <a:ext cx="1676400" cy="149479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rcRect l="63099" t="54222" r="27703" b="24463"/>
          <a:stretch>
            <a:fillRect/>
          </a:stretch>
        </p:blipFill>
        <p:spPr>
          <a:xfrm>
            <a:off x="10300335" y="5086985"/>
            <a:ext cx="1548130" cy="15468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rcRect l="36276" t="38630" r="54432" b="50639"/>
          <a:stretch>
            <a:fillRect/>
          </a:stretch>
        </p:blipFill>
        <p:spPr>
          <a:xfrm>
            <a:off x="3201670" y="3382645"/>
            <a:ext cx="1853565" cy="120269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rcRect l="56083" t="38333" r="35500" b="50944"/>
          <a:stretch>
            <a:fillRect/>
          </a:stretch>
        </p:blipFill>
        <p:spPr>
          <a:xfrm>
            <a:off x="7766685" y="3382645"/>
            <a:ext cx="1400810" cy="1202690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>
            <a:off x="2189480" y="2967990"/>
            <a:ext cx="5727700" cy="7912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4540250" y="2765425"/>
            <a:ext cx="716280" cy="7905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8526145" y="2776220"/>
            <a:ext cx="1143000" cy="6838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1879600" y="4261485"/>
            <a:ext cx="1677670" cy="9937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 flipV="1">
            <a:off x="4604385" y="4400550"/>
            <a:ext cx="918845" cy="8121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 flipV="1">
            <a:off x="8996045" y="4314825"/>
            <a:ext cx="1485265" cy="7480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7" name="Content Placeholder 6" descr="hinh-nen-powerpoint-dep-ve-sach_123453207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1430" y="-54610"/>
            <a:ext cx="12190730" cy="6947535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5363210" y="2910840"/>
            <a:ext cx="502094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8000">
                <a:latin typeface=".VnAvant" panose="020B7200000000000000" charset="0"/>
                <a:cs typeface=".VnAvant" panose="020B7200000000000000" charset="0"/>
              </a:rPr>
              <a:t>Th­ gi·n</a:t>
            </a:r>
            <a:endParaRPr lang="en-US" sz="8000">
              <a:latin typeface=".VnAvant" panose="020B7200000000000000" charset="0"/>
              <a:cs typeface=".VnAvant" panose="020B7200000000000000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3515"/>
            <a:ext cx="10515600" cy="1325563"/>
          </a:xfrm>
        </p:spPr>
        <p:txBody>
          <a:bodyPr/>
          <a:p>
            <a:pPr algn="ctr"/>
            <a:r>
              <a:rPr lang="en-US" sz="580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3. TËp ®äc</a:t>
            </a:r>
            <a:endParaRPr lang="en-US" sz="5800">
              <a:solidFill>
                <a:srgbClr val="FF0000"/>
              </a:solidFill>
              <a:latin typeface=".VnAvant" panose="020B7200000000000000" charset="0"/>
              <a:cs typeface=".VnAvant" panose="020B7200000000000000" charset="0"/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rcRect l="21335" t="24529" r="52906" b="32135"/>
          <a:stretch>
            <a:fillRect/>
          </a:stretch>
        </p:blipFill>
        <p:spPr>
          <a:xfrm>
            <a:off x="1592580" y="1254125"/>
            <a:ext cx="8710930" cy="5486400"/>
          </a:xfrm>
          <a:prstGeom prst="rect">
            <a:avLst/>
          </a:prstGeom>
        </p:spPr>
      </p:pic>
      <p:pic>
        <p:nvPicPr>
          <p:cNvPr id="3075" name="Picture 1" descr="unnamed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93475" y="93028"/>
            <a:ext cx="714375" cy="714375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442</Words>
  <PresentationFormat>Widescreen</PresentationFormat>
  <Paragraphs>78</Paragraphs>
  <Slides>16</Slides>
  <Notes>0</Notes>
  <HiddenSlides>0</HiddenSlides>
  <MMClips>16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16</vt:i4>
      </vt:variant>
    </vt:vector>
  </HeadingPairs>
  <TitlesOfParts>
    <vt:vector size="31" baseType="lpstr">
      <vt:lpstr>Arial</vt:lpstr>
      <vt:lpstr>SimSun</vt:lpstr>
      <vt:lpstr>Wingdings</vt:lpstr>
      <vt:lpstr>Tahoma</vt:lpstr>
      <vt:lpstr>Calibri</vt:lpstr>
      <vt:lpstr>Microsoft YaHei</vt:lpstr>
      <vt:lpstr>Arial Unicode MS</vt:lpstr>
      <vt:lpstr>Calibri Light</vt:lpstr>
      <vt:lpstr>Calibri</vt:lpstr>
      <vt:lpstr>.VnAvant</vt:lpstr>
      <vt:lpstr>.VnAvantH</vt:lpstr>
      <vt:lpstr>.VnAristote</vt:lpstr>
      <vt:lpstr>.VnTime</vt:lpstr>
      <vt:lpstr>Office Theme</vt:lpstr>
      <vt:lpstr>1_Office Theme</vt:lpstr>
      <vt:lpstr>PowerPoint 演示文稿</vt:lpstr>
      <vt:lpstr>PowerPoint 演示文稿</vt:lpstr>
      <vt:lpstr>PowerPoint 演示文稿</vt:lpstr>
      <vt:lpstr>PowerPoint 演示文稿</vt:lpstr>
      <vt:lpstr>1. Lµm quen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tailieugiaovien.edu.vn</dc:creator>
  <dcterms:created xsi:type="dcterms:W3CDTF">2018-12-15T04:43:00Z</dcterms:created>
  <dcterms:modified xsi:type="dcterms:W3CDTF">2020-08-06T03:53:33Z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1033-11.2.0.9453</vt:lpwstr>
  </property>
</Properties>
</file>