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1" r:id="rId3"/>
    <p:sldId id="302" r:id="rId4"/>
    <p:sldId id="303" r:id="rId5"/>
    <p:sldId id="268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8" d="100"/>
          <a:sy n="58" d="100"/>
        </p:scale>
        <p:origin x="-360" y="-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2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3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NGŨ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PHÚC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2509500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96: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3831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127707" y="7008685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6252" y="772928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580C5AD4-AAF8-4453-A53F-00F15903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96: LUYỆN TẬP CHUNG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99B09C7-4B51-4105-8836-3DA42611B6EC}"/>
              </a:ext>
            </a:extLst>
          </p:cNvPr>
          <p:cNvGrpSpPr/>
          <p:nvPr/>
        </p:nvGrpSpPr>
        <p:grpSpPr>
          <a:xfrm>
            <a:off x="823119" y="1603769"/>
            <a:ext cx="11582400" cy="2119309"/>
            <a:chOff x="1223681" y="1700426"/>
            <a:chExt cx="8153400" cy="211930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D16E45CC-81EB-466B-BB24-A08BD91D9E37}"/>
                </a:ext>
              </a:extLst>
            </p:cNvPr>
            <p:cNvSpPr/>
            <p:nvPr/>
          </p:nvSpPr>
          <p:spPr>
            <a:xfrm>
              <a:off x="1223681" y="1700426"/>
              <a:ext cx="822866" cy="65302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4</a:t>
              </a:r>
              <a:endParaRPr lang="vi-VN" sz="3600" b="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885D099-5C8C-4D4F-99A3-BEF14E68D8D2}"/>
                </a:ext>
              </a:extLst>
            </p:cNvPr>
            <p:cNvSpPr/>
            <p:nvPr/>
          </p:nvSpPr>
          <p:spPr>
            <a:xfrm>
              <a:off x="2021741" y="1757632"/>
              <a:ext cx="735534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/>
                <a:t>Quan sát sơ đồ các phòng của một trung tâm thể dục thẩm mĩ sau và trả lời các câu hỏi:</a:t>
              </a:r>
            </a:p>
            <a:p>
              <a:pPr algn="just"/>
              <a:r>
                <a:rPr lang="vi-VN" sz="3200"/>
                <a:t>a) Phòng nào có diện tích lớn nhất?</a:t>
              </a:r>
            </a:p>
            <a:p>
              <a:pPr algn="just"/>
              <a:r>
                <a:rPr lang="vi-VN" sz="3200"/>
                <a:t>b) Phòng nào có diện tích bé nhất?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979E6D9-7FAF-437A-B34C-7B6A17867955}"/>
              </a:ext>
            </a:extLst>
          </p:cNvPr>
          <p:cNvSpPr/>
          <p:nvPr/>
        </p:nvSpPr>
        <p:spPr>
          <a:xfrm>
            <a:off x="1290918" y="3962400"/>
            <a:ext cx="8229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Phòng tập Yoga là hình gồm 18 ô vuông.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   Phòng tập thể hình là hình gồm 8 ô vuông.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Phòng tập nhảy là hình gồm 12 ô vuông.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   Phòng xông hơi là hình gồm 6 ô vuông.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FF0000"/>
                </a:solidFill>
              </a:rPr>
              <a:t>Kết luận:</a:t>
            </a:r>
          </a:p>
          <a:p>
            <a:pPr marL="514350" lvl="0" indent="-514350" algn="ctr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vi-VN" sz="3200">
                <a:solidFill>
                  <a:srgbClr val="FF0000"/>
                </a:solidFill>
              </a:rPr>
              <a:t>Phòng tập Yoga có diện tích lớn nhất.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FF0000"/>
                </a:solidFill>
              </a:rPr>
              <a:t>b) Phòng xông hơi có diện tích bé nhất</a:t>
            </a:r>
            <a:r>
              <a:rPr lang="vi-VN" sz="320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146" name="Picture 2" descr="https://img.loigiaihay.com/picture/2022/0613/bai-4_7.png">
            <a:extLst>
              <a:ext uri="{FF2B5EF4-FFF2-40B4-BE49-F238E27FC236}">
                <a16:creationId xmlns:a16="http://schemas.microsoft.com/office/drawing/2014/main" xmlns="" id="{DB8980A4-4B85-481C-BB47-E109FEED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19" y="2438400"/>
            <a:ext cx="6458088" cy="61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72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580C5AD4-AAF8-4453-A53F-00F15903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96: LUYỆN TẬP CHUNG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99B09C7-4B51-4105-8836-3DA42611B6EC}"/>
              </a:ext>
            </a:extLst>
          </p:cNvPr>
          <p:cNvGrpSpPr/>
          <p:nvPr/>
        </p:nvGrpSpPr>
        <p:grpSpPr>
          <a:xfrm>
            <a:off x="975520" y="1603769"/>
            <a:ext cx="11429999" cy="653023"/>
            <a:chOff x="1330963" y="1700426"/>
            <a:chExt cx="8046118" cy="65302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D16E45CC-81EB-466B-BB24-A08BD91D9E37}"/>
                </a:ext>
              </a:extLst>
            </p:cNvPr>
            <p:cNvSpPr/>
            <p:nvPr/>
          </p:nvSpPr>
          <p:spPr>
            <a:xfrm>
              <a:off x="1330963" y="1700426"/>
              <a:ext cx="715584" cy="65302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885D099-5C8C-4D4F-99A3-BEF14E68D8D2}"/>
                </a:ext>
              </a:extLst>
            </p:cNvPr>
            <p:cNvSpPr/>
            <p:nvPr/>
          </p:nvSpPr>
          <p:spPr>
            <a:xfrm>
              <a:off x="2021741" y="1757632"/>
              <a:ext cx="73553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vi-VN" sz="320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979E6D9-7FAF-437A-B34C-7B6A17867955}"/>
              </a:ext>
            </a:extLst>
          </p:cNvPr>
          <p:cNvSpPr/>
          <p:nvPr/>
        </p:nvSpPr>
        <p:spPr>
          <a:xfrm>
            <a:off x="3503083" y="7716894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FF0000"/>
                </a:solidFill>
              </a:rPr>
              <a:t>Vậy: Miếng đề can ở hình A đủ để dán thành hình 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FBF8A1-872A-4141-BB26-241D0281F969}"/>
              </a:ext>
            </a:extLst>
          </p:cNvPr>
          <p:cNvSpPr/>
          <p:nvPr/>
        </p:nvSpPr>
        <p:spPr>
          <a:xfrm>
            <a:off x="1992049" y="1728484"/>
            <a:ext cx="1338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/>
              <a:t>Theo em, miếng đề can ở hình A có đủ để dán thành hình B không?</a:t>
            </a:r>
          </a:p>
        </p:txBody>
      </p:sp>
      <p:pic>
        <p:nvPicPr>
          <p:cNvPr id="7170" name="Picture 2" descr="https://img.loigiaihay.com/picture/2022/0613/bai-5_3.png">
            <a:extLst>
              <a:ext uri="{FF2B5EF4-FFF2-40B4-BE49-F238E27FC236}">
                <a16:creationId xmlns:a16="http://schemas.microsoft.com/office/drawing/2014/main" xmlns="" id="{64DA96D9-B5B6-4D16-BBB1-309CDE1A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7"/>
          <a:stretch/>
        </p:blipFill>
        <p:spPr bwMode="auto">
          <a:xfrm>
            <a:off x="2118519" y="2316599"/>
            <a:ext cx="4410031" cy="43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g.loigiaihay.com/picture/2022/0613/bai-5_3.png">
            <a:extLst>
              <a:ext uri="{FF2B5EF4-FFF2-40B4-BE49-F238E27FC236}">
                <a16:creationId xmlns:a16="http://schemas.microsoft.com/office/drawing/2014/main" xmlns="" id="{3ED262BF-B426-4E8D-A146-6E1CDBCAA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3" r="3338"/>
          <a:stretch/>
        </p:blipFill>
        <p:spPr bwMode="auto">
          <a:xfrm>
            <a:off x="8555348" y="2344673"/>
            <a:ext cx="5029200" cy="43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789A95-B90E-46C9-AE47-5631D432694E}"/>
              </a:ext>
            </a:extLst>
          </p:cNvPr>
          <p:cNvSpPr/>
          <p:nvPr/>
        </p:nvSpPr>
        <p:spPr>
          <a:xfrm>
            <a:off x="1585119" y="6802668"/>
            <a:ext cx="5787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Diện tích hình A là 18 ô vuông.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25042E-D921-4333-AD3B-0E43C2B42343}"/>
              </a:ext>
            </a:extLst>
          </p:cNvPr>
          <p:cNvSpPr/>
          <p:nvPr/>
        </p:nvSpPr>
        <p:spPr>
          <a:xfrm>
            <a:off x="8364802" y="6802668"/>
            <a:ext cx="5787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Diện tích hình B là 18 ô vuông.</a:t>
            </a:r>
          </a:p>
        </p:txBody>
      </p:sp>
    </p:spTree>
    <p:extLst>
      <p:ext uri="{BB962C8B-B14F-4D97-AF65-F5344CB8AC3E}">
        <p14:creationId xmlns:p14="http://schemas.microsoft.com/office/powerpoint/2010/main" val="3461131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580C5AD4-AAF8-4453-A53F-00F15903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96: LUYỆN TẬP CHUNG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87C2AB-CE51-4E55-989A-8312D175F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7" t="61667" r="35938" b="15833"/>
          <a:stretch/>
        </p:blipFill>
        <p:spPr>
          <a:xfrm>
            <a:off x="1127919" y="1682622"/>
            <a:ext cx="14324858" cy="644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2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227</Words>
  <Application>Microsoft Office PowerPoint</Application>
  <PresentationFormat>Custom</PresentationFormat>
  <Paragraphs>33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PhuongMai</cp:lastModifiedBy>
  <cp:revision>945</cp:revision>
  <dcterms:created xsi:type="dcterms:W3CDTF">2022-07-10T01:37:20Z</dcterms:created>
  <dcterms:modified xsi:type="dcterms:W3CDTF">2025-04-23T07:47:29Z</dcterms:modified>
</cp:coreProperties>
</file>