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CC"/>
    <a:srgbClr val="CC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44" d="100"/>
          <a:sy n="44" d="100"/>
        </p:scale>
        <p:origin x="960"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0589-DBEE-2FB9-8B96-DF9AF9EDF5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7ECAF34-49EB-9CD3-6A3F-4393953606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CBE9F35-7380-2D30-4E0A-7FC76058E5AA}"/>
              </a:ext>
            </a:extLst>
          </p:cNvPr>
          <p:cNvSpPr>
            <a:spLocks noGrp="1"/>
          </p:cNvSpPr>
          <p:nvPr>
            <p:ph type="dt" sz="half" idx="10"/>
          </p:nvPr>
        </p:nvSpPr>
        <p:spPr/>
        <p:txBody>
          <a:bodyPr/>
          <a:lstStyle/>
          <a:p>
            <a:fld id="{C438BCDE-FC1D-496B-856D-F002BC4F8DC5}" type="datetimeFigureOut">
              <a:rPr lang="vi-VN" smtClean="0"/>
              <a:t>15/02/2025</a:t>
            </a:fld>
            <a:endParaRPr lang="vi-VN"/>
          </a:p>
        </p:txBody>
      </p:sp>
      <p:sp>
        <p:nvSpPr>
          <p:cNvPr id="5" name="Footer Placeholder 4">
            <a:extLst>
              <a:ext uri="{FF2B5EF4-FFF2-40B4-BE49-F238E27FC236}">
                <a16:creationId xmlns:a16="http://schemas.microsoft.com/office/drawing/2014/main" id="{3801CF95-AA33-958B-6446-512FBF99E7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04EB0CE-E526-9F4F-3921-0FA918167FE6}"/>
              </a:ext>
            </a:extLst>
          </p:cNvPr>
          <p:cNvSpPr>
            <a:spLocks noGrp="1"/>
          </p:cNvSpPr>
          <p:nvPr>
            <p:ph type="sldNum" sz="quarter" idx="12"/>
          </p:nvPr>
        </p:nvSpPr>
        <p:spPr/>
        <p:txBody>
          <a:bodyPr/>
          <a:lstStyle/>
          <a:p>
            <a:fld id="{2C60589F-69B0-4293-842B-1FD5457FC07B}" type="slidenum">
              <a:rPr lang="vi-VN" smtClean="0"/>
              <a:t>‹#›</a:t>
            </a:fld>
            <a:endParaRPr lang="vi-VN"/>
          </a:p>
        </p:txBody>
      </p:sp>
    </p:spTree>
    <p:extLst>
      <p:ext uri="{BB962C8B-B14F-4D97-AF65-F5344CB8AC3E}">
        <p14:creationId xmlns:p14="http://schemas.microsoft.com/office/powerpoint/2010/main" val="414111502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5416-09B7-FA28-6ABA-1946D9F0C1E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4B39125-EAE8-F436-F285-8F6CC96320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5D507BB-85E8-2E6B-2939-E3463A4FA01A}"/>
              </a:ext>
            </a:extLst>
          </p:cNvPr>
          <p:cNvSpPr>
            <a:spLocks noGrp="1"/>
          </p:cNvSpPr>
          <p:nvPr>
            <p:ph type="dt" sz="half" idx="10"/>
          </p:nvPr>
        </p:nvSpPr>
        <p:spPr/>
        <p:txBody>
          <a:bodyPr/>
          <a:lstStyle/>
          <a:p>
            <a:fld id="{C438BCDE-FC1D-496B-856D-F002BC4F8DC5}" type="datetimeFigureOut">
              <a:rPr lang="vi-VN" smtClean="0"/>
              <a:t>15/02/2025</a:t>
            </a:fld>
            <a:endParaRPr lang="vi-VN"/>
          </a:p>
        </p:txBody>
      </p:sp>
      <p:sp>
        <p:nvSpPr>
          <p:cNvPr id="5" name="Footer Placeholder 4">
            <a:extLst>
              <a:ext uri="{FF2B5EF4-FFF2-40B4-BE49-F238E27FC236}">
                <a16:creationId xmlns:a16="http://schemas.microsoft.com/office/drawing/2014/main" id="{DB040347-1F04-67E7-CFA4-9C20EB2BD3A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CB1640F-B0C4-4FC1-AEA5-EBD41C466F97}"/>
              </a:ext>
            </a:extLst>
          </p:cNvPr>
          <p:cNvSpPr>
            <a:spLocks noGrp="1"/>
          </p:cNvSpPr>
          <p:nvPr>
            <p:ph type="sldNum" sz="quarter" idx="12"/>
          </p:nvPr>
        </p:nvSpPr>
        <p:spPr/>
        <p:txBody>
          <a:bodyPr/>
          <a:lstStyle/>
          <a:p>
            <a:fld id="{2C60589F-69B0-4293-842B-1FD5457FC07B}" type="slidenum">
              <a:rPr lang="vi-VN" smtClean="0"/>
              <a:t>‹#›</a:t>
            </a:fld>
            <a:endParaRPr lang="vi-VN"/>
          </a:p>
        </p:txBody>
      </p:sp>
    </p:spTree>
    <p:extLst>
      <p:ext uri="{BB962C8B-B14F-4D97-AF65-F5344CB8AC3E}">
        <p14:creationId xmlns:p14="http://schemas.microsoft.com/office/powerpoint/2010/main" val="3790628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5CECCD-8BC7-095A-6A5F-525F1F57EF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416055A-7EA3-C576-045E-9E8C8F9477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18F43C9-91FB-786C-6B2A-A05C71791A5E}"/>
              </a:ext>
            </a:extLst>
          </p:cNvPr>
          <p:cNvSpPr>
            <a:spLocks noGrp="1"/>
          </p:cNvSpPr>
          <p:nvPr>
            <p:ph type="dt" sz="half" idx="10"/>
          </p:nvPr>
        </p:nvSpPr>
        <p:spPr/>
        <p:txBody>
          <a:bodyPr/>
          <a:lstStyle/>
          <a:p>
            <a:fld id="{C438BCDE-FC1D-496B-856D-F002BC4F8DC5}" type="datetimeFigureOut">
              <a:rPr lang="vi-VN" smtClean="0"/>
              <a:t>15/02/2025</a:t>
            </a:fld>
            <a:endParaRPr lang="vi-VN"/>
          </a:p>
        </p:txBody>
      </p:sp>
      <p:sp>
        <p:nvSpPr>
          <p:cNvPr id="5" name="Footer Placeholder 4">
            <a:extLst>
              <a:ext uri="{FF2B5EF4-FFF2-40B4-BE49-F238E27FC236}">
                <a16:creationId xmlns:a16="http://schemas.microsoft.com/office/drawing/2014/main" id="{0B4CA98A-7FB7-D7FE-1521-CDC8A657149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9F81CDE-2169-426A-632A-C091027B2A2A}"/>
              </a:ext>
            </a:extLst>
          </p:cNvPr>
          <p:cNvSpPr>
            <a:spLocks noGrp="1"/>
          </p:cNvSpPr>
          <p:nvPr>
            <p:ph type="sldNum" sz="quarter" idx="12"/>
          </p:nvPr>
        </p:nvSpPr>
        <p:spPr/>
        <p:txBody>
          <a:bodyPr/>
          <a:lstStyle/>
          <a:p>
            <a:fld id="{2C60589F-69B0-4293-842B-1FD5457FC07B}" type="slidenum">
              <a:rPr lang="vi-VN" smtClean="0"/>
              <a:t>‹#›</a:t>
            </a:fld>
            <a:endParaRPr lang="vi-VN"/>
          </a:p>
        </p:txBody>
      </p:sp>
    </p:spTree>
    <p:extLst>
      <p:ext uri="{BB962C8B-B14F-4D97-AF65-F5344CB8AC3E}">
        <p14:creationId xmlns:p14="http://schemas.microsoft.com/office/powerpoint/2010/main" val="217961579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74DF-D1D7-7CD0-B96E-07FC3421435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7DDF3C0-7C43-6C5D-752F-5D84A271EC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68ADE4B-D85C-F330-FA74-098A92D63E74}"/>
              </a:ext>
            </a:extLst>
          </p:cNvPr>
          <p:cNvSpPr>
            <a:spLocks noGrp="1"/>
          </p:cNvSpPr>
          <p:nvPr>
            <p:ph type="dt" sz="half" idx="10"/>
          </p:nvPr>
        </p:nvSpPr>
        <p:spPr/>
        <p:txBody>
          <a:bodyPr/>
          <a:lstStyle/>
          <a:p>
            <a:fld id="{C438BCDE-FC1D-496B-856D-F002BC4F8DC5}" type="datetimeFigureOut">
              <a:rPr lang="vi-VN" smtClean="0"/>
              <a:t>15/02/2025</a:t>
            </a:fld>
            <a:endParaRPr lang="vi-VN"/>
          </a:p>
        </p:txBody>
      </p:sp>
      <p:sp>
        <p:nvSpPr>
          <p:cNvPr id="5" name="Footer Placeholder 4">
            <a:extLst>
              <a:ext uri="{FF2B5EF4-FFF2-40B4-BE49-F238E27FC236}">
                <a16:creationId xmlns:a16="http://schemas.microsoft.com/office/drawing/2014/main" id="{4256CD12-3F4D-33A5-F998-4312E96200A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D2A61A-B58D-657F-253B-6279D405C031}"/>
              </a:ext>
            </a:extLst>
          </p:cNvPr>
          <p:cNvSpPr>
            <a:spLocks noGrp="1"/>
          </p:cNvSpPr>
          <p:nvPr>
            <p:ph type="sldNum" sz="quarter" idx="12"/>
          </p:nvPr>
        </p:nvSpPr>
        <p:spPr/>
        <p:txBody>
          <a:bodyPr/>
          <a:lstStyle/>
          <a:p>
            <a:fld id="{2C60589F-69B0-4293-842B-1FD5457FC07B}" type="slidenum">
              <a:rPr lang="vi-VN" smtClean="0"/>
              <a:t>‹#›</a:t>
            </a:fld>
            <a:endParaRPr lang="vi-VN"/>
          </a:p>
        </p:txBody>
      </p:sp>
    </p:spTree>
    <p:extLst>
      <p:ext uri="{BB962C8B-B14F-4D97-AF65-F5344CB8AC3E}">
        <p14:creationId xmlns:p14="http://schemas.microsoft.com/office/powerpoint/2010/main" val="240803366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B6D9-7F4E-4CED-D8CD-10A04BAE9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D466133-16DB-9751-EA96-41BA1E853B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3DD1E1-5B87-B9D8-B64C-B17CBFB661A4}"/>
              </a:ext>
            </a:extLst>
          </p:cNvPr>
          <p:cNvSpPr>
            <a:spLocks noGrp="1"/>
          </p:cNvSpPr>
          <p:nvPr>
            <p:ph type="dt" sz="half" idx="10"/>
          </p:nvPr>
        </p:nvSpPr>
        <p:spPr/>
        <p:txBody>
          <a:bodyPr/>
          <a:lstStyle/>
          <a:p>
            <a:fld id="{C438BCDE-FC1D-496B-856D-F002BC4F8DC5}" type="datetimeFigureOut">
              <a:rPr lang="vi-VN" smtClean="0"/>
              <a:t>15/02/2025</a:t>
            </a:fld>
            <a:endParaRPr lang="vi-VN"/>
          </a:p>
        </p:txBody>
      </p:sp>
      <p:sp>
        <p:nvSpPr>
          <p:cNvPr id="5" name="Footer Placeholder 4">
            <a:extLst>
              <a:ext uri="{FF2B5EF4-FFF2-40B4-BE49-F238E27FC236}">
                <a16:creationId xmlns:a16="http://schemas.microsoft.com/office/drawing/2014/main" id="{75935A9A-41CF-FB2F-9075-6F83A004D8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677A95B-1B44-09A4-5C7A-820AF4A7560A}"/>
              </a:ext>
            </a:extLst>
          </p:cNvPr>
          <p:cNvSpPr>
            <a:spLocks noGrp="1"/>
          </p:cNvSpPr>
          <p:nvPr>
            <p:ph type="sldNum" sz="quarter" idx="12"/>
          </p:nvPr>
        </p:nvSpPr>
        <p:spPr/>
        <p:txBody>
          <a:bodyPr/>
          <a:lstStyle/>
          <a:p>
            <a:fld id="{2C60589F-69B0-4293-842B-1FD5457FC07B}" type="slidenum">
              <a:rPr lang="vi-VN" smtClean="0"/>
              <a:t>‹#›</a:t>
            </a:fld>
            <a:endParaRPr lang="vi-VN"/>
          </a:p>
        </p:txBody>
      </p:sp>
    </p:spTree>
    <p:extLst>
      <p:ext uri="{BB962C8B-B14F-4D97-AF65-F5344CB8AC3E}">
        <p14:creationId xmlns:p14="http://schemas.microsoft.com/office/powerpoint/2010/main" val="358548817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7515-7D07-D373-31BF-5205419B3BB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6BFBA78-1940-D3C1-5093-5BBB071B0C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55DD9FF-FB51-7040-87BB-8F762FBBC7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9D2E3EF-0F3B-AC2D-F300-7C92716DC51E}"/>
              </a:ext>
            </a:extLst>
          </p:cNvPr>
          <p:cNvSpPr>
            <a:spLocks noGrp="1"/>
          </p:cNvSpPr>
          <p:nvPr>
            <p:ph type="dt" sz="half" idx="10"/>
          </p:nvPr>
        </p:nvSpPr>
        <p:spPr/>
        <p:txBody>
          <a:bodyPr/>
          <a:lstStyle/>
          <a:p>
            <a:fld id="{C438BCDE-FC1D-496B-856D-F002BC4F8DC5}" type="datetimeFigureOut">
              <a:rPr lang="vi-VN" smtClean="0"/>
              <a:t>15/02/2025</a:t>
            </a:fld>
            <a:endParaRPr lang="vi-VN"/>
          </a:p>
        </p:txBody>
      </p:sp>
      <p:sp>
        <p:nvSpPr>
          <p:cNvPr id="6" name="Footer Placeholder 5">
            <a:extLst>
              <a:ext uri="{FF2B5EF4-FFF2-40B4-BE49-F238E27FC236}">
                <a16:creationId xmlns:a16="http://schemas.microsoft.com/office/drawing/2014/main" id="{A8DF100C-B57C-7E8D-733B-FF9CEC47A1B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02265D0-9F20-1160-1A42-615BD98C1DFB}"/>
              </a:ext>
            </a:extLst>
          </p:cNvPr>
          <p:cNvSpPr>
            <a:spLocks noGrp="1"/>
          </p:cNvSpPr>
          <p:nvPr>
            <p:ph type="sldNum" sz="quarter" idx="12"/>
          </p:nvPr>
        </p:nvSpPr>
        <p:spPr/>
        <p:txBody>
          <a:bodyPr/>
          <a:lstStyle/>
          <a:p>
            <a:fld id="{2C60589F-69B0-4293-842B-1FD5457FC07B}" type="slidenum">
              <a:rPr lang="vi-VN" smtClean="0"/>
              <a:t>‹#›</a:t>
            </a:fld>
            <a:endParaRPr lang="vi-VN"/>
          </a:p>
        </p:txBody>
      </p:sp>
    </p:spTree>
    <p:extLst>
      <p:ext uri="{BB962C8B-B14F-4D97-AF65-F5344CB8AC3E}">
        <p14:creationId xmlns:p14="http://schemas.microsoft.com/office/powerpoint/2010/main" val="201909673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0E32-EB77-8F21-15E7-B82B80D50FE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05E9F6E-0341-0058-0C33-81128280D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708EAE-1B12-C9FE-DA52-CE43E91968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C01E849-0B1C-A15C-5FA4-F7CCDC3D53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3D12B1-CD1B-E68C-181A-8D227881B6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0493A00-E992-2B08-6708-5612C8584C02}"/>
              </a:ext>
            </a:extLst>
          </p:cNvPr>
          <p:cNvSpPr>
            <a:spLocks noGrp="1"/>
          </p:cNvSpPr>
          <p:nvPr>
            <p:ph type="dt" sz="half" idx="10"/>
          </p:nvPr>
        </p:nvSpPr>
        <p:spPr/>
        <p:txBody>
          <a:bodyPr/>
          <a:lstStyle/>
          <a:p>
            <a:fld id="{C438BCDE-FC1D-496B-856D-F002BC4F8DC5}" type="datetimeFigureOut">
              <a:rPr lang="vi-VN" smtClean="0"/>
              <a:t>15/02/2025</a:t>
            </a:fld>
            <a:endParaRPr lang="vi-VN"/>
          </a:p>
        </p:txBody>
      </p:sp>
      <p:sp>
        <p:nvSpPr>
          <p:cNvPr id="8" name="Footer Placeholder 7">
            <a:extLst>
              <a:ext uri="{FF2B5EF4-FFF2-40B4-BE49-F238E27FC236}">
                <a16:creationId xmlns:a16="http://schemas.microsoft.com/office/drawing/2014/main" id="{1F99689B-4AB6-9FE5-9A13-2B6086A58E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F8A3410-8527-D720-4883-AE04E201426C}"/>
              </a:ext>
            </a:extLst>
          </p:cNvPr>
          <p:cNvSpPr>
            <a:spLocks noGrp="1"/>
          </p:cNvSpPr>
          <p:nvPr>
            <p:ph type="sldNum" sz="quarter" idx="12"/>
          </p:nvPr>
        </p:nvSpPr>
        <p:spPr/>
        <p:txBody>
          <a:bodyPr/>
          <a:lstStyle/>
          <a:p>
            <a:fld id="{2C60589F-69B0-4293-842B-1FD5457FC07B}" type="slidenum">
              <a:rPr lang="vi-VN" smtClean="0"/>
              <a:t>‹#›</a:t>
            </a:fld>
            <a:endParaRPr lang="vi-VN"/>
          </a:p>
        </p:txBody>
      </p:sp>
    </p:spTree>
    <p:extLst>
      <p:ext uri="{BB962C8B-B14F-4D97-AF65-F5344CB8AC3E}">
        <p14:creationId xmlns:p14="http://schemas.microsoft.com/office/powerpoint/2010/main" val="158032234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D943-EEF8-8B1A-8694-A9E35D42162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37B2B8C-7505-B1B8-AC28-8D60714A7832}"/>
              </a:ext>
            </a:extLst>
          </p:cNvPr>
          <p:cNvSpPr>
            <a:spLocks noGrp="1"/>
          </p:cNvSpPr>
          <p:nvPr>
            <p:ph type="dt" sz="half" idx="10"/>
          </p:nvPr>
        </p:nvSpPr>
        <p:spPr/>
        <p:txBody>
          <a:bodyPr/>
          <a:lstStyle/>
          <a:p>
            <a:fld id="{C438BCDE-FC1D-496B-856D-F002BC4F8DC5}" type="datetimeFigureOut">
              <a:rPr lang="vi-VN" smtClean="0"/>
              <a:t>15/02/2025</a:t>
            </a:fld>
            <a:endParaRPr lang="vi-VN"/>
          </a:p>
        </p:txBody>
      </p:sp>
      <p:sp>
        <p:nvSpPr>
          <p:cNvPr id="4" name="Footer Placeholder 3">
            <a:extLst>
              <a:ext uri="{FF2B5EF4-FFF2-40B4-BE49-F238E27FC236}">
                <a16:creationId xmlns:a16="http://schemas.microsoft.com/office/drawing/2014/main" id="{83E1183B-3F33-D348-53E2-1EB5922EF62F}"/>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6E7A23F-7B57-0C8F-26C7-E9C23D45C811}"/>
              </a:ext>
            </a:extLst>
          </p:cNvPr>
          <p:cNvSpPr>
            <a:spLocks noGrp="1"/>
          </p:cNvSpPr>
          <p:nvPr>
            <p:ph type="sldNum" sz="quarter" idx="12"/>
          </p:nvPr>
        </p:nvSpPr>
        <p:spPr/>
        <p:txBody>
          <a:bodyPr/>
          <a:lstStyle/>
          <a:p>
            <a:fld id="{2C60589F-69B0-4293-842B-1FD5457FC07B}" type="slidenum">
              <a:rPr lang="vi-VN" smtClean="0"/>
              <a:t>‹#›</a:t>
            </a:fld>
            <a:endParaRPr lang="vi-VN"/>
          </a:p>
        </p:txBody>
      </p:sp>
    </p:spTree>
    <p:extLst>
      <p:ext uri="{BB962C8B-B14F-4D97-AF65-F5344CB8AC3E}">
        <p14:creationId xmlns:p14="http://schemas.microsoft.com/office/powerpoint/2010/main" val="413475364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71074-5ACD-ABA7-0211-C7F7AD746DE9}"/>
              </a:ext>
            </a:extLst>
          </p:cNvPr>
          <p:cNvSpPr>
            <a:spLocks noGrp="1"/>
          </p:cNvSpPr>
          <p:nvPr>
            <p:ph type="dt" sz="half" idx="10"/>
          </p:nvPr>
        </p:nvSpPr>
        <p:spPr/>
        <p:txBody>
          <a:bodyPr/>
          <a:lstStyle/>
          <a:p>
            <a:fld id="{C438BCDE-FC1D-496B-856D-F002BC4F8DC5}" type="datetimeFigureOut">
              <a:rPr lang="vi-VN" smtClean="0"/>
              <a:t>15/02/2025</a:t>
            </a:fld>
            <a:endParaRPr lang="vi-VN"/>
          </a:p>
        </p:txBody>
      </p:sp>
      <p:sp>
        <p:nvSpPr>
          <p:cNvPr id="3" name="Footer Placeholder 2">
            <a:extLst>
              <a:ext uri="{FF2B5EF4-FFF2-40B4-BE49-F238E27FC236}">
                <a16:creationId xmlns:a16="http://schemas.microsoft.com/office/drawing/2014/main" id="{08210BA4-FDEF-9B24-4EC4-658D76B08FB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556E04B-D4C3-E28F-E90D-92417B36E6C8}"/>
              </a:ext>
            </a:extLst>
          </p:cNvPr>
          <p:cNvSpPr>
            <a:spLocks noGrp="1"/>
          </p:cNvSpPr>
          <p:nvPr>
            <p:ph type="sldNum" sz="quarter" idx="12"/>
          </p:nvPr>
        </p:nvSpPr>
        <p:spPr/>
        <p:txBody>
          <a:bodyPr/>
          <a:lstStyle/>
          <a:p>
            <a:fld id="{2C60589F-69B0-4293-842B-1FD5457FC07B}" type="slidenum">
              <a:rPr lang="vi-VN" smtClean="0"/>
              <a:t>‹#›</a:t>
            </a:fld>
            <a:endParaRPr lang="vi-VN"/>
          </a:p>
        </p:txBody>
      </p:sp>
    </p:spTree>
    <p:extLst>
      <p:ext uri="{BB962C8B-B14F-4D97-AF65-F5344CB8AC3E}">
        <p14:creationId xmlns:p14="http://schemas.microsoft.com/office/powerpoint/2010/main" val="231803833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C2BA-AC95-72F6-E1BF-533BAF2EA0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0AB8ED4-B5C3-B8C3-0A24-C0467A5213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C78AF50-69CC-59C8-E529-092917FF3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0D2EC-395E-582A-90B8-47EB8D840D94}"/>
              </a:ext>
            </a:extLst>
          </p:cNvPr>
          <p:cNvSpPr>
            <a:spLocks noGrp="1"/>
          </p:cNvSpPr>
          <p:nvPr>
            <p:ph type="dt" sz="half" idx="10"/>
          </p:nvPr>
        </p:nvSpPr>
        <p:spPr/>
        <p:txBody>
          <a:bodyPr/>
          <a:lstStyle/>
          <a:p>
            <a:fld id="{C438BCDE-FC1D-496B-856D-F002BC4F8DC5}" type="datetimeFigureOut">
              <a:rPr lang="vi-VN" smtClean="0"/>
              <a:t>15/02/2025</a:t>
            </a:fld>
            <a:endParaRPr lang="vi-VN"/>
          </a:p>
        </p:txBody>
      </p:sp>
      <p:sp>
        <p:nvSpPr>
          <p:cNvPr id="6" name="Footer Placeholder 5">
            <a:extLst>
              <a:ext uri="{FF2B5EF4-FFF2-40B4-BE49-F238E27FC236}">
                <a16:creationId xmlns:a16="http://schemas.microsoft.com/office/drawing/2014/main" id="{F35C4A5E-334B-2E98-9498-9E98D53133B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B080F6C-5420-8DAE-55D4-FFF16F211186}"/>
              </a:ext>
            </a:extLst>
          </p:cNvPr>
          <p:cNvSpPr>
            <a:spLocks noGrp="1"/>
          </p:cNvSpPr>
          <p:nvPr>
            <p:ph type="sldNum" sz="quarter" idx="12"/>
          </p:nvPr>
        </p:nvSpPr>
        <p:spPr/>
        <p:txBody>
          <a:bodyPr/>
          <a:lstStyle/>
          <a:p>
            <a:fld id="{2C60589F-69B0-4293-842B-1FD5457FC07B}" type="slidenum">
              <a:rPr lang="vi-VN" smtClean="0"/>
              <a:t>‹#›</a:t>
            </a:fld>
            <a:endParaRPr lang="vi-VN"/>
          </a:p>
        </p:txBody>
      </p:sp>
    </p:spTree>
    <p:extLst>
      <p:ext uri="{BB962C8B-B14F-4D97-AF65-F5344CB8AC3E}">
        <p14:creationId xmlns:p14="http://schemas.microsoft.com/office/powerpoint/2010/main" val="56125984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B919-3AB5-DE9C-2CEA-C5C75C223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A46107C-5730-83A1-FEC7-841A583026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3F0D1B6-E861-9CB6-38E7-3353C5224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67860B-3EEA-431A-B365-590A50C7836C}"/>
              </a:ext>
            </a:extLst>
          </p:cNvPr>
          <p:cNvSpPr>
            <a:spLocks noGrp="1"/>
          </p:cNvSpPr>
          <p:nvPr>
            <p:ph type="dt" sz="half" idx="10"/>
          </p:nvPr>
        </p:nvSpPr>
        <p:spPr/>
        <p:txBody>
          <a:bodyPr/>
          <a:lstStyle/>
          <a:p>
            <a:fld id="{C438BCDE-FC1D-496B-856D-F002BC4F8DC5}" type="datetimeFigureOut">
              <a:rPr lang="vi-VN" smtClean="0"/>
              <a:t>15/02/2025</a:t>
            </a:fld>
            <a:endParaRPr lang="vi-VN"/>
          </a:p>
        </p:txBody>
      </p:sp>
      <p:sp>
        <p:nvSpPr>
          <p:cNvPr id="6" name="Footer Placeholder 5">
            <a:extLst>
              <a:ext uri="{FF2B5EF4-FFF2-40B4-BE49-F238E27FC236}">
                <a16:creationId xmlns:a16="http://schemas.microsoft.com/office/drawing/2014/main" id="{6B535AA4-C462-8EF0-89EE-4CB54194858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99919CD-4135-7D9C-1931-370E35C0B3F3}"/>
              </a:ext>
            </a:extLst>
          </p:cNvPr>
          <p:cNvSpPr>
            <a:spLocks noGrp="1"/>
          </p:cNvSpPr>
          <p:nvPr>
            <p:ph type="sldNum" sz="quarter" idx="12"/>
          </p:nvPr>
        </p:nvSpPr>
        <p:spPr/>
        <p:txBody>
          <a:bodyPr/>
          <a:lstStyle/>
          <a:p>
            <a:fld id="{2C60589F-69B0-4293-842B-1FD5457FC07B}" type="slidenum">
              <a:rPr lang="vi-VN" smtClean="0"/>
              <a:t>‹#›</a:t>
            </a:fld>
            <a:endParaRPr lang="vi-VN"/>
          </a:p>
        </p:txBody>
      </p:sp>
    </p:spTree>
    <p:extLst>
      <p:ext uri="{BB962C8B-B14F-4D97-AF65-F5344CB8AC3E}">
        <p14:creationId xmlns:p14="http://schemas.microsoft.com/office/powerpoint/2010/main" val="392165925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9EAAB-AEE3-64B1-9447-1149657C7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383C83D-7D4D-3200-166E-D909680BCF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5073614-D1AA-AFE9-B74C-EDE0044E1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38BCDE-FC1D-496B-856D-F002BC4F8DC5}" type="datetimeFigureOut">
              <a:rPr lang="vi-VN" smtClean="0"/>
              <a:t>15/02/2025</a:t>
            </a:fld>
            <a:endParaRPr lang="vi-VN"/>
          </a:p>
        </p:txBody>
      </p:sp>
      <p:sp>
        <p:nvSpPr>
          <p:cNvPr id="5" name="Footer Placeholder 4">
            <a:extLst>
              <a:ext uri="{FF2B5EF4-FFF2-40B4-BE49-F238E27FC236}">
                <a16:creationId xmlns:a16="http://schemas.microsoft.com/office/drawing/2014/main" id="{02E6771C-AC92-B3FF-A0D2-6B09C4B306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DE8892D3-D9FE-28F4-310D-3AE8B778F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60589F-69B0-4293-842B-1FD5457FC07B}" type="slidenum">
              <a:rPr lang="vi-VN" smtClean="0"/>
              <a:t>‹#›</a:t>
            </a:fld>
            <a:endParaRPr lang="vi-VN"/>
          </a:p>
        </p:txBody>
      </p:sp>
    </p:spTree>
    <p:extLst>
      <p:ext uri="{BB962C8B-B14F-4D97-AF65-F5344CB8AC3E}">
        <p14:creationId xmlns:p14="http://schemas.microsoft.com/office/powerpoint/2010/main" val="2222083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jp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sv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7.png"/><Relationship Id="rId7" Type="http://schemas.openxmlformats.org/officeDocument/2006/relationships/image" Target="../media/image39.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7.png"/><Relationship Id="rId7" Type="http://schemas.openxmlformats.org/officeDocument/2006/relationships/image" Target="../media/image39.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5B84-4773-DE73-65B8-CA4BAD2D870E}"/>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ADB7CAD1-E02F-6238-9D6B-3E518AD0AF1C}"/>
              </a:ext>
            </a:extLst>
          </p:cNvPr>
          <p:cNvSpPr>
            <a:spLocks noGrp="1"/>
          </p:cNvSpPr>
          <p:nvPr>
            <p:ph type="subTitle" idx="1"/>
          </p:nvPr>
        </p:nvSpPr>
        <p:spPr/>
        <p:txBody>
          <a:bodyPr/>
          <a:lstStyle/>
          <a:p>
            <a:endParaRPr lang="vi-VN"/>
          </a:p>
        </p:txBody>
      </p:sp>
      <p:pic>
        <p:nvPicPr>
          <p:cNvPr id="5" name="Picture 4" descr="A book with cartoon characters&#10;&#10;AI-generated content may be incorrect.">
            <a:extLst>
              <a:ext uri="{FF2B5EF4-FFF2-40B4-BE49-F238E27FC236}">
                <a16:creationId xmlns:a16="http://schemas.microsoft.com/office/drawing/2014/main" id="{AB0A6961-D025-DDA7-EF2E-256CFCBAD48D}"/>
              </a:ext>
            </a:extLst>
          </p:cNvPr>
          <p:cNvPicPr>
            <a:picLocks noChangeAspect="1"/>
          </p:cNvPicPr>
          <p:nvPr/>
        </p:nvPicPr>
        <p:blipFill>
          <a:blip r:embed="rId2">
            <a:extLst>
              <a:ext uri="{28A0092B-C50C-407E-A947-70E740481C1C}">
                <a14:useLocalDpi xmlns:a14="http://schemas.microsoft.com/office/drawing/2010/main" val="0"/>
              </a:ext>
            </a:extLst>
          </a:blip>
          <a:srcRect b="12933"/>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5E3F6DB-7376-BDF4-4E8C-FDBFCE023187}"/>
              </a:ext>
            </a:extLst>
          </p:cNvPr>
          <p:cNvPicPr>
            <a:picLocks noChangeAspect="1"/>
          </p:cNvPicPr>
          <p:nvPr/>
        </p:nvPicPr>
        <p:blipFill>
          <a:blip r:embed="rId3"/>
          <a:stretch>
            <a:fillRect/>
          </a:stretch>
        </p:blipFill>
        <p:spPr>
          <a:xfrm>
            <a:off x="1380744" y="2942656"/>
            <a:ext cx="9144000" cy="2640921"/>
          </a:xfrm>
          <a:prstGeom prst="rect">
            <a:avLst/>
          </a:prstGeom>
        </p:spPr>
      </p:pic>
    </p:spTree>
    <p:extLst>
      <p:ext uri="{BB962C8B-B14F-4D97-AF65-F5344CB8AC3E}">
        <p14:creationId xmlns:p14="http://schemas.microsoft.com/office/powerpoint/2010/main" val="248080358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945ED9-2F25-3EFA-F5C6-11B643DE994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CB19D02-69B4-5E0D-9C02-3CC14E384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C35FED0D-A95E-5F53-3229-AEA6A7FA4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6854C43F-019B-D26E-4148-43988B85718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40BC1DB3-8EEA-7B37-5549-E08813328462}"/>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pic>
        <p:nvPicPr>
          <p:cNvPr id="2" name="Picture 1" descr="A heart in a white speech bubble&#10;&#10;Description automatically generated">
            <a:extLst>
              <a:ext uri="{FF2B5EF4-FFF2-40B4-BE49-F238E27FC236}">
                <a16:creationId xmlns:a16="http://schemas.microsoft.com/office/drawing/2014/main" id="{69D0DB12-DC1E-A070-A25D-FA0BB94459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2081" y="820126"/>
            <a:ext cx="822225" cy="822225"/>
          </a:xfrm>
          <a:prstGeom prst="rect">
            <a:avLst/>
          </a:prstGeom>
        </p:spPr>
      </p:pic>
      <p:pic>
        <p:nvPicPr>
          <p:cNvPr id="3" name="Picture 2">
            <a:extLst>
              <a:ext uri="{FF2B5EF4-FFF2-40B4-BE49-F238E27FC236}">
                <a16:creationId xmlns:a16="http://schemas.microsoft.com/office/drawing/2014/main" id="{3C2E9402-F6F8-F494-B653-8A4E1D0DF7B9}"/>
              </a:ext>
            </a:extLst>
          </p:cNvPr>
          <p:cNvPicPr>
            <a:picLocks noChangeAspect="1"/>
          </p:cNvPicPr>
          <p:nvPr/>
        </p:nvPicPr>
        <p:blipFill>
          <a:blip r:embed="rId4"/>
          <a:stretch>
            <a:fillRect/>
          </a:stretch>
        </p:blipFill>
        <p:spPr>
          <a:xfrm>
            <a:off x="2231497" y="637534"/>
            <a:ext cx="11071296" cy="1548518"/>
          </a:xfrm>
          <a:prstGeom prst="rect">
            <a:avLst/>
          </a:prstGeom>
        </p:spPr>
      </p:pic>
      <p:grpSp>
        <p:nvGrpSpPr>
          <p:cNvPr id="7" name="Group 6">
            <a:extLst>
              <a:ext uri="{FF2B5EF4-FFF2-40B4-BE49-F238E27FC236}">
                <a16:creationId xmlns:a16="http://schemas.microsoft.com/office/drawing/2014/main" id="{66AAA0C8-6CFC-4F6A-F520-A4DE5B2D8A4B}"/>
              </a:ext>
            </a:extLst>
          </p:cNvPr>
          <p:cNvGrpSpPr/>
          <p:nvPr/>
        </p:nvGrpSpPr>
        <p:grpSpPr>
          <a:xfrm>
            <a:off x="641389" y="2553838"/>
            <a:ext cx="10615697" cy="3058574"/>
            <a:chOff x="788151" y="2387633"/>
            <a:chExt cx="10615697" cy="3058574"/>
          </a:xfrm>
        </p:grpSpPr>
        <p:sp>
          <p:nvSpPr>
            <p:cNvPr id="9" name="Rectangle: Rounded Corners 8">
              <a:extLst>
                <a:ext uri="{FF2B5EF4-FFF2-40B4-BE49-F238E27FC236}">
                  <a16:creationId xmlns:a16="http://schemas.microsoft.com/office/drawing/2014/main" id="{447DF7C1-CF9D-B88C-C42C-B089DAAEA723}"/>
                </a:ext>
              </a:extLst>
            </p:cNvPr>
            <p:cNvSpPr/>
            <p:nvPr/>
          </p:nvSpPr>
          <p:spPr>
            <a:xfrm>
              <a:off x="788151" y="2387633"/>
              <a:ext cx="10615697" cy="3058574"/>
            </a:xfrm>
            <a:prstGeom prst="roundRect">
              <a:avLst/>
            </a:prstGeom>
            <a:solidFill>
              <a:srgbClr val="E7FFE7"/>
            </a:solidFill>
            <a:ln w="57150" cap="flat" cmpd="sng" algn="ctr">
              <a:solidFill>
                <a:srgbClr val="002060"/>
              </a:solidFill>
              <a:prstDash val="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B4B911C-CC96-CF36-FA4E-BE911725DC56}"/>
                </a:ext>
              </a:extLst>
            </p:cNvPr>
            <p:cNvSpPr txBox="1"/>
            <p:nvPr/>
          </p:nvSpPr>
          <p:spPr>
            <a:xfrm>
              <a:off x="1194452" y="2657371"/>
              <a:ext cx="9392264" cy="255454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4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Giọng đọc nghiêm trang, diễn cảm; nhấn giọng ở những từ ngữ thể hiện tâm trạng, cảm xúc của nhà vua trong việc đổi mới chính sách đất nước,... </a:t>
              </a:r>
              <a:endParaRPr kumimoji="0" lang="vi-VN" sz="40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34458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A95598-F46B-46DD-591B-ADCF96BAE1F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5F5AC80-74F0-C61B-15EE-31C42B547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DBA989D4-9709-5CD1-3D84-65F656C3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31594519-6F17-9B98-11BD-45C2AECEC3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A7ECAB1B-32D6-C643-05AF-BA5768DA1CEB}"/>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pic>
        <p:nvPicPr>
          <p:cNvPr id="4" name="Picture 3">
            <a:extLst>
              <a:ext uri="{FF2B5EF4-FFF2-40B4-BE49-F238E27FC236}">
                <a16:creationId xmlns:a16="http://schemas.microsoft.com/office/drawing/2014/main" id="{114CD059-D08D-70E1-79D8-29B8F9537684}"/>
              </a:ext>
            </a:extLst>
          </p:cNvPr>
          <p:cNvPicPr>
            <a:picLocks noChangeAspect="1"/>
          </p:cNvPicPr>
          <p:nvPr/>
        </p:nvPicPr>
        <p:blipFill>
          <a:blip r:embed="rId3"/>
          <a:stretch>
            <a:fillRect/>
          </a:stretch>
        </p:blipFill>
        <p:spPr>
          <a:xfrm>
            <a:off x="3273767" y="401941"/>
            <a:ext cx="6754953" cy="1457070"/>
          </a:xfrm>
          <a:prstGeom prst="rect">
            <a:avLst/>
          </a:prstGeom>
        </p:spPr>
      </p:pic>
      <p:sp>
        <p:nvSpPr>
          <p:cNvPr id="8" name="Freeform 19">
            <a:extLst>
              <a:ext uri="{FF2B5EF4-FFF2-40B4-BE49-F238E27FC236}">
                <a16:creationId xmlns:a16="http://schemas.microsoft.com/office/drawing/2014/main" id="{618E421F-BE60-4AEE-DD6B-C5BDC6C667FE}"/>
              </a:ext>
            </a:extLst>
          </p:cNvPr>
          <p:cNvSpPr/>
          <p:nvPr/>
        </p:nvSpPr>
        <p:spPr>
          <a:xfrm>
            <a:off x="62332" y="1757531"/>
            <a:ext cx="3098669" cy="6201467"/>
          </a:xfrm>
          <a:custGeom>
            <a:avLst/>
            <a:gdLst/>
            <a:ahLst/>
            <a:cxnLst/>
            <a:rect l="l" t="t" r="r" b="b"/>
            <a:pathLst>
              <a:path w="1529140" h="3035513">
                <a:moveTo>
                  <a:pt x="0" y="0"/>
                </a:moveTo>
                <a:lnTo>
                  <a:pt x="1529139" y="0"/>
                </a:lnTo>
                <a:lnTo>
                  <a:pt x="1529139" y="3035512"/>
                </a:lnTo>
                <a:lnTo>
                  <a:pt x="0" y="3035512"/>
                </a:lnTo>
                <a:lnTo>
                  <a:pt x="0" y="0"/>
                </a:lnTo>
                <a:close/>
              </a:path>
            </a:pathLst>
          </a:custGeom>
          <a:blipFill>
            <a:blip r:embed="rId4"/>
            <a:stretch>
              <a:fillRect/>
            </a:stretch>
          </a:blipFill>
        </p:spPr>
        <p:txBody>
          <a:bodyPr/>
          <a:lstStyle/>
          <a:p>
            <a:pPr>
              <a:defRPr/>
            </a:pPr>
            <a:endParaRPr lang="vi-VN">
              <a:solidFill>
                <a:prstClr val="black"/>
              </a:solidFill>
              <a:latin typeface="Arial" panose="020B0604020202020204" pitchFamily="34" charset="0"/>
            </a:endParaRPr>
          </a:p>
        </p:txBody>
      </p:sp>
      <p:sp>
        <p:nvSpPr>
          <p:cNvPr id="13" name="Rectangle: Rounded Corners 12">
            <a:extLst>
              <a:ext uri="{FF2B5EF4-FFF2-40B4-BE49-F238E27FC236}">
                <a16:creationId xmlns:a16="http://schemas.microsoft.com/office/drawing/2014/main" id="{7C3012BB-36C0-5DA5-2CB1-A8864D610C3D}"/>
              </a:ext>
            </a:extLst>
          </p:cNvPr>
          <p:cNvSpPr/>
          <p:nvPr/>
        </p:nvSpPr>
        <p:spPr>
          <a:xfrm>
            <a:off x="3531691" y="2560319"/>
            <a:ext cx="7775839" cy="2980047"/>
          </a:xfrm>
          <a:prstGeom prst="roundRect">
            <a:avLst/>
          </a:prstGeom>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vi-VN" sz="3200" dirty="0"/>
              <a:t>Nhà vua làm vậy để tỏ ý là </a:t>
            </a:r>
            <a:r>
              <a:rPr lang="vi-VN" sz="3200" dirty="0">
                <a:solidFill>
                  <a:srgbClr val="C00000"/>
                </a:solidFill>
              </a:rPr>
              <a:t>/</a:t>
            </a:r>
            <a:r>
              <a:rPr lang="vi-VN" sz="3200" dirty="0"/>
              <a:t> vua sẽ không dùng gấm vóc của nước Tống nữa, </a:t>
            </a:r>
            <a:r>
              <a:rPr lang="vi-VN" sz="3200" dirty="0">
                <a:solidFill>
                  <a:srgbClr val="C00000"/>
                </a:solidFill>
              </a:rPr>
              <a:t>/</a:t>
            </a:r>
            <a:r>
              <a:rPr lang="vi-VN" sz="3200" dirty="0"/>
              <a:t> chỉ dùng gấm vóc sản xuất trong nước, </a:t>
            </a:r>
            <a:r>
              <a:rPr lang="vi-VN" sz="3200" dirty="0">
                <a:solidFill>
                  <a:srgbClr val="C00000"/>
                </a:solidFill>
              </a:rPr>
              <a:t>/</a:t>
            </a:r>
            <a:r>
              <a:rPr lang="vi-VN" sz="3200" dirty="0"/>
              <a:t> qua đó khuyến khích nghề canh cửi. </a:t>
            </a:r>
            <a:r>
              <a:rPr lang="vi-VN" sz="3200" dirty="0">
                <a:solidFill>
                  <a:srgbClr val="C00000"/>
                </a:solidFill>
              </a:rPr>
              <a:t>//</a:t>
            </a:r>
          </a:p>
        </p:txBody>
      </p:sp>
    </p:spTree>
    <p:extLst>
      <p:ext uri="{BB962C8B-B14F-4D97-AF65-F5344CB8AC3E}">
        <p14:creationId xmlns:p14="http://schemas.microsoft.com/office/powerpoint/2010/main" val="1402752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EFF465-783B-6CF7-1A64-94404353CBA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3408F56-65A1-7257-CD79-EC5248499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3F71B274-7186-C408-7000-DCD25428E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838BD2F3-393F-0F9C-3A13-0F55D7A5076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0055214B-7CC7-3367-653D-83EB92007089}"/>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pic>
        <p:nvPicPr>
          <p:cNvPr id="4" name="Picture 3">
            <a:extLst>
              <a:ext uri="{FF2B5EF4-FFF2-40B4-BE49-F238E27FC236}">
                <a16:creationId xmlns:a16="http://schemas.microsoft.com/office/drawing/2014/main" id="{549B7274-E7F1-B646-5DCB-35D3CCD6D9CD}"/>
              </a:ext>
            </a:extLst>
          </p:cNvPr>
          <p:cNvPicPr>
            <a:picLocks noChangeAspect="1"/>
          </p:cNvPicPr>
          <p:nvPr/>
        </p:nvPicPr>
        <p:blipFill>
          <a:blip r:embed="rId3"/>
          <a:stretch>
            <a:fillRect/>
          </a:stretch>
        </p:blipFill>
        <p:spPr>
          <a:xfrm>
            <a:off x="3273767" y="401941"/>
            <a:ext cx="6754953" cy="1457070"/>
          </a:xfrm>
          <a:prstGeom prst="rect">
            <a:avLst/>
          </a:prstGeom>
        </p:spPr>
      </p:pic>
      <p:sp>
        <p:nvSpPr>
          <p:cNvPr id="8" name="Freeform 19">
            <a:extLst>
              <a:ext uri="{FF2B5EF4-FFF2-40B4-BE49-F238E27FC236}">
                <a16:creationId xmlns:a16="http://schemas.microsoft.com/office/drawing/2014/main" id="{AB2BAB9A-7FDE-F714-FFAC-0859FEAA66C8}"/>
              </a:ext>
            </a:extLst>
          </p:cNvPr>
          <p:cNvSpPr/>
          <p:nvPr/>
        </p:nvSpPr>
        <p:spPr>
          <a:xfrm>
            <a:off x="62332" y="1757531"/>
            <a:ext cx="3098669" cy="6201467"/>
          </a:xfrm>
          <a:custGeom>
            <a:avLst/>
            <a:gdLst/>
            <a:ahLst/>
            <a:cxnLst/>
            <a:rect l="l" t="t" r="r" b="b"/>
            <a:pathLst>
              <a:path w="1529140" h="3035513">
                <a:moveTo>
                  <a:pt x="0" y="0"/>
                </a:moveTo>
                <a:lnTo>
                  <a:pt x="1529139" y="0"/>
                </a:lnTo>
                <a:lnTo>
                  <a:pt x="1529139" y="3035512"/>
                </a:lnTo>
                <a:lnTo>
                  <a:pt x="0" y="3035512"/>
                </a:lnTo>
                <a:lnTo>
                  <a:pt x="0" y="0"/>
                </a:lnTo>
                <a:close/>
              </a:path>
            </a:pathLst>
          </a:custGeom>
          <a:blipFill>
            <a:blip r:embed="rId4"/>
            <a:stretch>
              <a:fillRect/>
            </a:stretch>
          </a:blipFill>
        </p:spPr>
        <p:txBody>
          <a:bodyPr/>
          <a:lstStyle/>
          <a:p>
            <a:pPr>
              <a:defRPr/>
            </a:pPr>
            <a:endParaRPr lang="vi-VN">
              <a:solidFill>
                <a:prstClr val="black"/>
              </a:solidFill>
              <a:latin typeface="Arial" panose="020B0604020202020204" pitchFamily="34" charset="0"/>
            </a:endParaRPr>
          </a:p>
        </p:txBody>
      </p:sp>
      <p:sp>
        <p:nvSpPr>
          <p:cNvPr id="13" name="Rectangle: Rounded Corners 12">
            <a:extLst>
              <a:ext uri="{FF2B5EF4-FFF2-40B4-BE49-F238E27FC236}">
                <a16:creationId xmlns:a16="http://schemas.microsoft.com/office/drawing/2014/main" id="{4627E7EC-7A13-2F66-111E-28ED947DD23A}"/>
              </a:ext>
            </a:extLst>
          </p:cNvPr>
          <p:cNvSpPr/>
          <p:nvPr/>
        </p:nvSpPr>
        <p:spPr>
          <a:xfrm>
            <a:off x="3531691" y="2560319"/>
            <a:ext cx="7775839" cy="3264409"/>
          </a:xfrm>
          <a:prstGeom prst="roundRect">
            <a:avLst/>
          </a:prstGeom>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vi-VN" sz="2800" dirty="0"/>
              <a:t>Một trăm năm cầm quyền của vua Lý Thái Tông và con, </a:t>
            </a:r>
            <a:r>
              <a:rPr lang="vi-VN" sz="2800" dirty="0">
                <a:solidFill>
                  <a:srgbClr val="C00000"/>
                </a:solidFill>
              </a:rPr>
              <a:t>/</a:t>
            </a:r>
            <a:r>
              <a:rPr lang="vi-VN" sz="2800" dirty="0"/>
              <a:t> cháu ông là Lý Thánh Tông, </a:t>
            </a:r>
            <a:r>
              <a:rPr lang="vi-VN" sz="2800" dirty="0">
                <a:solidFill>
                  <a:srgbClr val="C00000"/>
                </a:solidFill>
              </a:rPr>
              <a:t>/</a:t>
            </a:r>
            <a:r>
              <a:rPr lang="vi-VN" sz="2800" dirty="0"/>
              <a:t> Lý Nhân Tông được coi là thời kì hưng thịnh nhất của triều Lý. </a:t>
            </a:r>
            <a:r>
              <a:rPr lang="vi-VN" sz="2800" dirty="0">
                <a:solidFill>
                  <a:srgbClr val="C00000"/>
                </a:solidFill>
              </a:rPr>
              <a:t>//</a:t>
            </a:r>
            <a:r>
              <a:rPr lang="vi-VN" sz="2800" dirty="0"/>
              <a:t> Đó cũng là thời kì các danh tướng như Lê Phụng Hiểu, </a:t>
            </a:r>
            <a:r>
              <a:rPr lang="vi-VN" sz="2800" dirty="0">
                <a:solidFill>
                  <a:srgbClr val="C00000"/>
                </a:solidFill>
              </a:rPr>
              <a:t>/</a:t>
            </a:r>
            <a:r>
              <a:rPr lang="vi-VN" sz="2800" dirty="0"/>
              <a:t> Lý Thường Kiệt lập những chiến công lẫy lừng. </a:t>
            </a:r>
            <a:r>
              <a:rPr lang="vi-VN" sz="2800" dirty="0">
                <a:solidFill>
                  <a:srgbClr val="C00000"/>
                </a:solidFill>
              </a:rPr>
              <a:t>//</a:t>
            </a:r>
          </a:p>
        </p:txBody>
      </p:sp>
    </p:spTree>
    <p:extLst>
      <p:ext uri="{BB962C8B-B14F-4D97-AF65-F5344CB8AC3E}">
        <p14:creationId xmlns:p14="http://schemas.microsoft.com/office/powerpoint/2010/main" val="1318759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10F99A-D2EF-66B5-8B06-7183C8841CA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782DBD5-1E0E-36DA-8DB4-3DA5F67C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14E801F5-A22B-41D8-1E85-9A14F547F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4F06DD55-0764-0C69-5164-239FBA65D5C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5BC0912C-F956-CE28-9F6F-BFDF40022408}"/>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sp>
        <p:nvSpPr>
          <p:cNvPr id="8" name="Freeform 19">
            <a:extLst>
              <a:ext uri="{FF2B5EF4-FFF2-40B4-BE49-F238E27FC236}">
                <a16:creationId xmlns:a16="http://schemas.microsoft.com/office/drawing/2014/main" id="{5D948E26-E7E9-60CD-D966-33BB5F4244AE}"/>
              </a:ext>
            </a:extLst>
          </p:cNvPr>
          <p:cNvSpPr/>
          <p:nvPr/>
        </p:nvSpPr>
        <p:spPr>
          <a:xfrm>
            <a:off x="62332" y="1757531"/>
            <a:ext cx="3098669" cy="6201467"/>
          </a:xfrm>
          <a:custGeom>
            <a:avLst/>
            <a:gdLst/>
            <a:ahLst/>
            <a:cxnLst/>
            <a:rect l="l" t="t" r="r" b="b"/>
            <a:pathLst>
              <a:path w="1529140" h="3035513">
                <a:moveTo>
                  <a:pt x="0" y="0"/>
                </a:moveTo>
                <a:lnTo>
                  <a:pt x="1529139" y="0"/>
                </a:lnTo>
                <a:lnTo>
                  <a:pt x="1529139" y="3035512"/>
                </a:lnTo>
                <a:lnTo>
                  <a:pt x="0" y="3035512"/>
                </a:lnTo>
                <a:lnTo>
                  <a:pt x="0" y="0"/>
                </a:lnTo>
                <a:close/>
              </a:path>
            </a:pathLst>
          </a:custGeom>
          <a:blipFill>
            <a:blip r:embed="rId3"/>
            <a:stretch>
              <a:fillRect/>
            </a:stretch>
          </a:blipFill>
        </p:spPr>
        <p:txBody>
          <a:bodyPr/>
          <a:lstStyle/>
          <a:p>
            <a:pPr>
              <a:defRPr/>
            </a:pPr>
            <a:endParaRPr lang="vi-VN">
              <a:solidFill>
                <a:prstClr val="black"/>
              </a:solidFill>
              <a:latin typeface="Arial" panose="020B0604020202020204" pitchFamily="34" charset="0"/>
            </a:endParaRPr>
          </a:p>
        </p:txBody>
      </p:sp>
      <p:grpSp>
        <p:nvGrpSpPr>
          <p:cNvPr id="2" name="Group 1">
            <a:extLst>
              <a:ext uri="{FF2B5EF4-FFF2-40B4-BE49-F238E27FC236}">
                <a16:creationId xmlns:a16="http://schemas.microsoft.com/office/drawing/2014/main" id="{BE751AF7-14AE-D320-DDE2-B58AE780F4B0}"/>
              </a:ext>
            </a:extLst>
          </p:cNvPr>
          <p:cNvGrpSpPr/>
          <p:nvPr/>
        </p:nvGrpSpPr>
        <p:grpSpPr>
          <a:xfrm>
            <a:off x="2055155" y="401692"/>
            <a:ext cx="9908007" cy="1479503"/>
            <a:chOff x="-1348506" y="186909"/>
            <a:chExt cx="16714839" cy="1342591"/>
          </a:xfrm>
        </p:grpSpPr>
        <p:pic>
          <p:nvPicPr>
            <p:cNvPr id="3" name="Picture 2">
              <a:extLst>
                <a:ext uri="{FF2B5EF4-FFF2-40B4-BE49-F238E27FC236}">
                  <a16:creationId xmlns:a16="http://schemas.microsoft.com/office/drawing/2014/main" id="{97321FE4-CE93-5F11-8065-785103310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48506" y="186909"/>
              <a:ext cx="16714839" cy="1342591"/>
            </a:xfrm>
            <a:prstGeom prst="rect">
              <a:avLst/>
            </a:prstGeom>
          </p:spPr>
        </p:pic>
        <p:sp>
          <p:nvSpPr>
            <p:cNvPr id="7" name="TextBox 6">
              <a:extLst>
                <a:ext uri="{FF2B5EF4-FFF2-40B4-BE49-F238E27FC236}">
                  <a16:creationId xmlns:a16="http://schemas.microsoft.com/office/drawing/2014/main" id="{84BE952B-F8A5-9E63-6FA4-3B1DEEB0A26B}"/>
                </a:ext>
              </a:extLst>
            </p:cNvPr>
            <p:cNvSpPr txBox="1"/>
            <p:nvPr/>
          </p:nvSpPr>
          <p:spPr>
            <a:xfrm flipH="1">
              <a:off x="-527843" y="542674"/>
              <a:ext cx="15373461" cy="642379"/>
            </a:xfrm>
            <a:prstGeom prst="rect">
              <a:avLst/>
            </a:prstGeom>
            <a:noFill/>
          </p:spPr>
          <p:txBody>
            <a:bodyPr wrap="square" rtlCol="0">
              <a:spAutoFit/>
            </a:bodyPr>
            <a:lstStyle/>
            <a:p>
              <a:pPr algn="just"/>
              <a:r>
                <a:rPr lang="vi-VN" sz="4000" b="1" spc="-150">
                  <a:ln w="12700">
                    <a:solidFill>
                      <a:srgbClr val="C00000"/>
                    </a:solidFill>
                  </a:ln>
                  <a:solidFill>
                    <a:srgbClr val="C00000"/>
                  </a:solidFill>
                  <a:latin typeface="Arial" panose="020B0604020202020204" pitchFamily="34" charset="0"/>
                  <a:cs typeface="Pattaya" panose="00000500000000000000" pitchFamily="2" charset="-34"/>
                </a:rPr>
                <a:t>Bài văn này được chia làm mấy đoạn ?</a:t>
              </a:r>
              <a:endParaRPr lang="en-US" sz="4000" b="1" spc="-150" dirty="0">
                <a:ln w="12700">
                  <a:solidFill>
                    <a:srgbClr val="C00000"/>
                  </a:solidFill>
                </a:ln>
                <a:solidFill>
                  <a:srgbClr val="C00000"/>
                </a:solidFill>
                <a:latin typeface="Aptos"/>
                <a:cs typeface="Pattaya" panose="00000500000000000000" pitchFamily="2" charset="-34"/>
              </a:endParaRPr>
            </a:p>
          </p:txBody>
        </p:sp>
      </p:grpSp>
      <p:sp>
        <p:nvSpPr>
          <p:cNvPr id="11" name="TextBox 10">
            <a:extLst>
              <a:ext uri="{FF2B5EF4-FFF2-40B4-BE49-F238E27FC236}">
                <a16:creationId xmlns:a16="http://schemas.microsoft.com/office/drawing/2014/main" id="{871026BE-EF4A-C422-BD4C-656AE3A7E3FA}"/>
              </a:ext>
            </a:extLst>
          </p:cNvPr>
          <p:cNvSpPr txBox="1"/>
          <p:nvPr/>
        </p:nvSpPr>
        <p:spPr>
          <a:xfrm>
            <a:off x="3386533" y="2142643"/>
            <a:ext cx="8508667" cy="4031873"/>
          </a:xfrm>
          <a:prstGeom prst="rect">
            <a:avLst/>
          </a:prstGeom>
          <a:noFill/>
        </p:spPr>
        <p:txBody>
          <a:bodyPr wrap="square">
            <a:spAutoFit/>
          </a:bodyPr>
          <a:lstStyle/>
          <a:p>
            <a:r>
              <a:rPr lang="vi-VN" sz="3200" b="1" dirty="0"/>
              <a:t>+ Đoạn 1: </a:t>
            </a:r>
            <a:r>
              <a:rPr lang="vi-VN" sz="3200" dirty="0"/>
              <a:t>Từ đầu đến “noi theo?”.</a:t>
            </a:r>
          </a:p>
          <a:p>
            <a:r>
              <a:rPr lang="vi-VN" sz="3200" b="1" dirty="0"/>
              <a:t>+ Đoạn 2: </a:t>
            </a:r>
            <a:r>
              <a:rPr lang="vi-VN" sz="3200" dirty="0"/>
              <a:t>Tiếp theo đến “khuyến khích nghề canh cửi”.</a:t>
            </a:r>
          </a:p>
          <a:p>
            <a:r>
              <a:rPr lang="vi-VN" sz="3200" b="1" dirty="0"/>
              <a:t>+ Đoạn 3: </a:t>
            </a:r>
            <a:r>
              <a:rPr lang="vi-VN" sz="3200" dirty="0"/>
              <a:t>Tiếp theo đến “quá hà khắc của quan lại”.</a:t>
            </a:r>
          </a:p>
          <a:p>
            <a:r>
              <a:rPr lang="vi-VN" sz="3200" b="1" dirty="0"/>
              <a:t>+ Đoạn 4: </a:t>
            </a:r>
            <a:r>
              <a:rPr lang="vi-VN" sz="3200" dirty="0"/>
              <a:t>Tiếp theo đến “cho dân cả nước”. </a:t>
            </a:r>
          </a:p>
          <a:p>
            <a:r>
              <a:rPr lang="vi-VN" sz="3200" b="1" dirty="0"/>
              <a:t>+ Đoạn 5: </a:t>
            </a:r>
            <a:r>
              <a:rPr lang="vi-VN" sz="3200" dirty="0"/>
              <a:t>Còn lại.</a:t>
            </a:r>
          </a:p>
        </p:txBody>
      </p:sp>
    </p:spTree>
    <p:extLst>
      <p:ext uri="{BB962C8B-B14F-4D97-AF65-F5344CB8AC3E}">
        <p14:creationId xmlns:p14="http://schemas.microsoft.com/office/powerpoint/2010/main" val="3352841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6B9CC1-5C37-5C85-23E9-CF44E78B1BC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6615D23-7F28-C8FF-28F1-DB3F2E7C3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95E07E38-CBCF-9AC8-B702-A33BE5821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FC411ED3-4616-904A-2C4E-5F4AB88DB410}"/>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35E873BB-E8A0-2F43-337F-CDF4FC37C251}"/>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grpSp>
        <p:nvGrpSpPr>
          <p:cNvPr id="4" name="Group 3">
            <a:extLst>
              <a:ext uri="{FF2B5EF4-FFF2-40B4-BE49-F238E27FC236}">
                <a16:creationId xmlns:a16="http://schemas.microsoft.com/office/drawing/2014/main" id="{0D1A4BBA-FBF5-DA3D-1B8F-25CA2214507D}"/>
              </a:ext>
            </a:extLst>
          </p:cNvPr>
          <p:cNvGrpSpPr/>
          <p:nvPr/>
        </p:nvGrpSpPr>
        <p:grpSpPr>
          <a:xfrm rot="879217">
            <a:off x="4438417" y="595865"/>
            <a:ext cx="3357290" cy="1025140"/>
            <a:chOff x="158758" y="984526"/>
            <a:chExt cx="4264862" cy="1025140"/>
          </a:xfrm>
        </p:grpSpPr>
        <p:sp>
          <p:nvSpPr>
            <p:cNvPr id="9" name="TextBox 8">
              <a:extLst>
                <a:ext uri="{FF2B5EF4-FFF2-40B4-BE49-F238E27FC236}">
                  <a16:creationId xmlns:a16="http://schemas.microsoft.com/office/drawing/2014/main" id="{FE335798-386B-2204-5109-27E0D069A09E}"/>
                </a:ext>
              </a:extLst>
            </p:cNvPr>
            <p:cNvSpPr txBox="1"/>
            <p:nvPr/>
          </p:nvSpPr>
          <p:spPr>
            <a:xfrm rot="20615280">
              <a:off x="159959" y="994003"/>
              <a:ext cx="4263661" cy="1015663"/>
            </a:xfrm>
            <a:prstGeom prst="rect">
              <a:avLst/>
            </a:prstGeom>
            <a:noFill/>
          </p:spPr>
          <p:txBody>
            <a:bodyPr wrap="square" rtlCol="0">
              <a:prstTxWarp prst="textArchUp">
                <a:avLst/>
              </a:prstTxWarp>
              <a:spAutoFit/>
            </a:bodyPr>
            <a:lstStyle/>
            <a:p>
              <a:pPr algn="ctr">
                <a:defRPr/>
              </a:pPr>
              <a:r>
                <a:rPr lang="en-US" sz="6000" err="1">
                  <a:ln w="127000">
                    <a:solidFill>
                      <a:prstClr val="white"/>
                    </a:solidFill>
                  </a:ln>
                  <a:solidFill>
                    <a:prstClr val="black"/>
                  </a:solidFill>
                  <a:latin typeface="#9Slide05 Phobia" panose="02000506000000020003" pitchFamily="2" charset="0"/>
                </a:rPr>
                <a:t>Hoạt</a:t>
              </a:r>
              <a:r>
                <a:rPr lang="en-US" sz="6000">
                  <a:ln w="127000">
                    <a:solidFill>
                      <a:prstClr val="white"/>
                    </a:solidFill>
                  </a:ln>
                  <a:solidFill>
                    <a:prstClr val="black"/>
                  </a:solidFill>
                  <a:latin typeface="#9Slide05 Phobia" panose="02000506000000020003" pitchFamily="2" charset="0"/>
                </a:rPr>
                <a:t>  động</a:t>
              </a:r>
              <a:endParaRPr lang="en-US" sz="6000" dirty="0">
                <a:ln w="127000">
                  <a:solidFill>
                    <a:prstClr val="white"/>
                  </a:solidFill>
                </a:ln>
                <a:solidFill>
                  <a:prstClr val="black"/>
                </a:solidFill>
                <a:latin typeface="#9Slide05 Phobia" panose="02000506000000020003" pitchFamily="2" charset="0"/>
              </a:endParaRPr>
            </a:p>
          </p:txBody>
        </p:sp>
        <p:sp>
          <p:nvSpPr>
            <p:cNvPr id="13" name="TextBox 12">
              <a:extLst>
                <a:ext uri="{FF2B5EF4-FFF2-40B4-BE49-F238E27FC236}">
                  <a16:creationId xmlns:a16="http://schemas.microsoft.com/office/drawing/2014/main" id="{65E98CD1-9A0C-4D76-CB4D-404F987AFD1D}"/>
                </a:ext>
              </a:extLst>
            </p:cNvPr>
            <p:cNvSpPr txBox="1"/>
            <p:nvPr/>
          </p:nvSpPr>
          <p:spPr>
            <a:xfrm rot="20615280">
              <a:off x="158758" y="984526"/>
              <a:ext cx="4263661" cy="1015663"/>
            </a:xfrm>
            <a:prstGeom prst="rect">
              <a:avLst/>
            </a:prstGeom>
            <a:noFill/>
          </p:spPr>
          <p:txBody>
            <a:bodyPr wrap="square" rtlCol="0">
              <a:prstTxWarp prst="textArchUp">
                <a:avLst/>
              </a:prstTxWarp>
              <a:spAutoFit/>
            </a:bodyPr>
            <a:lstStyle/>
            <a:p>
              <a:pPr algn="ctr">
                <a:defRPr/>
              </a:pPr>
              <a:r>
                <a:rPr lang="en-US" sz="6000" err="1">
                  <a:solidFill>
                    <a:srgbClr val="3F760A"/>
                  </a:solidFill>
                  <a:latin typeface="#9Slide05 Phobia" panose="02000506000000020003" pitchFamily="2" charset="0"/>
                </a:rPr>
                <a:t>Hoạt</a:t>
              </a:r>
              <a:r>
                <a:rPr lang="en-US" sz="6000">
                  <a:solidFill>
                    <a:srgbClr val="3F760A"/>
                  </a:solidFill>
                  <a:latin typeface="#9Slide05 Phobia" panose="02000506000000020003" pitchFamily="2" charset="0"/>
                </a:rPr>
                <a:t>  động</a:t>
              </a:r>
              <a:endParaRPr lang="en-US" sz="6000" dirty="0">
                <a:solidFill>
                  <a:srgbClr val="3F760A"/>
                </a:solidFill>
                <a:latin typeface="#9Slide05 Phobia" panose="02000506000000020003" pitchFamily="2" charset="0"/>
              </a:endParaRPr>
            </a:p>
          </p:txBody>
        </p:sp>
      </p:grpSp>
      <p:grpSp>
        <p:nvGrpSpPr>
          <p:cNvPr id="14" name="Group 13">
            <a:extLst>
              <a:ext uri="{FF2B5EF4-FFF2-40B4-BE49-F238E27FC236}">
                <a16:creationId xmlns:a16="http://schemas.microsoft.com/office/drawing/2014/main" id="{169198F5-5D58-E6B6-51B9-1A0974D85397}"/>
              </a:ext>
            </a:extLst>
          </p:cNvPr>
          <p:cNvGrpSpPr/>
          <p:nvPr/>
        </p:nvGrpSpPr>
        <p:grpSpPr>
          <a:xfrm>
            <a:off x="6123146" y="3656123"/>
            <a:ext cx="5561110" cy="2709729"/>
            <a:chOff x="6096000" y="3244032"/>
            <a:chExt cx="5561110" cy="2709729"/>
          </a:xfrm>
        </p:grpSpPr>
        <p:sp>
          <p:nvSpPr>
            <p:cNvPr id="15" name="Rectangle: Rounded Corners 14">
              <a:extLst>
                <a:ext uri="{FF2B5EF4-FFF2-40B4-BE49-F238E27FC236}">
                  <a16:creationId xmlns:a16="http://schemas.microsoft.com/office/drawing/2014/main" id="{1DF5584E-E682-2B15-56EB-3D44A2CC0A91}"/>
                </a:ext>
              </a:extLst>
            </p:cNvPr>
            <p:cNvSpPr/>
            <p:nvPr/>
          </p:nvSpPr>
          <p:spPr>
            <a:xfrm>
              <a:off x="6096000" y="3789681"/>
              <a:ext cx="5561110" cy="2164080"/>
            </a:xfrm>
            <a:prstGeom prst="roundRect">
              <a:avLst/>
            </a:prstGeom>
            <a:solidFill>
              <a:sysClr val="window" lastClr="FFFFFF">
                <a:alpha val="86000"/>
              </a:sysClr>
            </a:solidFill>
            <a:ln w="38100" cap="flat" cmpd="sng" algn="ctr">
              <a:solidFill>
                <a:srgbClr val="002060"/>
              </a:solidFill>
              <a:prstDash val="solid"/>
              <a:miter lim="800000"/>
            </a:ln>
            <a:effectLst/>
          </p:spPr>
          <p:txBody>
            <a:bodyPr rtlCol="0" anchor="ctr"/>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36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 1. Đọc đúng.</a:t>
              </a:r>
            </a:p>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36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2. Đọc to, rõ.</a:t>
              </a:r>
            </a:p>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36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3. Ngắt, nghỉ đúng chỗ.</a:t>
              </a:r>
              <a:endParaRPr kumimoji="0" lang="vi-VN" sz="36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6" name="Group 15">
              <a:extLst>
                <a:ext uri="{FF2B5EF4-FFF2-40B4-BE49-F238E27FC236}">
                  <a16:creationId xmlns:a16="http://schemas.microsoft.com/office/drawing/2014/main" id="{7A07B741-45E7-A97A-84D7-9BBC7610DD62}"/>
                </a:ext>
              </a:extLst>
            </p:cNvPr>
            <p:cNvGrpSpPr/>
            <p:nvPr/>
          </p:nvGrpSpPr>
          <p:grpSpPr>
            <a:xfrm>
              <a:off x="8361444" y="4116552"/>
              <a:ext cx="1583311" cy="469963"/>
              <a:chOff x="3190408" y="4309039"/>
              <a:chExt cx="1583311" cy="469963"/>
            </a:xfrm>
          </p:grpSpPr>
          <p:pic>
            <p:nvPicPr>
              <p:cNvPr id="26" name="Picture 25">
                <a:extLst>
                  <a:ext uri="{FF2B5EF4-FFF2-40B4-BE49-F238E27FC236}">
                    <a16:creationId xmlns:a16="http://schemas.microsoft.com/office/drawing/2014/main" id="{678BA03F-41B5-C6F7-4322-10AB98D7688C}"/>
                  </a:ext>
                </a:extLst>
              </p:cNvPr>
              <p:cNvPicPr>
                <a:picLocks noChangeAspect="1"/>
              </p:cNvPicPr>
              <p:nvPr/>
            </p:nvPicPr>
            <p:blipFill>
              <a:blip r:embed="rId5"/>
              <a:stretch>
                <a:fillRect/>
              </a:stretch>
            </p:blipFill>
            <p:spPr>
              <a:xfrm>
                <a:off x="3747082" y="4309039"/>
                <a:ext cx="469963" cy="469963"/>
              </a:xfrm>
              <a:prstGeom prst="rect">
                <a:avLst/>
              </a:prstGeom>
            </p:spPr>
          </p:pic>
          <p:pic>
            <p:nvPicPr>
              <p:cNvPr id="27" name="Picture 26">
                <a:extLst>
                  <a:ext uri="{FF2B5EF4-FFF2-40B4-BE49-F238E27FC236}">
                    <a16:creationId xmlns:a16="http://schemas.microsoft.com/office/drawing/2014/main" id="{18A5B937-4A19-C443-76EF-7CA4BA7C6CA3}"/>
                  </a:ext>
                </a:extLst>
              </p:cNvPr>
              <p:cNvPicPr>
                <a:picLocks noChangeAspect="1"/>
              </p:cNvPicPr>
              <p:nvPr/>
            </p:nvPicPr>
            <p:blipFill>
              <a:blip r:embed="rId6"/>
              <a:stretch>
                <a:fillRect/>
              </a:stretch>
            </p:blipFill>
            <p:spPr>
              <a:xfrm>
                <a:off x="3190408" y="4309039"/>
                <a:ext cx="469963" cy="469963"/>
              </a:xfrm>
              <a:prstGeom prst="rect">
                <a:avLst/>
              </a:prstGeom>
            </p:spPr>
          </p:pic>
          <p:pic>
            <p:nvPicPr>
              <p:cNvPr id="28" name="Picture 27">
                <a:extLst>
                  <a:ext uri="{FF2B5EF4-FFF2-40B4-BE49-F238E27FC236}">
                    <a16:creationId xmlns:a16="http://schemas.microsoft.com/office/drawing/2014/main" id="{0EE272CA-3E5E-72F0-2D38-0194AC6ACFDC}"/>
                  </a:ext>
                </a:extLst>
              </p:cNvPr>
              <p:cNvPicPr>
                <a:picLocks noChangeAspect="1"/>
              </p:cNvPicPr>
              <p:nvPr/>
            </p:nvPicPr>
            <p:blipFill>
              <a:blip r:embed="rId7"/>
              <a:stretch>
                <a:fillRect/>
              </a:stretch>
            </p:blipFill>
            <p:spPr>
              <a:xfrm>
                <a:off x="4303756" y="4309039"/>
                <a:ext cx="469963" cy="469963"/>
              </a:xfrm>
              <a:prstGeom prst="rect">
                <a:avLst/>
              </a:prstGeom>
            </p:spPr>
          </p:pic>
        </p:grpSp>
        <p:grpSp>
          <p:nvGrpSpPr>
            <p:cNvPr id="17" name="Group 16">
              <a:extLst>
                <a:ext uri="{FF2B5EF4-FFF2-40B4-BE49-F238E27FC236}">
                  <a16:creationId xmlns:a16="http://schemas.microsoft.com/office/drawing/2014/main" id="{8A48FA59-DA31-3C01-E197-EE143DCD51DA}"/>
                </a:ext>
              </a:extLst>
            </p:cNvPr>
            <p:cNvGrpSpPr/>
            <p:nvPr/>
          </p:nvGrpSpPr>
          <p:grpSpPr>
            <a:xfrm>
              <a:off x="8468135" y="4692277"/>
              <a:ext cx="1583311" cy="469963"/>
              <a:chOff x="3190408" y="4309039"/>
              <a:chExt cx="1583311" cy="469963"/>
            </a:xfrm>
          </p:grpSpPr>
          <p:pic>
            <p:nvPicPr>
              <p:cNvPr id="23" name="Picture 22">
                <a:extLst>
                  <a:ext uri="{FF2B5EF4-FFF2-40B4-BE49-F238E27FC236}">
                    <a16:creationId xmlns:a16="http://schemas.microsoft.com/office/drawing/2014/main" id="{A702C365-3326-CFE7-DB11-5BC5B39C362D}"/>
                  </a:ext>
                </a:extLst>
              </p:cNvPr>
              <p:cNvPicPr>
                <a:picLocks noChangeAspect="1"/>
              </p:cNvPicPr>
              <p:nvPr/>
            </p:nvPicPr>
            <p:blipFill>
              <a:blip r:embed="rId5"/>
              <a:stretch>
                <a:fillRect/>
              </a:stretch>
            </p:blipFill>
            <p:spPr>
              <a:xfrm>
                <a:off x="3747082" y="4309039"/>
                <a:ext cx="469963" cy="469963"/>
              </a:xfrm>
              <a:prstGeom prst="rect">
                <a:avLst/>
              </a:prstGeom>
            </p:spPr>
          </p:pic>
          <p:pic>
            <p:nvPicPr>
              <p:cNvPr id="24" name="Picture 23">
                <a:extLst>
                  <a:ext uri="{FF2B5EF4-FFF2-40B4-BE49-F238E27FC236}">
                    <a16:creationId xmlns:a16="http://schemas.microsoft.com/office/drawing/2014/main" id="{FC679CAD-EB5D-C3A0-DBF2-AA63D33841E7}"/>
                  </a:ext>
                </a:extLst>
              </p:cNvPr>
              <p:cNvPicPr>
                <a:picLocks noChangeAspect="1"/>
              </p:cNvPicPr>
              <p:nvPr/>
            </p:nvPicPr>
            <p:blipFill>
              <a:blip r:embed="rId6"/>
              <a:stretch>
                <a:fillRect/>
              </a:stretch>
            </p:blipFill>
            <p:spPr>
              <a:xfrm>
                <a:off x="3190408" y="4309039"/>
                <a:ext cx="469963" cy="469963"/>
              </a:xfrm>
              <a:prstGeom prst="rect">
                <a:avLst/>
              </a:prstGeom>
            </p:spPr>
          </p:pic>
          <p:pic>
            <p:nvPicPr>
              <p:cNvPr id="25" name="Picture 24">
                <a:extLst>
                  <a:ext uri="{FF2B5EF4-FFF2-40B4-BE49-F238E27FC236}">
                    <a16:creationId xmlns:a16="http://schemas.microsoft.com/office/drawing/2014/main" id="{C085625E-E15D-9B50-47F5-2EE955A48EF9}"/>
                  </a:ext>
                </a:extLst>
              </p:cNvPr>
              <p:cNvPicPr>
                <a:picLocks noChangeAspect="1"/>
              </p:cNvPicPr>
              <p:nvPr/>
            </p:nvPicPr>
            <p:blipFill>
              <a:blip r:embed="rId7"/>
              <a:stretch>
                <a:fillRect/>
              </a:stretch>
            </p:blipFill>
            <p:spPr>
              <a:xfrm>
                <a:off x="4303756" y="4309039"/>
                <a:ext cx="469963" cy="469963"/>
              </a:xfrm>
              <a:prstGeom prst="rect">
                <a:avLst/>
              </a:prstGeom>
            </p:spPr>
          </p:pic>
        </p:grpSp>
        <p:grpSp>
          <p:nvGrpSpPr>
            <p:cNvPr id="18" name="Group 17">
              <a:extLst>
                <a:ext uri="{FF2B5EF4-FFF2-40B4-BE49-F238E27FC236}">
                  <a16:creationId xmlns:a16="http://schemas.microsoft.com/office/drawing/2014/main" id="{2B5FCEEF-AB61-2B7C-AB0D-7D534C022468}"/>
                </a:ext>
              </a:extLst>
            </p:cNvPr>
            <p:cNvGrpSpPr/>
            <p:nvPr/>
          </p:nvGrpSpPr>
          <p:grpSpPr>
            <a:xfrm>
              <a:off x="9992519" y="5278162"/>
              <a:ext cx="1583311" cy="469963"/>
              <a:chOff x="3190408" y="4309039"/>
              <a:chExt cx="1583311" cy="469963"/>
            </a:xfrm>
          </p:grpSpPr>
          <p:pic>
            <p:nvPicPr>
              <p:cNvPr id="20" name="Picture 19">
                <a:extLst>
                  <a:ext uri="{FF2B5EF4-FFF2-40B4-BE49-F238E27FC236}">
                    <a16:creationId xmlns:a16="http://schemas.microsoft.com/office/drawing/2014/main" id="{1F8963AE-BE9C-A9EA-4986-5257B5BEA067}"/>
                  </a:ext>
                </a:extLst>
              </p:cNvPr>
              <p:cNvPicPr>
                <a:picLocks noChangeAspect="1"/>
              </p:cNvPicPr>
              <p:nvPr/>
            </p:nvPicPr>
            <p:blipFill>
              <a:blip r:embed="rId5"/>
              <a:stretch>
                <a:fillRect/>
              </a:stretch>
            </p:blipFill>
            <p:spPr>
              <a:xfrm>
                <a:off x="3747082" y="4309039"/>
                <a:ext cx="469963" cy="469963"/>
              </a:xfrm>
              <a:prstGeom prst="rect">
                <a:avLst/>
              </a:prstGeom>
            </p:spPr>
          </p:pic>
          <p:pic>
            <p:nvPicPr>
              <p:cNvPr id="21" name="Picture 20">
                <a:extLst>
                  <a:ext uri="{FF2B5EF4-FFF2-40B4-BE49-F238E27FC236}">
                    <a16:creationId xmlns:a16="http://schemas.microsoft.com/office/drawing/2014/main" id="{E05DFC4D-A305-B2F9-FE70-A4E9378B18EC}"/>
                  </a:ext>
                </a:extLst>
              </p:cNvPr>
              <p:cNvPicPr>
                <a:picLocks noChangeAspect="1"/>
              </p:cNvPicPr>
              <p:nvPr/>
            </p:nvPicPr>
            <p:blipFill>
              <a:blip r:embed="rId6"/>
              <a:stretch>
                <a:fillRect/>
              </a:stretch>
            </p:blipFill>
            <p:spPr>
              <a:xfrm>
                <a:off x="3190408" y="4309039"/>
                <a:ext cx="469963" cy="469963"/>
              </a:xfrm>
              <a:prstGeom prst="rect">
                <a:avLst/>
              </a:prstGeom>
            </p:spPr>
          </p:pic>
          <p:pic>
            <p:nvPicPr>
              <p:cNvPr id="22" name="Picture 21">
                <a:extLst>
                  <a:ext uri="{FF2B5EF4-FFF2-40B4-BE49-F238E27FC236}">
                    <a16:creationId xmlns:a16="http://schemas.microsoft.com/office/drawing/2014/main" id="{CAE5C6AF-7825-ABFC-CF63-D5EB9ABDFE4B}"/>
                  </a:ext>
                </a:extLst>
              </p:cNvPr>
              <p:cNvPicPr>
                <a:picLocks noChangeAspect="1"/>
              </p:cNvPicPr>
              <p:nvPr/>
            </p:nvPicPr>
            <p:blipFill>
              <a:blip r:embed="rId7"/>
              <a:stretch>
                <a:fillRect/>
              </a:stretch>
            </p:blipFill>
            <p:spPr>
              <a:xfrm>
                <a:off x="4303756" y="4309039"/>
                <a:ext cx="469963" cy="469963"/>
              </a:xfrm>
              <a:prstGeom prst="rect">
                <a:avLst/>
              </a:prstGeom>
            </p:spPr>
          </p:pic>
        </p:grpSp>
        <p:sp>
          <p:nvSpPr>
            <p:cNvPr id="19" name="Rectangle: Rounded Corners 18">
              <a:extLst>
                <a:ext uri="{FF2B5EF4-FFF2-40B4-BE49-F238E27FC236}">
                  <a16:creationId xmlns:a16="http://schemas.microsoft.com/office/drawing/2014/main" id="{C5847E8F-4B84-2BB1-0882-2A1B07953136}"/>
                </a:ext>
              </a:extLst>
            </p:cNvPr>
            <p:cNvSpPr/>
            <p:nvPr/>
          </p:nvSpPr>
          <p:spPr>
            <a:xfrm>
              <a:off x="6470488" y="3244032"/>
              <a:ext cx="4621427" cy="796835"/>
            </a:xfrm>
            <a:prstGeom prst="roundRect">
              <a:avLst>
                <a:gd name="adj" fmla="val 50000"/>
              </a:avLst>
            </a:prstGeom>
            <a:solidFill>
              <a:srgbClr val="FFFFCC"/>
            </a:solidFill>
            <a:ln w="38100" cap="flat" cmpd="sng" algn="ctr">
              <a:solidFill>
                <a:srgbClr val="00206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Tiêu</a:t>
              </a:r>
              <a:r>
                <a:rPr kumimoji="0" lang="en-US" sz="4800" b="1" i="0" u="none" strike="noStrike" kern="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chí đánh giá</a:t>
              </a:r>
              <a:endParaRPr kumimoji="0" lang="en-US" sz="48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endParaRPr>
            </a:p>
          </p:txBody>
        </p:sp>
      </p:grpSp>
      <p:grpSp>
        <p:nvGrpSpPr>
          <p:cNvPr id="29" name="Group 28">
            <a:extLst>
              <a:ext uri="{FF2B5EF4-FFF2-40B4-BE49-F238E27FC236}">
                <a16:creationId xmlns:a16="http://schemas.microsoft.com/office/drawing/2014/main" id="{FB2B92B9-BFA7-1625-8B91-B967605C791C}"/>
              </a:ext>
            </a:extLst>
          </p:cNvPr>
          <p:cNvGrpSpPr/>
          <p:nvPr/>
        </p:nvGrpSpPr>
        <p:grpSpPr>
          <a:xfrm>
            <a:off x="294598" y="3581319"/>
            <a:ext cx="5561110" cy="2784533"/>
            <a:chOff x="226098" y="3169228"/>
            <a:chExt cx="5561110" cy="2784533"/>
          </a:xfrm>
        </p:grpSpPr>
        <p:sp>
          <p:nvSpPr>
            <p:cNvPr id="30" name="Rectangle: Rounded Corners 29">
              <a:extLst>
                <a:ext uri="{FF2B5EF4-FFF2-40B4-BE49-F238E27FC236}">
                  <a16:creationId xmlns:a16="http://schemas.microsoft.com/office/drawing/2014/main" id="{0B061511-3E3F-82B6-E63B-79DD09D6829F}"/>
                </a:ext>
              </a:extLst>
            </p:cNvPr>
            <p:cNvSpPr/>
            <p:nvPr/>
          </p:nvSpPr>
          <p:spPr>
            <a:xfrm>
              <a:off x="226098" y="3789681"/>
              <a:ext cx="5561110" cy="2164080"/>
            </a:xfrm>
            <a:prstGeom prst="roundRect">
              <a:avLst/>
            </a:prstGeom>
            <a:solidFill>
              <a:sysClr val="window" lastClr="FFFFFF">
                <a:alpha val="86000"/>
              </a:sysClr>
            </a:solidFill>
            <a:ln w="38100" cap="flat" cmpd="sng" algn="ctr">
              <a:solidFill>
                <a:srgbClr val="002060"/>
              </a:solidFill>
              <a:prstDash val="solid"/>
              <a:miter lim="800000"/>
            </a:ln>
            <a:effectLst/>
          </p:spPr>
          <p:txBody>
            <a:bodyPr rtlCol="0" anchor="ctr"/>
            <a:lstStyle/>
            <a:p>
              <a:pPr marL="568325" marR="0" lvl="0" indent="0" algn="just" defTabSz="914400" eaLnBrk="1" fontAlgn="auto" latinLnBrk="0" hangingPunct="1">
                <a:lnSpc>
                  <a:spcPct val="120000"/>
                </a:lnSpc>
                <a:spcBef>
                  <a:spcPts val="0"/>
                </a:spcBef>
                <a:spcAft>
                  <a:spcPts val="0"/>
                </a:spcAft>
                <a:buClrTx/>
                <a:buSzTx/>
                <a:buFontTx/>
                <a:buNone/>
                <a:tabLst/>
                <a:defRPr/>
              </a:pPr>
              <a:r>
                <a:rPr kumimoji="0" lang="en-US" sz="36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Phân công đọc theo đoạn.</a:t>
              </a:r>
            </a:p>
            <a:p>
              <a:pPr marL="568325" marR="0" lvl="0" indent="0" algn="just" defTabSz="914400" eaLnBrk="1" fontAlgn="auto" latinLnBrk="0" hangingPunct="1">
                <a:lnSpc>
                  <a:spcPct val="120000"/>
                </a:lnSpc>
                <a:spcBef>
                  <a:spcPts val="0"/>
                </a:spcBef>
                <a:spcAft>
                  <a:spcPts val="0"/>
                </a:spcAft>
                <a:buClrTx/>
                <a:buSzTx/>
                <a:buFontTx/>
                <a:buNone/>
                <a:tabLst/>
                <a:defRPr/>
              </a:pPr>
              <a:r>
                <a:rPr kumimoji="0" lang="en-US" sz="36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Tất cả thành viên đều đọc.</a:t>
              </a:r>
            </a:p>
            <a:p>
              <a:pPr marL="568325" marR="0" lvl="0" indent="0" algn="just" defTabSz="914400" eaLnBrk="1" fontAlgn="auto" latinLnBrk="0" hangingPunct="1">
                <a:lnSpc>
                  <a:spcPct val="120000"/>
                </a:lnSpc>
                <a:spcBef>
                  <a:spcPts val="0"/>
                </a:spcBef>
                <a:spcAft>
                  <a:spcPts val="0"/>
                </a:spcAft>
                <a:buClrTx/>
                <a:buSzTx/>
                <a:buFontTx/>
                <a:buNone/>
                <a:tabLst/>
                <a:defRPr/>
              </a:pPr>
              <a:r>
                <a:rPr kumimoji="0" lang="en-US" sz="36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Giải nghĩa từ cùng nhau. </a:t>
              </a:r>
              <a:endParaRPr kumimoji="0" lang="vi-VN" sz="36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 name="Rectangle: Rounded Corners 30">
              <a:extLst>
                <a:ext uri="{FF2B5EF4-FFF2-40B4-BE49-F238E27FC236}">
                  <a16:creationId xmlns:a16="http://schemas.microsoft.com/office/drawing/2014/main" id="{1799D44C-C1A0-4535-2C83-D9D4ECFF52B5}"/>
                </a:ext>
              </a:extLst>
            </p:cNvPr>
            <p:cNvSpPr/>
            <p:nvPr/>
          </p:nvSpPr>
          <p:spPr>
            <a:xfrm>
              <a:off x="1665655" y="3169228"/>
              <a:ext cx="2764691" cy="796835"/>
            </a:xfrm>
            <a:prstGeom prst="roundRect">
              <a:avLst>
                <a:gd name="adj" fmla="val 50000"/>
              </a:avLst>
            </a:prstGeom>
            <a:solidFill>
              <a:srgbClr val="FFFFCC"/>
            </a:solidFill>
            <a:ln w="38100" cap="flat" cmpd="sng" algn="ctr">
              <a:solidFill>
                <a:srgbClr val="00206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Yêu</a:t>
              </a:r>
              <a:r>
                <a:rPr kumimoji="0" lang="en-US" sz="48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a:t>
              </a:r>
              <a:r>
                <a:rPr kumimoji="0" lang="en-US" sz="48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Cầu</a:t>
              </a:r>
              <a:endParaRPr kumimoji="0" lang="en-US" sz="48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endParaRPr>
            </a:p>
          </p:txBody>
        </p:sp>
        <p:pic>
          <p:nvPicPr>
            <p:cNvPr id="32" name="Picture 31">
              <a:extLst>
                <a:ext uri="{FF2B5EF4-FFF2-40B4-BE49-F238E27FC236}">
                  <a16:creationId xmlns:a16="http://schemas.microsoft.com/office/drawing/2014/main" id="{D86E7AAC-DCEF-64BC-2A4C-F82C6056F6AD}"/>
                </a:ext>
              </a:extLst>
            </p:cNvPr>
            <p:cNvPicPr>
              <a:picLocks noChangeAspect="1"/>
            </p:cNvPicPr>
            <p:nvPr/>
          </p:nvPicPr>
          <p:blipFill>
            <a:blip r:embed="rId8"/>
            <a:stretch>
              <a:fillRect/>
            </a:stretch>
          </p:blipFill>
          <p:spPr>
            <a:xfrm flipH="1">
              <a:off x="324528" y="3950336"/>
              <a:ext cx="609091" cy="609091"/>
            </a:xfrm>
            <a:prstGeom prst="rect">
              <a:avLst/>
            </a:prstGeom>
          </p:spPr>
        </p:pic>
        <p:pic>
          <p:nvPicPr>
            <p:cNvPr id="33" name="Picture 32">
              <a:extLst>
                <a:ext uri="{FF2B5EF4-FFF2-40B4-BE49-F238E27FC236}">
                  <a16:creationId xmlns:a16="http://schemas.microsoft.com/office/drawing/2014/main" id="{E67A11EC-8175-C6F2-8650-F61EDEE00E28}"/>
                </a:ext>
              </a:extLst>
            </p:cNvPr>
            <p:cNvPicPr>
              <a:picLocks noChangeAspect="1"/>
            </p:cNvPicPr>
            <p:nvPr/>
          </p:nvPicPr>
          <p:blipFill>
            <a:blip r:embed="rId8"/>
            <a:stretch>
              <a:fillRect/>
            </a:stretch>
          </p:blipFill>
          <p:spPr>
            <a:xfrm flipH="1">
              <a:off x="324528" y="4544021"/>
              <a:ext cx="609091" cy="609091"/>
            </a:xfrm>
            <a:prstGeom prst="rect">
              <a:avLst/>
            </a:prstGeom>
          </p:spPr>
        </p:pic>
        <p:pic>
          <p:nvPicPr>
            <p:cNvPr id="34" name="Picture 33">
              <a:extLst>
                <a:ext uri="{FF2B5EF4-FFF2-40B4-BE49-F238E27FC236}">
                  <a16:creationId xmlns:a16="http://schemas.microsoft.com/office/drawing/2014/main" id="{C7B98B4C-7925-B0A7-684D-78CC15732BEC}"/>
                </a:ext>
              </a:extLst>
            </p:cNvPr>
            <p:cNvPicPr>
              <a:picLocks noChangeAspect="1"/>
            </p:cNvPicPr>
            <p:nvPr/>
          </p:nvPicPr>
          <p:blipFill>
            <a:blip r:embed="rId8"/>
            <a:stretch>
              <a:fillRect/>
            </a:stretch>
          </p:blipFill>
          <p:spPr>
            <a:xfrm flipH="1">
              <a:off x="324528" y="5242918"/>
              <a:ext cx="609091" cy="609091"/>
            </a:xfrm>
            <a:prstGeom prst="rect">
              <a:avLst/>
            </a:prstGeom>
          </p:spPr>
        </p:pic>
      </p:grpSp>
      <p:pic>
        <p:nvPicPr>
          <p:cNvPr id="35" name="Picture 34">
            <a:extLst>
              <a:ext uri="{FF2B5EF4-FFF2-40B4-BE49-F238E27FC236}">
                <a16:creationId xmlns:a16="http://schemas.microsoft.com/office/drawing/2014/main" id="{C04E8C59-5BF6-93A2-1254-94DD5F418A59}"/>
              </a:ext>
            </a:extLst>
          </p:cNvPr>
          <p:cNvPicPr>
            <a:picLocks noChangeAspect="1"/>
          </p:cNvPicPr>
          <p:nvPr/>
        </p:nvPicPr>
        <p:blipFill>
          <a:blip r:embed="rId9"/>
          <a:stretch>
            <a:fillRect/>
          </a:stretch>
        </p:blipFill>
        <p:spPr>
          <a:xfrm>
            <a:off x="93679" y="848617"/>
            <a:ext cx="12058933" cy="2353260"/>
          </a:xfrm>
          <a:prstGeom prst="rect">
            <a:avLst/>
          </a:prstGeom>
        </p:spPr>
      </p:pic>
    </p:spTree>
    <p:extLst>
      <p:ext uri="{BB962C8B-B14F-4D97-AF65-F5344CB8AC3E}">
        <p14:creationId xmlns:p14="http://schemas.microsoft.com/office/powerpoint/2010/main" val="3021929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27ADAC-05FC-6415-07E1-FC235205388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6346C9D-FE3E-C57B-E50C-622BA46E6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EDDE0057-CC07-3D49-F309-F9A591A9F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BFEABEA1-E4CB-C626-3357-D23613919D9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F116ABE5-BE10-28C7-F7A7-BBDC0A4EEF76}"/>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grpSp>
        <p:nvGrpSpPr>
          <p:cNvPr id="4" name="Group 3">
            <a:extLst>
              <a:ext uri="{FF2B5EF4-FFF2-40B4-BE49-F238E27FC236}">
                <a16:creationId xmlns:a16="http://schemas.microsoft.com/office/drawing/2014/main" id="{0A71D813-C29B-90C6-1B15-29237F8F7D64}"/>
              </a:ext>
            </a:extLst>
          </p:cNvPr>
          <p:cNvGrpSpPr/>
          <p:nvPr/>
        </p:nvGrpSpPr>
        <p:grpSpPr>
          <a:xfrm rot="879217">
            <a:off x="4438417" y="595865"/>
            <a:ext cx="3357290" cy="1025140"/>
            <a:chOff x="158758" y="984526"/>
            <a:chExt cx="4264862" cy="1025140"/>
          </a:xfrm>
        </p:grpSpPr>
        <p:sp>
          <p:nvSpPr>
            <p:cNvPr id="9" name="TextBox 8">
              <a:extLst>
                <a:ext uri="{FF2B5EF4-FFF2-40B4-BE49-F238E27FC236}">
                  <a16:creationId xmlns:a16="http://schemas.microsoft.com/office/drawing/2014/main" id="{724F83FD-A89D-898B-CC5F-C20E095305AB}"/>
                </a:ext>
              </a:extLst>
            </p:cNvPr>
            <p:cNvSpPr txBox="1"/>
            <p:nvPr/>
          </p:nvSpPr>
          <p:spPr>
            <a:xfrm rot="20615280">
              <a:off x="159959" y="994003"/>
              <a:ext cx="4263661" cy="1015663"/>
            </a:xfrm>
            <a:prstGeom prst="rect">
              <a:avLst/>
            </a:prstGeom>
            <a:noFill/>
          </p:spPr>
          <p:txBody>
            <a:bodyPr wrap="square" rtlCol="0">
              <a:prstTxWarp prst="textArchUp">
                <a:avLst/>
              </a:prstTxWarp>
              <a:spAutoFit/>
            </a:bodyPr>
            <a:lstStyle/>
            <a:p>
              <a:pPr algn="ctr">
                <a:defRPr/>
              </a:pPr>
              <a:r>
                <a:rPr lang="en-US" sz="6000" err="1">
                  <a:ln w="127000">
                    <a:solidFill>
                      <a:prstClr val="white"/>
                    </a:solidFill>
                  </a:ln>
                  <a:solidFill>
                    <a:prstClr val="black"/>
                  </a:solidFill>
                  <a:latin typeface="#9Slide05 Phobia" panose="02000506000000020003" pitchFamily="2" charset="0"/>
                </a:rPr>
                <a:t>Hoạt</a:t>
              </a:r>
              <a:r>
                <a:rPr lang="en-US" sz="6000">
                  <a:ln w="127000">
                    <a:solidFill>
                      <a:prstClr val="white"/>
                    </a:solidFill>
                  </a:ln>
                  <a:solidFill>
                    <a:prstClr val="black"/>
                  </a:solidFill>
                  <a:latin typeface="#9Slide05 Phobia" panose="02000506000000020003" pitchFamily="2" charset="0"/>
                </a:rPr>
                <a:t>  động</a:t>
              </a:r>
              <a:endParaRPr lang="en-US" sz="6000" dirty="0">
                <a:ln w="127000">
                  <a:solidFill>
                    <a:prstClr val="white"/>
                  </a:solidFill>
                </a:ln>
                <a:solidFill>
                  <a:prstClr val="black"/>
                </a:solidFill>
                <a:latin typeface="#9Slide05 Phobia" panose="02000506000000020003" pitchFamily="2" charset="0"/>
              </a:endParaRPr>
            </a:p>
          </p:txBody>
        </p:sp>
        <p:sp>
          <p:nvSpPr>
            <p:cNvPr id="13" name="TextBox 12">
              <a:extLst>
                <a:ext uri="{FF2B5EF4-FFF2-40B4-BE49-F238E27FC236}">
                  <a16:creationId xmlns:a16="http://schemas.microsoft.com/office/drawing/2014/main" id="{189ABFE1-E4CC-5606-CB70-AED47228A9FE}"/>
                </a:ext>
              </a:extLst>
            </p:cNvPr>
            <p:cNvSpPr txBox="1"/>
            <p:nvPr/>
          </p:nvSpPr>
          <p:spPr>
            <a:xfrm rot="20615280">
              <a:off x="158758" y="984526"/>
              <a:ext cx="4263661" cy="1015663"/>
            </a:xfrm>
            <a:prstGeom prst="rect">
              <a:avLst/>
            </a:prstGeom>
            <a:noFill/>
          </p:spPr>
          <p:txBody>
            <a:bodyPr wrap="square" rtlCol="0">
              <a:prstTxWarp prst="textArchUp">
                <a:avLst/>
              </a:prstTxWarp>
              <a:spAutoFit/>
            </a:bodyPr>
            <a:lstStyle/>
            <a:p>
              <a:pPr algn="ctr">
                <a:defRPr/>
              </a:pPr>
              <a:r>
                <a:rPr lang="en-US" sz="6000" dirty="0" err="1">
                  <a:solidFill>
                    <a:srgbClr val="3F760A"/>
                  </a:solidFill>
                  <a:latin typeface="#9Slide05 Phobia" panose="02000506000000020003" pitchFamily="2" charset="0"/>
                </a:rPr>
                <a:t>Hoạt</a:t>
              </a:r>
              <a:r>
                <a:rPr lang="en-US" sz="6000" dirty="0">
                  <a:solidFill>
                    <a:srgbClr val="3F760A"/>
                  </a:solidFill>
                  <a:latin typeface="#9Slide05 Phobia" panose="02000506000000020003" pitchFamily="2" charset="0"/>
                </a:rPr>
                <a:t>  </a:t>
              </a:r>
              <a:r>
                <a:rPr lang="en-US" sz="6000" dirty="0" err="1">
                  <a:solidFill>
                    <a:srgbClr val="3F760A"/>
                  </a:solidFill>
                  <a:latin typeface="#9Slide05 Phobia" panose="02000506000000020003" pitchFamily="2" charset="0"/>
                </a:rPr>
                <a:t>động</a:t>
              </a:r>
              <a:endParaRPr lang="en-US" sz="6000" dirty="0">
                <a:solidFill>
                  <a:srgbClr val="3F760A"/>
                </a:solidFill>
                <a:latin typeface="#9Slide05 Phobia" panose="02000506000000020003" pitchFamily="2" charset="0"/>
              </a:endParaRPr>
            </a:p>
          </p:txBody>
        </p:sp>
      </p:grpSp>
      <p:grpSp>
        <p:nvGrpSpPr>
          <p:cNvPr id="2" name="Group 1">
            <a:extLst>
              <a:ext uri="{FF2B5EF4-FFF2-40B4-BE49-F238E27FC236}">
                <a16:creationId xmlns:a16="http://schemas.microsoft.com/office/drawing/2014/main" id="{B8945978-AA49-1F92-C711-8ED59FF93184}"/>
              </a:ext>
            </a:extLst>
          </p:cNvPr>
          <p:cNvGrpSpPr/>
          <p:nvPr/>
        </p:nvGrpSpPr>
        <p:grpSpPr>
          <a:xfrm>
            <a:off x="616128" y="2649240"/>
            <a:ext cx="7586625" cy="3682646"/>
            <a:chOff x="4841104" y="3804755"/>
            <a:chExt cx="5882697" cy="2855537"/>
          </a:xfrm>
        </p:grpSpPr>
        <p:grpSp>
          <p:nvGrpSpPr>
            <p:cNvPr id="3" name="Group 2">
              <a:extLst>
                <a:ext uri="{FF2B5EF4-FFF2-40B4-BE49-F238E27FC236}">
                  <a16:creationId xmlns:a16="http://schemas.microsoft.com/office/drawing/2014/main" id="{6C39C52C-CACC-D139-51A7-BAE60BB5ED01}"/>
                </a:ext>
              </a:extLst>
            </p:cNvPr>
            <p:cNvGrpSpPr/>
            <p:nvPr/>
          </p:nvGrpSpPr>
          <p:grpSpPr>
            <a:xfrm>
              <a:off x="4841104" y="3804755"/>
              <a:ext cx="5882697" cy="2855537"/>
              <a:chOff x="2975204" y="1242806"/>
              <a:chExt cx="5882697" cy="2855537"/>
            </a:xfrm>
          </p:grpSpPr>
          <p:sp>
            <p:nvSpPr>
              <p:cNvPr id="42" name="Rectangle: Rounded Corners 12">
                <a:extLst>
                  <a:ext uri="{FF2B5EF4-FFF2-40B4-BE49-F238E27FC236}">
                    <a16:creationId xmlns:a16="http://schemas.microsoft.com/office/drawing/2014/main" id="{AAF48113-027B-D6F6-D139-2D6B9ABCCDA9}"/>
                  </a:ext>
                </a:extLst>
              </p:cNvPr>
              <p:cNvSpPr/>
              <p:nvPr/>
            </p:nvSpPr>
            <p:spPr>
              <a:xfrm>
                <a:off x="2975204" y="1847435"/>
                <a:ext cx="5882697" cy="2250908"/>
              </a:xfrm>
              <a:custGeom>
                <a:avLst/>
                <a:gdLst>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 name="connsiteX0-1" fmla="*/ 0 w 5882697"/>
                  <a:gd name="connsiteY0-2" fmla="*/ 454052 h 2250908"/>
                  <a:gd name="connsiteX1-3" fmla="*/ 398252 w 5882697"/>
                  <a:gd name="connsiteY1-4" fmla="*/ 0 h 2250908"/>
                  <a:gd name="connsiteX2-5" fmla="*/ 1014246 w 5882697"/>
                  <a:gd name="connsiteY2-6" fmla="*/ 0 h 2250908"/>
                  <a:gd name="connsiteX3-7" fmla="*/ 1477655 w 5882697"/>
                  <a:gd name="connsiteY3-8" fmla="*/ 0 h 2250908"/>
                  <a:gd name="connsiteX4-9" fmla="*/ 1941063 w 5882697"/>
                  <a:gd name="connsiteY4-10" fmla="*/ 0 h 2250908"/>
                  <a:gd name="connsiteX5-11" fmla="*/ 2557058 w 5882697"/>
                  <a:gd name="connsiteY5-12" fmla="*/ 0 h 2250908"/>
                  <a:gd name="connsiteX6-13" fmla="*/ 3071329 w 5882697"/>
                  <a:gd name="connsiteY6-14" fmla="*/ 0 h 2250908"/>
                  <a:gd name="connsiteX7-15" fmla="*/ 3738184 w 5882697"/>
                  <a:gd name="connsiteY7-16" fmla="*/ 0 h 2250908"/>
                  <a:gd name="connsiteX8-17" fmla="*/ 4405040 w 5882697"/>
                  <a:gd name="connsiteY8-18" fmla="*/ 0 h 2250908"/>
                  <a:gd name="connsiteX9-19" fmla="*/ 5484443 w 5882697"/>
                  <a:gd name="connsiteY9-20" fmla="*/ 0 h 2250908"/>
                  <a:gd name="connsiteX10-21" fmla="*/ 5882697 w 5882697"/>
                  <a:gd name="connsiteY10-22" fmla="*/ 454052 h 2250908"/>
                  <a:gd name="connsiteX11-23" fmla="*/ 5882697 w 5882697"/>
                  <a:gd name="connsiteY11-24" fmla="*/ 901653 h 2250908"/>
                  <a:gd name="connsiteX12-25" fmla="*/ 5882697 w 5882697"/>
                  <a:gd name="connsiteY12-26" fmla="*/ 1349254 h 2250908"/>
                  <a:gd name="connsiteX13-27" fmla="*/ 5882697 w 5882697"/>
                  <a:gd name="connsiteY13-28" fmla="*/ 1796854 h 2250908"/>
                  <a:gd name="connsiteX14-29" fmla="*/ 5484443 w 5882697"/>
                  <a:gd name="connsiteY14-30" fmla="*/ 2250908 h 2250908"/>
                  <a:gd name="connsiteX15-31" fmla="*/ 4868449 w 5882697"/>
                  <a:gd name="connsiteY15-32" fmla="*/ 2250908 h 2250908"/>
                  <a:gd name="connsiteX16-33" fmla="*/ 4354179 w 5882697"/>
                  <a:gd name="connsiteY16-34" fmla="*/ 2250908 h 2250908"/>
                  <a:gd name="connsiteX17-35" fmla="*/ 3839909 w 5882697"/>
                  <a:gd name="connsiteY17-36" fmla="*/ 2250908 h 2250908"/>
                  <a:gd name="connsiteX18-37" fmla="*/ 3173052 w 5882697"/>
                  <a:gd name="connsiteY18-38" fmla="*/ 2250908 h 2250908"/>
                  <a:gd name="connsiteX19-39" fmla="*/ 2557058 w 5882697"/>
                  <a:gd name="connsiteY19-40" fmla="*/ 2250908 h 2250908"/>
                  <a:gd name="connsiteX20-41" fmla="*/ 2042787 w 5882697"/>
                  <a:gd name="connsiteY20-42" fmla="*/ 2250908 h 2250908"/>
                  <a:gd name="connsiteX21-43" fmla="*/ 1579379 w 5882697"/>
                  <a:gd name="connsiteY21-44" fmla="*/ 2250908 h 2250908"/>
                  <a:gd name="connsiteX22-45" fmla="*/ 1115970 w 5882697"/>
                  <a:gd name="connsiteY22-46" fmla="*/ 2250908 h 2250908"/>
                  <a:gd name="connsiteX23-47" fmla="*/ 398252 w 5882697"/>
                  <a:gd name="connsiteY23-48" fmla="*/ 2250908 h 2250908"/>
                  <a:gd name="connsiteX24-49" fmla="*/ 0 w 5882697"/>
                  <a:gd name="connsiteY24-50" fmla="*/ 1796854 h 2250908"/>
                  <a:gd name="connsiteX25-51" fmla="*/ 0 w 5882697"/>
                  <a:gd name="connsiteY25-52" fmla="*/ 1362682 h 2250908"/>
                  <a:gd name="connsiteX26-53" fmla="*/ 0 w 5882697"/>
                  <a:gd name="connsiteY26-54" fmla="*/ 928509 h 2250908"/>
                  <a:gd name="connsiteX27-55" fmla="*/ 0 w 5882697"/>
                  <a:gd name="connsiteY27-56" fmla="*/ 454052 h 2250908"/>
                  <a:gd name="connsiteX0-57" fmla="*/ 0 w 5882697"/>
                  <a:gd name="connsiteY0-58" fmla="*/ 454052 h 2250908"/>
                  <a:gd name="connsiteX1-59" fmla="*/ 398252 w 5882697"/>
                  <a:gd name="connsiteY1-60" fmla="*/ 0 h 2250908"/>
                  <a:gd name="connsiteX2-61" fmla="*/ 912522 w 5882697"/>
                  <a:gd name="connsiteY2-62" fmla="*/ 0 h 2250908"/>
                  <a:gd name="connsiteX3-63" fmla="*/ 1325069 w 5882697"/>
                  <a:gd name="connsiteY3-64" fmla="*/ 0 h 2250908"/>
                  <a:gd name="connsiteX4-65" fmla="*/ 1788478 w 5882697"/>
                  <a:gd name="connsiteY4-66" fmla="*/ 0 h 2250908"/>
                  <a:gd name="connsiteX5-67" fmla="*/ 2455333 w 5882697"/>
                  <a:gd name="connsiteY5-68" fmla="*/ 0 h 2250908"/>
                  <a:gd name="connsiteX6-69" fmla="*/ 2867880 w 5882697"/>
                  <a:gd name="connsiteY6-70" fmla="*/ 0 h 2250908"/>
                  <a:gd name="connsiteX7-71" fmla="*/ 3280428 w 5882697"/>
                  <a:gd name="connsiteY7-72" fmla="*/ 0 h 2250908"/>
                  <a:gd name="connsiteX8-73" fmla="*/ 3692974 w 5882697"/>
                  <a:gd name="connsiteY8-74" fmla="*/ 0 h 2250908"/>
                  <a:gd name="connsiteX9-75" fmla="*/ 4258106 w 5882697"/>
                  <a:gd name="connsiteY9-76" fmla="*/ 0 h 2250908"/>
                  <a:gd name="connsiteX10-77" fmla="*/ 4823238 w 5882697"/>
                  <a:gd name="connsiteY10-78" fmla="*/ 0 h 2250908"/>
                  <a:gd name="connsiteX11-79" fmla="*/ 5484443 w 5882697"/>
                  <a:gd name="connsiteY11-80" fmla="*/ 0 h 2250908"/>
                  <a:gd name="connsiteX12-81" fmla="*/ 5882697 w 5882697"/>
                  <a:gd name="connsiteY12-82" fmla="*/ 454052 h 2250908"/>
                  <a:gd name="connsiteX13-83" fmla="*/ 5882697 w 5882697"/>
                  <a:gd name="connsiteY13-84" fmla="*/ 874797 h 2250908"/>
                  <a:gd name="connsiteX14-85" fmla="*/ 5882697 w 5882697"/>
                  <a:gd name="connsiteY14-86" fmla="*/ 1335825 h 2250908"/>
                  <a:gd name="connsiteX15-87" fmla="*/ 5882697 w 5882697"/>
                  <a:gd name="connsiteY15-88" fmla="*/ 1796854 h 2250908"/>
                  <a:gd name="connsiteX16-89" fmla="*/ 5484443 w 5882697"/>
                  <a:gd name="connsiteY16-90" fmla="*/ 2250908 h 2250908"/>
                  <a:gd name="connsiteX17-91" fmla="*/ 4868449 w 5882697"/>
                  <a:gd name="connsiteY17-92" fmla="*/ 2250908 h 2250908"/>
                  <a:gd name="connsiteX18-93" fmla="*/ 4354179 w 5882697"/>
                  <a:gd name="connsiteY18-94" fmla="*/ 2250908 h 2250908"/>
                  <a:gd name="connsiteX19-95" fmla="*/ 3890770 w 5882697"/>
                  <a:gd name="connsiteY19-96" fmla="*/ 2250908 h 2250908"/>
                  <a:gd name="connsiteX20-97" fmla="*/ 3478223 w 5882697"/>
                  <a:gd name="connsiteY20-98" fmla="*/ 2250908 h 2250908"/>
                  <a:gd name="connsiteX21-99" fmla="*/ 2811367 w 5882697"/>
                  <a:gd name="connsiteY21-100" fmla="*/ 2250908 h 2250908"/>
                  <a:gd name="connsiteX22-101" fmla="*/ 2246235 w 5882697"/>
                  <a:gd name="connsiteY22-102" fmla="*/ 2250908 h 2250908"/>
                  <a:gd name="connsiteX23-103" fmla="*/ 1731964 w 5882697"/>
                  <a:gd name="connsiteY23-104" fmla="*/ 2250908 h 2250908"/>
                  <a:gd name="connsiteX24-105" fmla="*/ 1115970 w 5882697"/>
                  <a:gd name="connsiteY24-106" fmla="*/ 2250908 h 2250908"/>
                  <a:gd name="connsiteX25-107" fmla="*/ 398252 w 5882697"/>
                  <a:gd name="connsiteY25-108" fmla="*/ 2250908 h 2250908"/>
                  <a:gd name="connsiteX26-109" fmla="*/ 0 w 5882697"/>
                  <a:gd name="connsiteY26-110" fmla="*/ 1796854 h 2250908"/>
                  <a:gd name="connsiteX27-111" fmla="*/ 0 w 5882697"/>
                  <a:gd name="connsiteY27-112" fmla="*/ 1376110 h 2250908"/>
                  <a:gd name="connsiteX28-113" fmla="*/ 0 w 5882697"/>
                  <a:gd name="connsiteY28-114" fmla="*/ 941937 h 2250908"/>
                  <a:gd name="connsiteX29-115" fmla="*/ 0 w 5882697"/>
                  <a:gd name="connsiteY29-116" fmla="*/ 454052 h 22509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 ang="0">
                    <a:pos x="connsiteX29-115" y="connsiteY29-116"/>
                  </a:cxn>
                </a:cxnLst>
                <a:rect l="l" t="t" r="r" b="b"/>
                <a:pathLst>
                  <a:path w="5882697" h="2250908" fill="none" extrusionOk="0">
                    <a:moveTo>
                      <a:pt x="0" y="454052"/>
                    </a:moveTo>
                    <a:cubicBezTo>
                      <a:pt x="69545" y="253397"/>
                      <a:pt x="169478" y="22756"/>
                      <a:pt x="398252" y="0"/>
                    </a:cubicBezTo>
                    <a:cubicBezTo>
                      <a:pt x="591608" y="34221"/>
                      <a:pt x="783438" y="-17405"/>
                      <a:pt x="912522" y="0"/>
                    </a:cubicBezTo>
                    <a:cubicBezTo>
                      <a:pt x="1013719" y="-37133"/>
                      <a:pt x="1150091" y="-6674"/>
                      <a:pt x="1325069" y="0"/>
                    </a:cubicBezTo>
                    <a:cubicBezTo>
                      <a:pt x="1521656" y="-4371"/>
                      <a:pt x="1580319" y="1420"/>
                      <a:pt x="1788478" y="0"/>
                    </a:cubicBezTo>
                    <a:cubicBezTo>
                      <a:pt x="2047079" y="72538"/>
                      <a:pt x="2205679" y="41151"/>
                      <a:pt x="2455333" y="0"/>
                    </a:cubicBezTo>
                    <a:cubicBezTo>
                      <a:pt x="2636700" y="-33765"/>
                      <a:pt x="2750746" y="-16659"/>
                      <a:pt x="2867880" y="0"/>
                    </a:cubicBezTo>
                    <a:cubicBezTo>
                      <a:pt x="2927712" y="16205"/>
                      <a:pt x="3128652" y="-36189"/>
                      <a:pt x="3280428" y="0"/>
                    </a:cubicBezTo>
                    <a:cubicBezTo>
                      <a:pt x="3449206" y="22206"/>
                      <a:pt x="3636390" y="-20297"/>
                      <a:pt x="3692974" y="0"/>
                    </a:cubicBezTo>
                    <a:cubicBezTo>
                      <a:pt x="3755129" y="81065"/>
                      <a:pt x="4055358" y="11645"/>
                      <a:pt x="4258106" y="0"/>
                    </a:cubicBezTo>
                    <a:cubicBezTo>
                      <a:pt x="4466129" y="-54371"/>
                      <a:pt x="4613632" y="5169"/>
                      <a:pt x="4823238" y="0"/>
                    </a:cubicBezTo>
                    <a:cubicBezTo>
                      <a:pt x="4968050" y="2778"/>
                      <a:pt x="5369177" y="-46258"/>
                      <a:pt x="5484443" y="0"/>
                    </a:cubicBezTo>
                    <a:cubicBezTo>
                      <a:pt x="5684506" y="34366"/>
                      <a:pt x="5875460" y="187693"/>
                      <a:pt x="5882697" y="454052"/>
                    </a:cubicBezTo>
                    <a:cubicBezTo>
                      <a:pt x="5890858" y="623996"/>
                      <a:pt x="5886982" y="682568"/>
                      <a:pt x="5882697" y="874797"/>
                    </a:cubicBezTo>
                    <a:cubicBezTo>
                      <a:pt x="5862912" y="1019187"/>
                      <a:pt x="5890033" y="1233261"/>
                      <a:pt x="5882697" y="1335825"/>
                    </a:cubicBezTo>
                    <a:cubicBezTo>
                      <a:pt x="5842913" y="1433552"/>
                      <a:pt x="5897558" y="1682099"/>
                      <a:pt x="5882697" y="1796854"/>
                    </a:cubicBezTo>
                    <a:cubicBezTo>
                      <a:pt x="5863744" y="2018618"/>
                      <a:pt x="5747842" y="2240731"/>
                      <a:pt x="5484443" y="2250908"/>
                    </a:cubicBezTo>
                    <a:cubicBezTo>
                      <a:pt x="5377214" y="2302542"/>
                      <a:pt x="5105777" y="2309107"/>
                      <a:pt x="4868449" y="2250908"/>
                    </a:cubicBezTo>
                    <a:cubicBezTo>
                      <a:pt x="4584614" y="2228656"/>
                      <a:pt x="4531034" y="2239517"/>
                      <a:pt x="4354179" y="2250908"/>
                    </a:cubicBezTo>
                    <a:cubicBezTo>
                      <a:pt x="4195147" y="2276972"/>
                      <a:pt x="3984292" y="2279895"/>
                      <a:pt x="3890770" y="2250908"/>
                    </a:cubicBezTo>
                    <a:cubicBezTo>
                      <a:pt x="3799246" y="2254405"/>
                      <a:pt x="3557337" y="2204754"/>
                      <a:pt x="3478223" y="2250908"/>
                    </a:cubicBezTo>
                    <a:cubicBezTo>
                      <a:pt x="3425899" y="2221571"/>
                      <a:pt x="2987316" y="2215452"/>
                      <a:pt x="2811367" y="2250908"/>
                    </a:cubicBezTo>
                    <a:cubicBezTo>
                      <a:pt x="2552230" y="2220253"/>
                      <a:pt x="2437215" y="2248214"/>
                      <a:pt x="2246235" y="2250908"/>
                    </a:cubicBezTo>
                    <a:cubicBezTo>
                      <a:pt x="2062149" y="2285800"/>
                      <a:pt x="1955702" y="2268916"/>
                      <a:pt x="1731964" y="2250908"/>
                    </a:cubicBezTo>
                    <a:cubicBezTo>
                      <a:pt x="1474094" y="2229346"/>
                      <a:pt x="1265383" y="2279804"/>
                      <a:pt x="1115970" y="2250908"/>
                    </a:cubicBezTo>
                    <a:cubicBezTo>
                      <a:pt x="861512" y="2265941"/>
                      <a:pt x="562335" y="2208033"/>
                      <a:pt x="398252" y="2250908"/>
                    </a:cubicBezTo>
                    <a:cubicBezTo>
                      <a:pt x="217201" y="2332719"/>
                      <a:pt x="65571" y="2134756"/>
                      <a:pt x="0" y="1796854"/>
                    </a:cubicBezTo>
                    <a:cubicBezTo>
                      <a:pt x="1580" y="1612352"/>
                      <a:pt x="15566" y="1551968"/>
                      <a:pt x="0" y="1376110"/>
                    </a:cubicBezTo>
                    <a:cubicBezTo>
                      <a:pt x="-30401" y="1214037"/>
                      <a:pt x="691" y="1138625"/>
                      <a:pt x="0" y="941937"/>
                    </a:cubicBezTo>
                    <a:cubicBezTo>
                      <a:pt x="-24546" y="734837"/>
                      <a:pt x="9333" y="651049"/>
                      <a:pt x="0" y="454052"/>
                    </a:cubicBezTo>
                    <a:close/>
                  </a:path>
                  <a:path w="5882697" h="2250908" stroke="0" extrusionOk="0">
                    <a:moveTo>
                      <a:pt x="0" y="454052"/>
                    </a:moveTo>
                    <a:cubicBezTo>
                      <a:pt x="16897" y="186252"/>
                      <a:pt x="204280" y="133591"/>
                      <a:pt x="398252" y="0"/>
                    </a:cubicBezTo>
                    <a:cubicBezTo>
                      <a:pt x="708736" y="-12425"/>
                      <a:pt x="743959" y="16211"/>
                      <a:pt x="1014246" y="0"/>
                    </a:cubicBezTo>
                    <a:cubicBezTo>
                      <a:pt x="1282884" y="-26749"/>
                      <a:pt x="1292035" y="-25859"/>
                      <a:pt x="1477655" y="0"/>
                    </a:cubicBezTo>
                    <a:cubicBezTo>
                      <a:pt x="1691777" y="22986"/>
                      <a:pt x="1773446" y="16325"/>
                      <a:pt x="1941063" y="0"/>
                    </a:cubicBezTo>
                    <a:cubicBezTo>
                      <a:pt x="2014501" y="12481"/>
                      <a:pt x="2343399" y="87372"/>
                      <a:pt x="2557058" y="0"/>
                    </a:cubicBezTo>
                    <a:cubicBezTo>
                      <a:pt x="2755980" y="-51577"/>
                      <a:pt x="2940101" y="-37231"/>
                      <a:pt x="3071329" y="0"/>
                    </a:cubicBezTo>
                    <a:cubicBezTo>
                      <a:pt x="3201844" y="-6934"/>
                      <a:pt x="3632097" y="61682"/>
                      <a:pt x="3738184" y="0"/>
                    </a:cubicBezTo>
                    <a:cubicBezTo>
                      <a:pt x="3902717" y="-99941"/>
                      <a:pt x="4145595" y="-49525"/>
                      <a:pt x="4405040" y="0"/>
                    </a:cubicBezTo>
                    <a:cubicBezTo>
                      <a:pt x="4717600" y="34405"/>
                      <a:pt x="5149737" y="37985"/>
                      <a:pt x="5484443" y="0"/>
                    </a:cubicBezTo>
                    <a:cubicBezTo>
                      <a:pt x="5741128" y="36013"/>
                      <a:pt x="5867124" y="256660"/>
                      <a:pt x="5882697" y="454052"/>
                    </a:cubicBezTo>
                    <a:cubicBezTo>
                      <a:pt x="5881062" y="643816"/>
                      <a:pt x="5858039" y="741135"/>
                      <a:pt x="5882697" y="901653"/>
                    </a:cubicBezTo>
                    <a:cubicBezTo>
                      <a:pt x="5879427" y="1055002"/>
                      <a:pt x="5865232" y="1247068"/>
                      <a:pt x="5882697" y="1349254"/>
                    </a:cubicBezTo>
                    <a:cubicBezTo>
                      <a:pt x="5871386" y="1494212"/>
                      <a:pt x="5907032" y="1594375"/>
                      <a:pt x="5882697" y="1796854"/>
                    </a:cubicBezTo>
                    <a:cubicBezTo>
                      <a:pt x="5957587" y="2042714"/>
                      <a:pt x="5716545" y="2314627"/>
                      <a:pt x="5484443" y="2250908"/>
                    </a:cubicBezTo>
                    <a:cubicBezTo>
                      <a:pt x="5334221" y="2183482"/>
                      <a:pt x="5071512" y="2223616"/>
                      <a:pt x="4868449" y="2250908"/>
                    </a:cubicBezTo>
                    <a:cubicBezTo>
                      <a:pt x="4737178" y="2277019"/>
                      <a:pt x="4506972" y="2201888"/>
                      <a:pt x="4354179" y="2250908"/>
                    </a:cubicBezTo>
                    <a:cubicBezTo>
                      <a:pt x="4153062" y="2232022"/>
                      <a:pt x="4069668" y="2234723"/>
                      <a:pt x="3839909" y="2250908"/>
                    </a:cubicBezTo>
                    <a:cubicBezTo>
                      <a:pt x="3613993" y="2320858"/>
                      <a:pt x="3355019" y="2282837"/>
                      <a:pt x="3173052" y="2250908"/>
                    </a:cubicBezTo>
                    <a:cubicBezTo>
                      <a:pt x="3024818" y="2251419"/>
                      <a:pt x="2766732" y="2141301"/>
                      <a:pt x="2557058" y="2250908"/>
                    </a:cubicBezTo>
                    <a:cubicBezTo>
                      <a:pt x="2391464" y="2232180"/>
                      <a:pt x="2276708" y="2214591"/>
                      <a:pt x="2042787" y="2250908"/>
                    </a:cubicBezTo>
                    <a:cubicBezTo>
                      <a:pt x="1811602" y="2224018"/>
                      <a:pt x="1644731" y="2238362"/>
                      <a:pt x="1579379" y="2250908"/>
                    </a:cubicBezTo>
                    <a:cubicBezTo>
                      <a:pt x="1485684" y="2285860"/>
                      <a:pt x="1201320" y="2209214"/>
                      <a:pt x="1115970" y="2250908"/>
                    </a:cubicBezTo>
                    <a:cubicBezTo>
                      <a:pt x="942493" y="2281151"/>
                      <a:pt x="695368" y="2208318"/>
                      <a:pt x="398252" y="2250908"/>
                    </a:cubicBezTo>
                    <a:cubicBezTo>
                      <a:pt x="254966" y="2292626"/>
                      <a:pt x="54884" y="2111587"/>
                      <a:pt x="0" y="1796854"/>
                    </a:cubicBezTo>
                    <a:cubicBezTo>
                      <a:pt x="-32245" y="1602478"/>
                      <a:pt x="27035" y="1446554"/>
                      <a:pt x="0" y="1362682"/>
                    </a:cubicBezTo>
                    <a:cubicBezTo>
                      <a:pt x="32582" y="1228202"/>
                      <a:pt x="5394" y="1118704"/>
                      <a:pt x="0" y="928509"/>
                    </a:cubicBezTo>
                    <a:cubicBezTo>
                      <a:pt x="-5108" y="802948"/>
                      <a:pt x="-13555" y="557311"/>
                      <a:pt x="0" y="454052"/>
                    </a:cubicBezTo>
                    <a:close/>
                  </a:path>
                  <a:path w="5882697" h="2250908" fill="none" stroke="0" extrusionOk="0">
                    <a:moveTo>
                      <a:pt x="0" y="454052"/>
                    </a:moveTo>
                    <a:cubicBezTo>
                      <a:pt x="200" y="236041"/>
                      <a:pt x="178264" y="30742"/>
                      <a:pt x="398252" y="0"/>
                    </a:cubicBezTo>
                    <a:cubicBezTo>
                      <a:pt x="582810" y="34905"/>
                      <a:pt x="769857" y="12295"/>
                      <a:pt x="912522" y="0"/>
                    </a:cubicBezTo>
                    <a:cubicBezTo>
                      <a:pt x="1056242" y="-26148"/>
                      <a:pt x="1121769" y="8294"/>
                      <a:pt x="1325069" y="0"/>
                    </a:cubicBezTo>
                    <a:cubicBezTo>
                      <a:pt x="1530495" y="-2388"/>
                      <a:pt x="1593677" y="-18292"/>
                      <a:pt x="1788478" y="0"/>
                    </a:cubicBezTo>
                    <a:cubicBezTo>
                      <a:pt x="2022579" y="-14764"/>
                      <a:pt x="2267409" y="-11469"/>
                      <a:pt x="2455333" y="0"/>
                    </a:cubicBezTo>
                    <a:cubicBezTo>
                      <a:pt x="2652545" y="-21266"/>
                      <a:pt x="2765099" y="12870"/>
                      <a:pt x="2867880" y="0"/>
                    </a:cubicBezTo>
                    <a:cubicBezTo>
                      <a:pt x="2966712" y="-9837"/>
                      <a:pt x="3103997" y="-20094"/>
                      <a:pt x="3280428" y="0"/>
                    </a:cubicBezTo>
                    <a:cubicBezTo>
                      <a:pt x="3456134" y="17586"/>
                      <a:pt x="3600536" y="-31680"/>
                      <a:pt x="3692974" y="0"/>
                    </a:cubicBezTo>
                    <a:cubicBezTo>
                      <a:pt x="3720241" y="-24597"/>
                      <a:pt x="4018436" y="-199"/>
                      <a:pt x="4258106" y="0"/>
                    </a:cubicBezTo>
                    <a:cubicBezTo>
                      <a:pt x="4497706" y="-99223"/>
                      <a:pt x="4669161" y="39741"/>
                      <a:pt x="4823238" y="0"/>
                    </a:cubicBezTo>
                    <a:cubicBezTo>
                      <a:pt x="4994352" y="6680"/>
                      <a:pt x="5366982" y="-52322"/>
                      <a:pt x="5484443" y="0"/>
                    </a:cubicBezTo>
                    <a:cubicBezTo>
                      <a:pt x="5741162" y="-74649"/>
                      <a:pt x="5912915" y="152186"/>
                      <a:pt x="5882697" y="454052"/>
                    </a:cubicBezTo>
                    <a:cubicBezTo>
                      <a:pt x="5880363" y="591818"/>
                      <a:pt x="5884933" y="713160"/>
                      <a:pt x="5882697" y="874797"/>
                    </a:cubicBezTo>
                    <a:cubicBezTo>
                      <a:pt x="5849174" y="1064205"/>
                      <a:pt x="5885219" y="1216596"/>
                      <a:pt x="5882697" y="1335825"/>
                    </a:cubicBezTo>
                    <a:cubicBezTo>
                      <a:pt x="5904524" y="1434448"/>
                      <a:pt x="5905166" y="1627712"/>
                      <a:pt x="5882697" y="1796854"/>
                    </a:cubicBezTo>
                    <a:cubicBezTo>
                      <a:pt x="5781951" y="2094460"/>
                      <a:pt x="5710499" y="2212470"/>
                      <a:pt x="5484443" y="2250908"/>
                    </a:cubicBezTo>
                    <a:cubicBezTo>
                      <a:pt x="5346688" y="2295929"/>
                      <a:pt x="5152159" y="2273468"/>
                      <a:pt x="4868449" y="2250908"/>
                    </a:cubicBezTo>
                    <a:cubicBezTo>
                      <a:pt x="4595021" y="2248831"/>
                      <a:pt x="4528831" y="2235725"/>
                      <a:pt x="4354179" y="2250908"/>
                    </a:cubicBezTo>
                    <a:cubicBezTo>
                      <a:pt x="4174661" y="2310673"/>
                      <a:pt x="4008249" y="2231408"/>
                      <a:pt x="3890770" y="2250908"/>
                    </a:cubicBezTo>
                    <a:cubicBezTo>
                      <a:pt x="3772601" y="2253159"/>
                      <a:pt x="3578728" y="2245248"/>
                      <a:pt x="3478223" y="2250908"/>
                    </a:cubicBezTo>
                    <a:cubicBezTo>
                      <a:pt x="3379454" y="2322906"/>
                      <a:pt x="3125877" y="2231083"/>
                      <a:pt x="2811367" y="2250908"/>
                    </a:cubicBezTo>
                    <a:cubicBezTo>
                      <a:pt x="2549148" y="2248969"/>
                      <a:pt x="2456396" y="2297795"/>
                      <a:pt x="2246235" y="2250908"/>
                    </a:cubicBezTo>
                    <a:cubicBezTo>
                      <a:pt x="2069108" y="2238023"/>
                      <a:pt x="1857126" y="2234808"/>
                      <a:pt x="1731964" y="2250908"/>
                    </a:cubicBezTo>
                    <a:cubicBezTo>
                      <a:pt x="1549967" y="2252556"/>
                      <a:pt x="1353508" y="2319977"/>
                      <a:pt x="1115970" y="2250908"/>
                    </a:cubicBezTo>
                    <a:cubicBezTo>
                      <a:pt x="839604" y="2271556"/>
                      <a:pt x="597470" y="2224557"/>
                      <a:pt x="398252" y="2250908"/>
                    </a:cubicBezTo>
                    <a:cubicBezTo>
                      <a:pt x="248574" y="2298877"/>
                      <a:pt x="59683" y="2061454"/>
                      <a:pt x="0" y="1796854"/>
                    </a:cubicBezTo>
                    <a:cubicBezTo>
                      <a:pt x="3252" y="1592842"/>
                      <a:pt x="26051" y="1536245"/>
                      <a:pt x="0" y="1376110"/>
                    </a:cubicBezTo>
                    <a:cubicBezTo>
                      <a:pt x="-17189" y="1200861"/>
                      <a:pt x="-3344" y="1169060"/>
                      <a:pt x="0" y="941937"/>
                    </a:cubicBezTo>
                    <a:cubicBezTo>
                      <a:pt x="15402" y="721430"/>
                      <a:pt x="-8073" y="665692"/>
                      <a:pt x="0" y="454052"/>
                    </a:cubicBezTo>
                    <a:close/>
                  </a:path>
                  <a:path w="5882697" h="2250908" fill="none" stroke="0" extrusionOk="0">
                    <a:moveTo>
                      <a:pt x="0" y="454052"/>
                    </a:moveTo>
                    <a:cubicBezTo>
                      <a:pt x="21784" y="272770"/>
                      <a:pt x="176346" y="60112"/>
                      <a:pt x="398252" y="0"/>
                    </a:cubicBezTo>
                    <a:cubicBezTo>
                      <a:pt x="587554" y="25860"/>
                      <a:pt x="778788" y="-7207"/>
                      <a:pt x="912522" y="0"/>
                    </a:cubicBezTo>
                    <a:cubicBezTo>
                      <a:pt x="1057715" y="-40167"/>
                      <a:pt x="1118473" y="3901"/>
                      <a:pt x="1325069" y="0"/>
                    </a:cubicBezTo>
                    <a:cubicBezTo>
                      <a:pt x="1517469" y="-2518"/>
                      <a:pt x="1586524" y="-4989"/>
                      <a:pt x="1788478" y="0"/>
                    </a:cubicBezTo>
                    <a:cubicBezTo>
                      <a:pt x="2045967" y="38743"/>
                      <a:pt x="2222263" y="30276"/>
                      <a:pt x="2455333" y="0"/>
                    </a:cubicBezTo>
                    <a:cubicBezTo>
                      <a:pt x="2643935" y="-29422"/>
                      <a:pt x="2743595" y="7745"/>
                      <a:pt x="2867880" y="0"/>
                    </a:cubicBezTo>
                    <a:cubicBezTo>
                      <a:pt x="2964677" y="-35010"/>
                      <a:pt x="3133269" y="-5904"/>
                      <a:pt x="3280428" y="0"/>
                    </a:cubicBezTo>
                    <a:cubicBezTo>
                      <a:pt x="3438285" y="21615"/>
                      <a:pt x="3617215" y="-22586"/>
                      <a:pt x="3692974" y="0"/>
                    </a:cubicBezTo>
                    <a:cubicBezTo>
                      <a:pt x="3742479" y="54394"/>
                      <a:pt x="4048796" y="16997"/>
                      <a:pt x="4258106" y="0"/>
                    </a:cubicBezTo>
                    <a:cubicBezTo>
                      <a:pt x="4469873" y="-57760"/>
                      <a:pt x="4633548" y="9368"/>
                      <a:pt x="4823238" y="0"/>
                    </a:cubicBezTo>
                    <a:cubicBezTo>
                      <a:pt x="4963101" y="3941"/>
                      <a:pt x="5362324" y="-41771"/>
                      <a:pt x="5484443" y="0"/>
                    </a:cubicBezTo>
                    <a:cubicBezTo>
                      <a:pt x="5684596" y="8001"/>
                      <a:pt x="5872492" y="211492"/>
                      <a:pt x="5882697" y="454052"/>
                    </a:cubicBezTo>
                    <a:cubicBezTo>
                      <a:pt x="5902658" y="610011"/>
                      <a:pt x="5889016" y="705365"/>
                      <a:pt x="5882697" y="874797"/>
                    </a:cubicBezTo>
                    <a:cubicBezTo>
                      <a:pt x="5854612" y="1046900"/>
                      <a:pt x="5890580" y="1217373"/>
                      <a:pt x="5882697" y="1335825"/>
                    </a:cubicBezTo>
                    <a:cubicBezTo>
                      <a:pt x="5877330" y="1456644"/>
                      <a:pt x="5881767" y="1648974"/>
                      <a:pt x="5882697" y="1796854"/>
                    </a:cubicBezTo>
                    <a:cubicBezTo>
                      <a:pt x="5827257" y="2059696"/>
                      <a:pt x="5742173" y="2213854"/>
                      <a:pt x="5484443" y="2250908"/>
                    </a:cubicBezTo>
                    <a:cubicBezTo>
                      <a:pt x="5332520" y="2306645"/>
                      <a:pt x="5145765" y="2288479"/>
                      <a:pt x="4868449" y="2250908"/>
                    </a:cubicBezTo>
                    <a:cubicBezTo>
                      <a:pt x="4593915" y="2241132"/>
                      <a:pt x="4537160" y="2234979"/>
                      <a:pt x="4354179" y="2250908"/>
                    </a:cubicBezTo>
                    <a:cubicBezTo>
                      <a:pt x="4193919" y="2287061"/>
                      <a:pt x="3970019" y="2253160"/>
                      <a:pt x="3890770" y="2250908"/>
                    </a:cubicBezTo>
                    <a:cubicBezTo>
                      <a:pt x="3784558" y="2277694"/>
                      <a:pt x="3574020" y="2233906"/>
                      <a:pt x="3478223" y="2250908"/>
                    </a:cubicBezTo>
                    <a:cubicBezTo>
                      <a:pt x="3368829" y="2287878"/>
                      <a:pt x="3066792" y="2197509"/>
                      <a:pt x="2811367" y="2250908"/>
                    </a:cubicBezTo>
                    <a:cubicBezTo>
                      <a:pt x="2545861" y="2219064"/>
                      <a:pt x="2443069" y="2264953"/>
                      <a:pt x="2246235" y="2250908"/>
                    </a:cubicBezTo>
                    <a:cubicBezTo>
                      <a:pt x="2052399" y="2279678"/>
                      <a:pt x="1918341" y="2257809"/>
                      <a:pt x="1731964" y="2250908"/>
                    </a:cubicBezTo>
                    <a:cubicBezTo>
                      <a:pt x="1522628" y="2261337"/>
                      <a:pt x="1304160" y="2287072"/>
                      <a:pt x="1115970" y="2250908"/>
                    </a:cubicBezTo>
                    <a:cubicBezTo>
                      <a:pt x="870851" y="2256666"/>
                      <a:pt x="574452" y="2205540"/>
                      <a:pt x="398252" y="2250908"/>
                    </a:cubicBezTo>
                    <a:cubicBezTo>
                      <a:pt x="218147" y="2322247"/>
                      <a:pt x="65917" y="2124279"/>
                      <a:pt x="0" y="1796854"/>
                    </a:cubicBezTo>
                    <a:cubicBezTo>
                      <a:pt x="-4046" y="1597667"/>
                      <a:pt x="20414" y="1547451"/>
                      <a:pt x="0" y="1376110"/>
                    </a:cubicBezTo>
                    <a:cubicBezTo>
                      <a:pt x="-35194" y="1208198"/>
                      <a:pt x="2233" y="1162473"/>
                      <a:pt x="0" y="941937"/>
                    </a:cubicBezTo>
                    <a:cubicBezTo>
                      <a:pt x="203" y="724211"/>
                      <a:pt x="-3834" y="665502"/>
                      <a:pt x="0" y="454052"/>
                    </a:cubicBezTo>
                    <a:close/>
                  </a:path>
                </a:pathLst>
              </a:custGeom>
              <a:solidFill>
                <a:sysClr val="window" lastClr="FFFFFF">
                  <a:alpha val="85000"/>
                </a:sysClr>
              </a:solidFill>
              <a:ln w="38100" cap="flat" cmpd="sng" algn="ctr">
                <a:solidFill>
                  <a:srgbClr val="002060"/>
                </a:solidFill>
                <a:prstDash val="solid"/>
                <a:miter lim="800000"/>
              </a:ln>
              <a:effectLst/>
            </p:spPr>
            <p:txBody>
              <a:bodyPr rtlCol="0" anchor="b"/>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   1</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Đọc</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đúng</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a:t>
                </a:r>
              </a:p>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  2</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Đọc</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to,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rõ</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a:t>
                </a:r>
              </a:p>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  3. Ngắt</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nghỉ</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đúng</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chỗ</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a:t>
                </a:r>
              </a:p>
            </p:txBody>
          </p:sp>
          <p:sp>
            <p:nvSpPr>
              <p:cNvPr id="43" name="Rectangle: Rounded Corners 42">
                <a:extLst>
                  <a:ext uri="{FF2B5EF4-FFF2-40B4-BE49-F238E27FC236}">
                    <a16:creationId xmlns:a16="http://schemas.microsoft.com/office/drawing/2014/main" id="{FB8BFFA5-DDA3-5F8E-78AD-28531994C2C5}"/>
                  </a:ext>
                </a:extLst>
              </p:cNvPr>
              <p:cNvSpPr/>
              <p:nvPr/>
            </p:nvSpPr>
            <p:spPr>
              <a:xfrm>
                <a:off x="3605838" y="1242806"/>
                <a:ext cx="4621427" cy="796835"/>
              </a:xfrm>
              <a:prstGeom prst="roundRect">
                <a:avLst>
                  <a:gd name="adj" fmla="val 50000"/>
                </a:avLst>
              </a:prstGeom>
              <a:solidFill>
                <a:srgbClr val="FFFFCC"/>
              </a:solidFill>
              <a:ln w="38100" cap="flat" cmpd="sng" algn="ctr">
                <a:solidFill>
                  <a:srgbClr val="00206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Tiêu</a:t>
                </a:r>
                <a:r>
                  <a:rPr kumimoji="0" lang="en-US" sz="5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a:t>
                </a:r>
                <a:r>
                  <a:rPr kumimoji="0" lang="en-US" sz="5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chí</a:t>
                </a:r>
                <a:r>
                  <a:rPr kumimoji="0" lang="en-US" sz="5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a:t>
                </a:r>
                <a:r>
                  <a:rPr kumimoji="0" lang="en-US" sz="5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đánh</a:t>
                </a:r>
                <a:r>
                  <a:rPr kumimoji="0" lang="en-US" sz="5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a:t>
                </a:r>
                <a:r>
                  <a:rPr kumimoji="0" lang="en-US" sz="5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giá</a:t>
                </a:r>
                <a:endParaRPr kumimoji="0" lang="en-US" sz="5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endParaRPr>
              </a:p>
            </p:txBody>
          </p:sp>
        </p:grpSp>
        <p:pic>
          <p:nvPicPr>
            <p:cNvPr id="7" name="Picture 6">
              <a:extLst>
                <a:ext uri="{FF2B5EF4-FFF2-40B4-BE49-F238E27FC236}">
                  <a16:creationId xmlns:a16="http://schemas.microsoft.com/office/drawing/2014/main" id="{C174141D-A028-515A-923C-DF1D94EFB921}"/>
                </a:ext>
              </a:extLst>
            </p:cNvPr>
            <p:cNvPicPr>
              <a:picLocks noChangeAspect="1"/>
            </p:cNvPicPr>
            <p:nvPr/>
          </p:nvPicPr>
          <p:blipFill>
            <a:blip r:embed="rId3"/>
            <a:stretch>
              <a:fillRect/>
            </a:stretch>
          </p:blipFill>
          <p:spPr>
            <a:xfrm>
              <a:off x="7633212" y="4932419"/>
              <a:ext cx="469963" cy="469963"/>
            </a:xfrm>
            <a:prstGeom prst="rect">
              <a:avLst/>
            </a:prstGeom>
          </p:spPr>
        </p:pic>
        <p:pic>
          <p:nvPicPr>
            <p:cNvPr id="8" name="Picture 7">
              <a:extLst>
                <a:ext uri="{FF2B5EF4-FFF2-40B4-BE49-F238E27FC236}">
                  <a16:creationId xmlns:a16="http://schemas.microsoft.com/office/drawing/2014/main" id="{45DB60E6-92A5-E5A9-97BA-AF444829A4BA}"/>
                </a:ext>
              </a:extLst>
            </p:cNvPr>
            <p:cNvPicPr>
              <a:picLocks noChangeAspect="1"/>
            </p:cNvPicPr>
            <p:nvPr/>
          </p:nvPicPr>
          <p:blipFill>
            <a:blip r:embed="rId4"/>
            <a:stretch>
              <a:fillRect/>
            </a:stretch>
          </p:blipFill>
          <p:spPr>
            <a:xfrm>
              <a:off x="7076538" y="4932419"/>
              <a:ext cx="469963" cy="469963"/>
            </a:xfrm>
            <a:prstGeom prst="rect">
              <a:avLst/>
            </a:prstGeom>
          </p:spPr>
        </p:pic>
        <p:pic>
          <p:nvPicPr>
            <p:cNvPr id="11" name="Picture 10">
              <a:extLst>
                <a:ext uri="{FF2B5EF4-FFF2-40B4-BE49-F238E27FC236}">
                  <a16:creationId xmlns:a16="http://schemas.microsoft.com/office/drawing/2014/main" id="{81BDF145-E919-5EF8-3C8B-050F5AE35953}"/>
                </a:ext>
              </a:extLst>
            </p:cNvPr>
            <p:cNvPicPr>
              <a:picLocks noChangeAspect="1"/>
            </p:cNvPicPr>
            <p:nvPr/>
          </p:nvPicPr>
          <p:blipFill>
            <a:blip r:embed="rId5"/>
            <a:stretch>
              <a:fillRect/>
            </a:stretch>
          </p:blipFill>
          <p:spPr>
            <a:xfrm>
              <a:off x="8189886" y="4932419"/>
              <a:ext cx="469963" cy="469963"/>
            </a:xfrm>
            <a:prstGeom prst="rect">
              <a:avLst/>
            </a:prstGeom>
          </p:spPr>
        </p:pic>
        <p:pic>
          <p:nvPicPr>
            <p:cNvPr id="36" name="Picture 35">
              <a:extLst>
                <a:ext uri="{FF2B5EF4-FFF2-40B4-BE49-F238E27FC236}">
                  <a16:creationId xmlns:a16="http://schemas.microsoft.com/office/drawing/2014/main" id="{7E015BB5-5218-BB12-6BE4-8B1F5DBDCA51}"/>
                </a:ext>
              </a:extLst>
            </p:cNvPr>
            <p:cNvPicPr>
              <a:picLocks noChangeAspect="1"/>
            </p:cNvPicPr>
            <p:nvPr/>
          </p:nvPicPr>
          <p:blipFill>
            <a:blip r:embed="rId3"/>
            <a:stretch>
              <a:fillRect/>
            </a:stretch>
          </p:blipFill>
          <p:spPr>
            <a:xfrm>
              <a:off x="7764306" y="5501619"/>
              <a:ext cx="469963" cy="469963"/>
            </a:xfrm>
            <a:prstGeom prst="rect">
              <a:avLst/>
            </a:prstGeom>
          </p:spPr>
        </p:pic>
        <p:pic>
          <p:nvPicPr>
            <p:cNvPr id="37" name="Picture 36">
              <a:extLst>
                <a:ext uri="{FF2B5EF4-FFF2-40B4-BE49-F238E27FC236}">
                  <a16:creationId xmlns:a16="http://schemas.microsoft.com/office/drawing/2014/main" id="{44B2FC60-C9F1-C159-E355-EC3DC6B99B16}"/>
                </a:ext>
              </a:extLst>
            </p:cNvPr>
            <p:cNvPicPr>
              <a:picLocks noChangeAspect="1"/>
            </p:cNvPicPr>
            <p:nvPr/>
          </p:nvPicPr>
          <p:blipFill>
            <a:blip r:embed="rId4"/>
            <a:stretch>
              <a:fillRect/>
            </a:stretch>
          </p:blipFill>
          <p:spPr>
            <a:xfrm>
              <a:off x="7207631" y="5501619"/>
              <a:ext cx="469963" cy="469963"/>
            </a:xfrm>
            <a:prstGeom prst="rect">
              <a:avLst/>
            </a:prstGeom>
          </p:spPr>
        </p:pic>
        <p:pic>
          <p:nvPicPr>
            <p:cNvPr id="38" name="Picture 37">
              <a:extLst>
                <a:ext uri="{FF2B5EF4-FFF2-40B4-BE49-F238E27FC236}">
                  <a16:creationId xmlns:a16="http://schemas.microsoft.com/office/drawing/2014/main" id="{CA1F9663-F10D-09E2-8A1A-51066DD97954}"/>
                </a:ext>
              </a:extLst>
            </p:cNvPr>
            <p:cNvPicPr>
              <a:picLocks noChangeAspect="1"/>
            </p:cNvPicPr>
            <p:nvPr/>
          </p:nvPicPr>
          <p:blipFill>
            <a:blip r:embed="rId5"/>
            <a:stretch>
              <a:fillRect/>
            </a:stretch>
          </p:blipFill>
          <p:spPr>
            <a:xfrm>
              <a:off x="8320980" y="5501619"/>
              <a:ext cx="469963" cy="469963"/>
            </a:xfrm>
            <a:prstGeom prst="rect">
              <a:avLst/>
            </a:prstGeom>
          </p:spPr>
        </p:pic>
        <p:pic>
          <p:nvPicPr>
            <p:cNvPr id="39" name="Picture 38">
              <a:extLst>
                <a:ext uri="{FF2B5EF4-FFF2-40B4-BE49-F238E27FC236}">
                  <a16:creationId xmlns:a16="http://schemas.microsoft.com/office/drawing/2014/main" id="{64BD6D21-51A9-75A6-1D40-883EE74D583A}"/>
                </a:ext>
              </a:extLst>
            </p:cNvPr>
            <p:cNvPicPr>
              <a:picLocks noChangeAspect="1"/>
            </p:cNvPicPr>
            <p:nvPr/>
          </p:nvPicPr>
          <p:blipFill>
            <a:blip r:embed="rId3"/>
            <a:stretch>
              <a:fillRect/>
            </a:stretch>
          </p:blipFill>
          <p:spPr>
            <a:xfrm>
              <a:off x="9177356" y="6080955"/>
              <a:ext cx="469963" cy="469963"/>
            </a:xfrm>
            <a:prstGeom prst="rect">
              <a:avLst/>
            </a:prstGeom>
          </p:spPr>
        </p:pic>
        <p:pic>
          <p:nvPicPr>
            <p:cNvPr id="40" name="Picture 39">
              <a:extLst>
                <a:ext uri="{FF2B5EF4-FFF2-40B4-BE49-F238E27FC236}">
                  <a16:creationId xmlns:a16="http://schemas.microsoft.com/office/drawing/2014/main" id="{517B4558-A7CB-FEA8-D9A4-8CA298098473}"/>
                </a:ext>
              </a:extLst>
            </p:cNvPr>
            <p:cNvPicPr>
              <a:picLocks noChangeAspect="1"/>
            </p:cNvPicPr>
            <p:nvPr/>
          </p:nvPicPr>
          <p:blipFill>
            <a:blip r:embed="rId4"/>
            <a:stretch>
              <a:fillRect/>
            </a:stretch>
          </p:blipFill>
          <p:spPr>
            <a:xfrm>
              <a:off x="8620682" y="6080955"/>
              <a:ext cx="469963" cy="469963"/>
            </a:xfrm>
            <a:prstGeom prst="rect">
              <a:avLst/>
            </a:prstGeom>
          </p:spPr>
        </p:pic>
        <p:pic>
          <p:nvPicPr>
            <p:cNvPr id="41" name="Picture 40">
              <a:extLst>
                <a:ext uri="{FF2B5EF4-FFF2-40B4-BE49-F238E27FC236}">
                  <a16:creationId xmlns:a16="http://schemas.microsoft.com/office/drawing/2014/main" id="{ACEC60B5-30BE-DD16-B2BF-E1D25422EA3F}"/>
                </a:ext>
              </a:extLst>
            </p:cNvPr>
            <p:cNvPicPr>
              <a:picLocks noChangeAspect="1"/>
            </p:cNvPicPr>
            <p:nvPr/>
          </p:nvPicPr>
          <p:blipFill>
            <a:blip r:embed="rId5"/>
            <a:stretch>
              <a:fillRect/>
            </a:stretch>
          </p:blipFill>
          <p:spPr>
            <a:xfrm>
              <a:off x="9734031" y="6080955"/>
              <a:ext cx="469963" cy="469963"/>
            </a:xfrm>
            <a:prstGeom prst="rect">
              <a:avLst/>
            </a:prstGeom>
          </p:spPr>
        </p:pic>
      </p:grpSp>
      <p:sp>
        <p:nvSpPr>
          <p:cNvPr id="44" name="Freeform 12">
            <a:extLst>
              <a:ext uri="{FF2B5EF4-FFF2-40B4-BE49-F238E27FC236}">
                <a16:creationId xmlns:a16="http://schemas.microsoft.com/office/drawing/2014/main" id="{D52EEA53-946F-0A42-9E75-08DA0A1FD849}"/>
              </a:ext>
            </a:extLst>
          </p:cNvPr>
          <p:cNvSpPr/>
          <p:nvPr/>
        </p:nvSpPr>
        <p:spPr>
          <a:xfrm>
            <a:off x="7771697" y="3825486"/>
            <a:ext cx="4650411" cy="3196271"/>
          </a:xfrm>
          <a:custGeom>
            <a:avLst/>
            <a:gdLst/>
            <a:ahLst/>
            <a:cxnLst/>
            <a:rect l="l" t="t" r="r" b="b"/>
            <a:pathLst>
              <a:path w="2708902" h="1970726">
                <a:moveTo>
                  <a:pt x="0" y="0"/>
                </a:moveTo>
                <a:lnTo>
                  <a:pt x="2708902" y="0"/>
                </a:lnTo>
                <a:lnTo>
                  <a:pt x="2708902" y="1970726"/>
                </a:lnTo>
                <a:lnTo>
                  <a:pt x="0" y="19707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solidFill>
                <a:prstClr val="black"/>
              </a:solidFill>
              <a:latin typeface="Aptos"/>
            </a:endParaRPr>
          </a:p>
        </p:txBody>
      </p:sp>
      <p:pic>
        <p:nvPicPr>
          <p:cNvPr id="45" name="Picture 44">
            <a:extLst>
              <a:ext uri="{FF2B5EF4-FFF2-40B4-BE49-F238E27FC236}">
                <a16:creationId xmlns:a16="http://schemas.microsoft.com/office/drawing/2014/main" id="{18103C02-C10E-8904-5EDE-BD6264496E57}"/>
              </a:ext>
            </a:extLst>
          </p:cNvPr>
          <p:cNvPicPr>
            <a:picLocks noChangeAspect="1"/>
          </p:cNvPicPr>
          <p:nvPr/>
        </p:nvPicPr>
        <p:blipFill>
          <a:blip r:embed="rId8"/>
          <a:stretch>
            <a:fillRect/>
          </a:stretch>
        </p:blipFill>
        <p:spPr>
          <a:xfrm>
            <a:off x="258776" y="894498"/>
            <a:ext cx="12058933" cy="1383912"/>
          </a:xfrm>
          <a:prstGeom prst="rect">
            <a:avLst/>
          </a:prstGeom>
        </p:spPr>
      </p:pic>
    </p:spTree>
    <p:extLst>
      <p:ext uri="{BB962C8B-B14F-4D97-AF65-F5344CB8AC3E}">
        <p14:creationId xmlns:p14="http://schemas.microsoft.com/office/powerpoint/2010/main" val="140343837"/>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2" presetClass="entr" presetSubtype="4" fill="hold" nodeType="afterEffect" p14:presetBounceEnd="66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66000">
                                          <p:cBhvr additive="base">
                                            <p:cTn id="14"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B64CA9-1714-1CBF-E404-99F1E7164FC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7637744-DD6E-94BF-F37C-932840F51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EBBC123D-0E7C-2F1C-C9AD-78CF76ED6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CF5AFC6F-C28C-09DC-29A1-A07CA7EEE31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1035900A-D026-2C6F-B5D7-45B2D2545B4E}"/>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sp>
        <p:nvSpPr>
          <p:cNvPr id="14" name="Freeform 5">
            <a:extLst>
              <a:ext uri="{FF2B5EF4-FFF2-40B4-BE49-F238E27FC236}">
                <a16:creationId xmlns:a16="http://schemas.microsoft.com/office/drawing/2014/main" id="{CE52557C-CAF4-3FBA-590C-87FCAB8A38B0}"/>
              </a:ext>
            </a:extLst>
          </p:cNvPr>
          <p:cNvSpPr/>
          <p:nvPr/>
        </p:nvSpPr>
        <p:spPr>
          <a:xfrm>
            <a:off x="5112491" y="5689046"/>
            <a:ext cx="6645088" cy="1394141"/>
          </a:xfrm>
          <a:custGeom>
            <a:avLst/>
            <a:gdLst/>
            <a:ahLst/>
            <a:cxnLst/>
            <a:rect l="l" t="t" r="r" b="b"/>
            <a:pathLst>
              <a:path w="1606875" h="558389">
                <a:moveTo>
                  <a:pt x="0" y="0"/>
                </a:moveTo>
                <a:lnTo>
                  <a:pt x="1606875" y="0"/>
                </a:lnTo>
                <a:lnTo>
                  <a:pt x="1606875" y="558389"/>
                </a:lnTo>
                <a:lnTo>
                  <a:pt x="0" y="558389"/>
                </a:lnTo>
                <a:lnTo>
                  <a:pt x="0" y="0"/>
                </a:lnTo>
                <a:close/>
              </a:path>
            </a:pathLst>
          </a:custGeom>
          <a:blipFill>
            <a:blip r:embed="rId3"/>
            <a:stretch>
              <a:fillRect/>
            </a:stretch>
          </a:blipFill>
        </p:spPr>
        <p:txBody>
          <a:bodyPr/>
          <a:lstStyle/>
          <a:p>
            <a:endParaRPr lang="en-US">
              <a:solidFill>
                <a:prstClr val="black"/>
              </a:solidFill>
              <a:latin typeface="Aptos"/>
            </a:endParaRPr>
          </a:p>
        </p:txBody>
      </p:sp>
      <p:sp>
        <p:nvSpPr>
          <p:cNvPr id="15" name="Freeform 11">
            <a:extLst>
              <a:ext uri="{FF2B5EF4-FFF2-40B4-BE49-F238E27FC236}">
                <a16:creationId xmlns:a16="http://schemas.microsoft.com/office/drawing/2014/main" id="{7CC5C71D-483F-B05F-13E1-D72F54C4B6C1}"/>
              </a:ext>
            </a:extLst>
          </p:cNvPr>
          <p:cNvSpPr/>
          <p:nvPr/>
        </p:nvSpPr>
        <p:spPr>
          <a:xfrm>
            <a:off x="9135448" y="2793406"/>
            <a:ext cx="2791505" cy="3764914"/>
          </a:xfrm>
          <a:custGeom>
            <a:avLst/>
            <a:gdLst/>
            <a:ahLst/>
            <a:cxnLst/>
            <a:rect l="l" t="t" r="r" b="b"/>
            <a:pathLst>
              <a:path w="1986144" h="2702237">
                <a:moveTo>
                  <a:pt x="0" y="0"/>
                </a:moveTo>
                <a:lnTo>
                  <a:pt x="1986144" y="0"/>
                </a:lnTo>
                <a:lnTo>
                  <a:pt x="1986144" y="2702237"/>
                </a:lnTo>
                <a:lnTo>
                  <a:pt x="0" y="2702237"/>
                </a:lnTo>
                <a:lnTo>
                  <a:pt x="0" y="0"/>
                </a:lnTo>
                <a:close/>
              </a:path>
            </a:pathLst>
          </a:custGeom>
          <a:blipFill>
            <a:blip r:embed="rId4"/>
            <a:stretch>
              <a:fillRect/>
            </a:stretch>
          </a:blipFill>
        </p:spPr>
        <p:txBody>
          <a:bodyPr/>
          <a:lstStyle/>
          <a:p>
            <a:endParaRPr lang="en-US">
              <a:solidFill>
                <a:prstClr val="black"/>
              </a:solidFill>
              <a:latin typeface="Aptos"/>
            </a:endParaRPr>
          </a:p>
        </p:txBody>
      </p:sp>
      <p:sp>
        <p:nvSpPr>
          <p:cNvPr id="16" name="Freeform 16">
            <a:extLst>
              <a:ext uri="{FF2B5EF4-FFF2-40B4-BE49-F238E27FC236}">
                <a16:creationId xmlns:a16="http://schemas.microsoft.com/office/drawing/2014/main" id="{922E7896-FB1F-6130-2378-E93746E0956E}"/>
              </a:ext>
            </a:extLst>
          </p:cNvPr>
          <p:cNvSpPr/>
          <p:nvPr/>
        </p:nvSpPr>
        <p:spPr>
          <a:xfrm>
            <a:off x="6723422" y="1351943"/>
            <a:ext cx="3719923" cy="4621474"/>
          </a:xfrm>
          <a:custGeom>
            <a:avLst/>
            <a:gdLst/>
            <a:ahLst/>
            <a:cxnLst/>
            <a:rect l="l" t="t" r="r" b="b"/>
            <a:pathLst>
              <a:path w="2646710" h="3317026">
                <a:moveTo>
                  <a:pt x="0" y="0"/>
                </a:moveTo>
                <a:lnTo>
                  <a:pt x="2646710" y="0"/>
                </a:lnTo>
                <a:lnTo>
                  <a:pt x="2646710" y="3317026"/>
                </a:lnTo>
                <a:lnTo>
                  <a:pt x="0" y="3317026"/>
                </a:lnTo>
                <a:lnTo>
                  <a:pt x="0" y="0"/>
                </a:lnTo>
                <a:close/>
              </a:path>
            </a:pathLst>
          </a:custGeom>
          <a:blipFill>
            <a:blip r:embed="rId5"/>
            <a:stretch>
              <a:fillRect/>
            </a:stretch>
          </a:blipFill>
        </p:spPr>
        <p:txBody>
          <a:bodyPr/>
          <a:lstStyle/>
          <a:p>
            <a:endParaRPr lang="en-US">
              <a:solidFill>
                <a:prstClr val="black"/>
              </a:solidFill>
              <a:latin typeface="Aptos"/>
            </a:endParaRPr>
          </a:p>
        </p:txBody>
      </p:sp>
      <p:sp>
        <p:nvSpPr>
          <p:cNvPr id="17" name="Freeform 12">
            <a:extLst>
              <a:ext uri="{FF2B5EF4-FFF2-40B4-BE49-F238E27FC236}">
                <a16:creationId xmlns:a16="http://schemas.microsoft.com/office/drawing/2014/main" id="{B0BD2E45-8F50-8D05-C2A1-72917D397005}"/>
              </a:ext>
            </a:extLst>
          </p:cNvPr>
          <p:cNvSpPr/>
          <p:nvPr/>
        </p:nvSpPr>
        <p:spPr>
          <a:xfrm>
            <a:off x="4825520" y="2513628"/>
            <a:ext cx="2634839" cy="3764914"/>
          </a:xfrm>
          <a:custGeom>
            <a:avLst/>
            <a:gdLst/>
            <a:ahLst/>
            <a:cxnLst/>
            <a:rect l="l" t="t" r="r" b="b"/>
            <a:pathLst>
              <a:path w="1874677" h="2702237">
                <a:moveTo>
                  <a:pt x="0" y="0"/>
                </a:moveTo>
                <a:lnTo>
                  <a:pt x="1874677" y="0"/>
                </a:lnTo>
                <a:lnTo>
                  <a:pt x="1874677" y="2702237"/>
                </a:lnTo>
                <a:lnTo>
                  <a:pt x="0" y="2702237"/>
                </a:lnTo>
                <a:lnTo>
                  <a:pt x="0" y="0"/>
                </a:lnTo>
                <a:close/>
              </a:path>
            </a:pathLst>
          </a:custGeom>
          <a:blipFill>
            <a:blip r:embed="rId6"/>
            <a:stretch>
              <a:fillRect/>
            </a:stretch>
          </a:blipFill>
        </p:spPr>
        <p:txBody>
          <a:bodyPr/>
          <a:lstStyle/>
          <a:p>
            <a:endParaRPr lang="en-US">
              <a:solidFill>
                <a:prstClr val="black"/>
              </a:solidFill>
              <a:latin typeface="Aptos"/>
            </a:endParaRPr>
          </a:p>
        </p:txBody>
      </p:sp>
      <p:pic>
        <p:nvPicPr>
          <p:cNvPr id="18" name="Picture 17">
            <a:extLst>
              <a:ext uri="{FF2B5EF4-FFF2-40B4-BE49-F238E27FC236}">
                <a16:creationId xmlns:a16="http://schemas.microsoft.com/office/drawing/2014/main" id="{6D31DBF5-C3B1-4A5E-2F5E-3C4B5B909E75}"/>
              </a:ext>
            </a:extLst>
          </p:cNvPr>
          <p:cNvPicPr>
            <a:picLocks noChangeAspect="1"/>
          </p:cNvPicPr>
          <p:nvPr/>
        </p:nvPicPr>
        <p:blipFill>
          <a:blip r:embed="rId7"/>
          <a:stretch>
            <a:fillRect/>
          </a:stretch>
        </p:blipFill>
        <p:spPr>
          <a:xfrm>
            <a:off x="711005" y="324339"/>
            <a:ext cx="10863868" cy="1165557"/>
          </a:xfrm>
          <a:prstGeom prst="rect">
            <a:avLst/>
          </a:prstGeom>
        </p:spPr>
      </p:pic>
      <p:pic>
        <p:nvPicPr>
          <p:cNvPr id="19" name="TextBox1">
            <a:extLst>
              <a:ext uri="{FF2B5EF4-FFF2-40B4-BE49-F238E27FC236}">
                <a16:creationId xmlns:a16="http://schemas.microsoft.com/office/drawing/2014/main" id="{084792F0-AC02-B8A4-43AF-D015F824E5E4}"/>
              </a:ext>
            </a:extLst>
          </p:cNvPr>
          <p:cNvPicPr>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261938" y="2268538"/>
            <a:ext cx="4851400" cy="1393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1033521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16"/>
                                        </p:tgtEl>
                                        <p:attrNameLst>
                                          <p:attrName>r</p:attrName>
                                        </p:attrNameLst>
                                      </p:cBhvr>
                                    </p:animRot>
                                    <p:animRot by="-240000">
                                      <p:cBhvr>
                                        <p:cTn id="21" dur="200" fill="hold">
                                          <p:stCondLst>
                                            <p:cond delay="200"/>
                                          </p:stCondLst>
                                        </p:cTn>
                                        <p:tgtEl>
                                          <p:spTgt spid="16"/>
                                        </p:tgtEl>
                                        <p:attrNameLst>
                                          <p:attrName>r</p:attrName>
                                        </p:attrNameLst>
                                      </p:cBhvr>
                                    </p:animRot>
                                    <p:animRot by="240000">
                                      <p:cBhvr>
                                        <p:cTn id="22" dur="200" fill="hold">
                                          <p:stCondLst>
                                            <p:cond delay="400"/>
                                          </p:stCondLst>
                                        </p:cTn>
                                        <p:tgtEl>
                                          <p:spTgt spid="16"/>
                                        </p:tgtEl>
                                        <p:attrNameLst>
                                          <p:attrName>r</p:attrName>
                                        </p:attrNameLst>
                                      </p:cBhvr>
                                    </p:animRot>
                                    <p:animRot by="-240000">
                                      <p:cBhvr>
                                        <p:cTn id="23" dur="200" fill="hold">
                                          <p:stCondLst>
                                            <p:cond delay="600"/>
                                          </p:stCondLst>
                                        </p:cTn>
                                        <p:tgtEl>
                                          <p:spTgt spid="16"/>
                                        </p:tgtEl>
                                        <p:attrNameLst>
                                          <p:attrName>r</p:attrName>
                                        </p:attrNameLst>
                                      </p:cBhvr>
                                    </p:animRot>
                                    <p:animRot by="120000">
                                      <p:cBhvr>
                                        <p:cTn id="24" dur="200" fill="hold">
                                          <p:stCondLst>
                                            <p:cond delay="800"/>
                                          </p:stCondLst>
                                        </p:cTn>
                                        <p:tgtEl>
                                          <p:spTgt spid="16"/>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17"/>
                                        </p:tgtEl>
                                        <p:attrNameLst>
                                          <p:attrName>r</p:attrName>
                                        </p:attrNameLst>
                                      </p:cBhvr>
                                    </p:animRot>
                                    <p:animRot by="-240000">
                                      <p:cBhvr>
                                        <p:cTn id="27" dur="200" fill="hold">
                                          <p:stCondLst>
                                            <p:cond delay="200"/>
                                          </p:stCondLst>
                                        </p:cTn>
                                        <p:tgtEl>
                                          <p:spTgt spid="17"/>
                                        </p:tgtEl>
                                        <p:attrNameLst>
                                          <p:attrName>r</p:attrName>
                                        </p:attrNameLst>
                                      </p:cBhvr>
                                    </p:animRot>
                                    <p:animRot by="240000">
                                      <p:cBhvr>
                                        <p:cTn id="28" dur="200" fill="hold">
                                          <p:stCondLst>
                                            <p:cond delay="400"/>
                                          </p:stCondLst>
                                        </p:cTn>
                                        <p:tgtEl>
                                          <p:spTgt spid="17"/>
                                        </p:tgtEl>
                                        <p:attrNameLst>
                                          <p:attrName>r</p:attrName>
                                        </p:attrNameLst>
                                      </p:cBhvr>
                                    </p:animRot>
                                    <p:animRot by="-240000">
                                      <p:cBhvr>
                                        <p:cTn id="29" dur="200" fill="hold">
                                          <p:stCondLst>
                                            <p:cond delay="600"/>
                                          </p:stCondLst>
                                        </p:cTn>
                                        <p:tgtEl>
                                          <p:spTgt spid="17"/>
                                        </p:tgtEl>
                                        <p:attrNameLst>
                                          <p:attrName>r</p:attrName>
                                        </p:attrNameLst>
                                      </p:cBhvr>
                                    </p:animRot>
                                    <p:animRot by="120000">
                                      <p:cBhvr>
                                        <p:cTn id="30" dur="200" fill="hold">
                                          <p:stCondLst>
                                            <p:cond delay="800"/>
                                          </p:stCondLst>
                                        </p:cTn>
                                        <p:tgtEl>
                                          <p:spTgt spid="17"/>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15"/>
                                        </p:tgtEl>
                                        <p:attrNameLst>
                                          <p:attrName>r</p:attrName>
                                        </p:attrNameLst>
                                      </p:cBhvr>
                                    </p:animRot>
                                    <p:animRot by="-240000">
                                      <p:cBhvr>
                                        <p:cTn id="33" dur="200" fill="hold">
                                          <p:stCondLst>
                                            <p:cond delay="200"/>
                                          </p:stCondLst>
                                        </p:cTn>
                                        <p:tgtEl>
                                          <p:spTgt spid="15"/>
                                        </p:tgtEl>
                                        <p:attrNameLst>
                                          <p:attrName>r</p:attrName>
                                        </p:attrNameLst>
                                      </p:cBhvr>
                                    </p:animRot>
                                    <p:animRot by="240000">
                                      <p:cBhvr>
                                        <p:cTn id="34" dur="200" fill="hold">
                                          <p:stCondLst>
                                            <p:cond delay="400"/>
                                          </p:stCondLst>
                                        </p:cTn>
                                        <p:tgtEl>
                                          <p:spTgt spid="15"/>
                                        </p:tgtEl>
                                        <p:attrNameLst>
                                          <p:attrName>r</p:attrName>
                                        </p:attrNameLst>
                                      </p:cBhvr>
                                    </p:animRot>
                                    <p:animRot by="-240000">
                                      <p:cBhvr>
                                        <p:cTn id="35" dur="200" fill="hold">
                                          <p:stCondLst>
                                            <p:cond delay="600"/>
                                          </p:stCondLst>
                                        </p:cTn>
                                        <p:tgtEl>
                                          <p:spTgt spid="15"/>
                                        </p:tgtEl>
                                        <p:attrNameLst>
                                          <p:attrName>r</p:attrName>
                                        </p:attrNameLst>
                                      </p:cBhvr>
                                    </p:animRot>
                                    <p:animRot by="120000">
                                      <p:cBhvr>
                                        <p:cTn id="36"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80883-E634-186A-48D3-5D9C59556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3D402-BE8E-3682-491A-3794EF24D5A9}"/>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6F1D3E2-D0EE-26CA-95A8-63686C73CF6E}"/>
              </a:ext>
            </a:extLst>
          </p:cNvPr>
          <p:cNvSpPr>
            <a:spLocks noGrp="1"/>
          </p:cNvSpPr>
          <p:nvPr>
            <p:ph type="subTitle" idx="1"/>
          </p:nvPr>
        </p:nvSpPr>
        <p:spPr/>
        <p:txBody>
          <a:bodyPr/>
          <a:lstStyle/>
          <a:p>
            <a:endParaRPr lang="vi-VN"/>
          </a:p>
        </p:txBody>
      </p:sp>
      <p:pic>
        <p:nvPicPr>
          <p:cNvPr id="5" name="Picture 4" descr="A book with cartoon characters&#10;&#10;AI-generated content may be incorrect.">
            <a:extLst>
              <a:ext uri="{FF2B5EF4-FFF2-40B4-BE49-F238E27FC236}">
                <a16:creationId xmlns:a16="http://schemas.microsoft.com/office/drawing/2014/main" id="{144D60E9-77DD-3660-5019-2F626A77DC92}"/>
              </a:ext>
            </a:extLst>
          </p:cNvPr>
          <p:cNvPicPr>
            <a:picLocks noChangeAspect="1"/>
          </p:cNvPicPr>
          <p:nvPr/>
        </p:nvPicPr>
        <p:blipFill>
          <a:blip r:embed="rId2">
            <a:extLst>
              <a:ext uri="{28A0092B-C50C-407E-A947-70E740481C1C}">
                <a14:useLocalDpi xmlns:a14="http://schemas.microsoft.com/office/drawing/2010/main" val="0"/>
              </a:ext>
            </a:extLst>
          </a:blip>
          <a:srcRect b="12933"/>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288DEE5-1090-E528-B892-DBA2F52F8340}"/>
              </a:ext>
            </a:extLst>
          </p:cNvPr>
          <p:cNvPicPr>
            <a:picLocks noChangeAspect="1"/>
          </p:cNvPicPr>
          <p:nvPr/>
        </p:nvPicPr>
        <p:blipFill>
          <a:blip r:embed="rId3"/>
          <a:stretch>
            <a:fillRect/>
          </a:stretch>
        </p:blipFill>
        <p:spPr>
          <a:xfrm>
            <a:off x="1825351" y="1419153"/>
            <a:ext cx="8325674" cy="4365769"/>
          </a:xfrm>
          <a:prstGeom prst="rect">
            <a:avLst/>
          </a:prstGeom>
        </p:spPr>
      </p:pic>
    </p:spTree>
    <p:extLst>
      <p:ext uri="{BB962C8B-B14F-4D97-AF65-F5344CB8AC3E}">
        <p14:creationId xmlns:p14="http://schemas.microsoft.com/office/powerpoint/2010/main" val="106639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CDFBE8-41FE-8B3A-B3E6-4DAD7FF3373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BEEC6B6-4242-568E-B08B-0602EEA2C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10080878-F03C-531F-30EC-1DBBB0EC1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EBF838A4-54F1-E3FA-6C61-9A0062D24CF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78EFF738-36A3-84D3-6F1D-192FD143F265}"/>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grpSp>
        <p:nvGrpSpPr>
          <p:cNvPr id="14" name="Group 13">
            <a:extLst>
              <a:ext uri="{FF2B5EF4-FFF2-40B4-BE49-F238E27FC236}">
                <a16:creationId xmlns:a16="http://schemas.microsoft.com/office/drawing/2014/main" id="{16E3A42B-7E80-F721-20DE-3011F2622B77}"/>
              </a:ext>
            </a:extLst>
          </p:cNvPr>
          <p:cNvGrpSpPr/>
          <p:nvPr/>
        </p:nvGrpSpPr>
        <p:grpSpPr>
          <a:xfrm>
            <a:off x="119887" y="-127400"/>
            <a:ext cx="11555430" cy="2336188"/>
            <a:chOff x="119887" y="-127400"/>
            <a:chExt cx="11555430" cy="2336188"/>
          </a:xfrm>
        </p:grpSpPr>
        <p:sp>
          <p:nvSpPr>
            <p:cNvPr id="15" name="TextBox 14">
              <a:extLst>
                <a:ext uri="{FF2B5EF4-FFF2-40B4-BE49-F238E27FC236}">
                  <a16:creationId xmlns:a16="http://schemas.microsoft.com/office/drawing/2014/main" id="{333AECB4-3605-750A-5530-DB836E1141E0}"/>
                </a:ext>
              </a:extLst>
            </p:cNvPr>
            <p:cNvSpPr txBox="1"/>
            <p:nvPr/>
          </p:nvSpPr>
          <p:spPr>
            <a:xfrm>
              <a:off x="641355" y="744557"/>
              <a:ext cx="11033962" cy="1464231"/>
            </a:xfrm>
            <a:prstGeom prst="roundRect">
              <a:avLst/>
            </a:prstGeom>
            <a:solidFill>
              <a:srgbClr val="CCFFFF"/>
            </a:solidFill>
            <a:ln w="57150">
              <a:solidFill>
                <a:srgbClr val="0033CC"/>
              </a:solidFill>
            </a:ln>
          </p:spPr>
          <p:txBody>
            <a:bodyPr wrap="square" rtlCol="0">
              <a:spAutoFit/>
            </a:bodyPr>
            <a:lstStyle/>
            <a:p>
              <a:pPr>
                <a:defRPr/>
              </a:pPr>
              <a:r>
                <a:rPr lang="en-GB" sz="4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vi-VN" sz="4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Vua Lý Thái Tông quan tâm phát triển nông nghiệp như thế nào?</a:t>
              </a:r>
              <a:endParaRPr lang="en-US" sz="40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Picture 15" descr="A red and yellow bubbles with a question mark&#10;&#10;Description automatically generated">
              <a:extLst>
                <a:ext uri="{FF2B5EF4-FFF2-40B4-BE49-F238E27FC236}">
                  <a16:creationId xmlns:a16="http://schemas.microsoft.com/office/drawing/2014/main" id="{FD0518CA-18F4-AB87-7A9A-94AA090DEB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87" y="-127400"/>
              <a:ext cx="1042936" cy="1042936"/>
            </a:xfrm>
            <a:prstGeom prst="rect">
              <a:avLst/>
            </a:prstGeom>
          </p:spPr>
        </p:pic>
      </p:grpSp>
      <p:sp>
        <p:nvSpPr>
          <p:cNvPr id="18" name="TextBox 17">
            <a:extLst>
              <a:ext uri="{FF2B5EF4-FFF2-40B4-BE49-F238E27FC236}">
                <a16:creationId xmlns:a16="http://schemas.microsoft.com/office/drawing/2014/main" id="{37D4C4B4-7C37-F0BA-F3A7-E6BF025D8378}"/>
              </a:ext>
            </a:extLst>
          </p:cNvPr>
          <p:cNvSpPr txBox="1"/>
          <p:nvPr/>
        </p:nvSpPr>
        <p:spPr>
          <a:xfrm>
            <a:off x="758952" y="2458694"/>
            <a:ext cx="10062250" cy="1939826"/>
          </a:xfrm>
          <a:prstGeom prst="rect">
            <a:avLst/>
          </a:prstGeom>
          <a:noFill/>
        </p:spPr>
        <p:txBody>
          <a:bodyPr wrap="square">
            <a:spAutoFit/>
          </a:bodyPr>
          <a:lstStyle/>
          <a:p>
            <a:pPr>
              <a:lnSpc>
                <a:spcPct val="150000"/>
              </a:lnSpc>
            </a:pPr>
            <a:r>
              <a:rPr lang="vi-VN" sz="2800" dirty="0"/>
              <a:t>Ông đã ban hành những chính sách khuyến khích nông nghiệp, và nhiều lần tự mình làm ruộng để khuyến khích nông dân</a:t>
            </a:r>
          </a:p>
        </p:txBody>
      </p:sp>
    </p:spTree>
    <p:extLst>
      <p:ext uri="{BB962C8B-B14F-4D97-AF65-F5344CB8AC3E}">
        <p14:creationId xmlns:p14="http://schemas.microsoft.com/office/powerpoint/2010/main" val="689547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1066A9-DC0E-8EF1-EE12-02D76EC078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68F88A9-D5EB-4EF2-F584-CC4C7CDE7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FC8A7B3D-FEF7-9F90-7880-227FBE94A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058407F0-08D3-6198-3765-795E6D040FE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B7AEE7CA-06F7-C912-4D45-BEC516CD4EAB}"/>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grpSp>
        <p:nvGrpSpPr>
          <p:cNvPr id="14" name="Group 13">
            <a:extLst>
              <a:ext uri="{FF2B5EF4-FFF2-40B4-BE49-F238E27FC236}">
                <a16:creationId xmlns:a16="http://schemas.microsoft.com/office/drawing/2014/main" id="{021AB1E3-60DC-7830-DD9B-AC31EB418B31}"/>
              </a:ext>
            </a:extLst>
          </p:cNvPr>
          <p:cNvGrpSpPr/>
          <p:nvPr/>
        </p:nvGrpSpPr>
        <p:grpSpPr>
          <a:xfrm>
            <a:off x="119887" y="-127400"/>
            <a:ext cx="11555430" cy="2336188"/>
            <a:chOff x="119887" y="-127400"/>
            <a:chExt cx="11555430" cy="2336188"/>
          </a:xfrm>
        </p:grpSpPr>
        <p:sp>
          <p:nvSpPr>
            <p:cNvPr id="15" name="TextBox 14">
              <a:extLst>
                <a:ext uri="{FF2B5EF4-FFF2-40B4-BE49-F238E27FC236}">
                  <a16:creationId xmlns:a16="http://schemas.microsoft.com/office/drawing/2014/main" id="{42549C49-FC04-5D5F-B20D-18BC9850EE83}"/>
                </a:ext>
              </a:extLst>
            </p:cNvPr>
            <p:cNvSpPr txBox="1"/>
            <p:nvPr/>
          </p:nvSpPr>
          <p:spPr>
            <a:xfrm>
              <a:off x="641355" y="744557"/>
              <a:ext cx="11033962" cy="1464231"/>
            </a:xfrm>
            <a:prstGeom prst="roundRect">
              <a:avLst/>
            </a:prstGeom>
            <a:solidFill>
              <a:srgbClr val="CCFFFF"/>
            </a:solidFill>
            <a:ln w="57150">
              <a:solidFill>
                <a:srgbClr val="0033CC"/>
              </a:solidFill>
            </a:ln>
          </p:spPr>
          <p:txBody>
            <a:bodyPr wrap="square" rtlCol="0">
              <a:spAutoFit/>
            </a:bodyPr>
            <a:lstStyle/>
            <a:p>
              <a:pPr>
                <a:defRPr/>
              </a:pPr>
              <a:r>
                <a:rPr lang="en-GB" sz="4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vi-VN" sz="4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Nhà vua đã làm gì để khuyến khích người dân dùng hàng </a:t>
              </a:r>
              <a:r>
                <a:rPr lang="vi-VN" sz="40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hoá</a:t>
              </a:r>
              <a:r>
                <a:rPr lang="vi-VN" sz="4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trong nước?</a:t>
              </a:r>
              <a:endParaRPr lang="en-US" sz="40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Picture 15" descr="A red and yellow bubbles with a question mark&#10;&#10;Description automatically generated">
              <a:extLst>
                <a:ext uri="{FF2B5EF4-FFF2-40B4-BE49-F238E27FC236}">
                  <a16:creationId xmlns:a16="http://schemas.microsoft.com/office/drawing/2014/main" id="{51E555CC-6B18-CEB7-4C70-4632F1876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87" y="-127400"/>
              <a:ext cx="1042936" cy="1042936"/>
            </a:xfrm>
            <a:prstGeom prst="rect">
              <a:avLst/>
            </a:prstGeom>
          </p:spPr>
        </p:pic>
      </p:grpSp>
      <p:sp>
        <p:nvSpPr>
          <p:cNvPr id="18" name="TextBox 17">
            <a:extLst>
              <a:ext uri="{FF2B5EF4-FFF2-40B4-BE49-F238E27FC236}">
                <a16:creationId xmlns:a16="http://schemas.microsoft.com/office/drawing/2014/main" id="{BCCC9634-D9EE-FF85-489D-41B43D022DEE}"/>
              </a:ext>
            </a:extLst>
          </p:cNvPr>
          <p:cNvSpPr txBox="1"/>
          <p:nvPr/>
        </p:nvSpPr>
        <p:spPr>
          <a:xfrm>
            <a:off x="758952" y="2458694"/>
            <a:ext cx="10062250" cy="3878819"/>
          </a:xfrm>
          <a:prstGeom prst="rect">
            <a:avLst/>
          </a:prstGeom>
          <a:noFill/>
        </p:spPr>
        <p:txBody>
          <a:bodyPr wrap="square">
            <a:spAutoFit/>
          </a:bodyPr>
          <a:lstStyle/>
          <a:p>
            <a:pPr>
              <a:lnSpc>
                <a:spcPct val="150000"/>
              </a:lnSpc>
            </a:pPr>
            <a:r>
              <a:rPr lang="vi-VN" sz="2800" dirty="0"/>
              <a:t>Để khuyến khích người dân dùng hàng </a:t>
            </a:r>
            <a:r>
              <a:rPr lang="vi-VN" sz="2800" dirty="0" err="1"/>
              <a:t>hoá</a:t>
            </a:r>
            <a:r>
              <a:rPr lang="vi-VN" sz="2800" dirty="0"/>
              <a:t> trong nước nhà Vua đã dạy cung nữ dệt gấm vóc, rồi đem hết gấm vóc của nước Tống ở trong kho ban cho các quan để tỏ ý là vua sẽ không dùng gấm vóc của nước Tống nữa, chỉ dùng gấm vóc sản xuất trong nước, qua đó khuyến khích nghề canh cửi</a:t>
            </a:r>
          </a:p>
        </p:txBody>
      </p:sp>
    </p:spTree>
    <p:extLst>
      <p:ext uri="{BB962C8B-B14F-4D97-AF65-F5344CB8AC3E}">
        <p14:creationId xmlns:p14="http://schemas.microsoft.com/office/powerpoint/2010/main" val="1981555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house and tree in a green field&#10;&#10;AI-generated content may be incorrect.">
            <a:extLst>
              <a:ext uri="{FF2B5EF4-FFF2-40B4-BE49-F238E27FC236}">
                <a16:creationId xmlns:a16="http://schemas.microsoft.com/office/drawing/2014/main" id="{41F41F38-BE04-F62B-0D2F-B5CCAF0D42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B8BF3A1E-79DD-4507-18D2-9AD80F4488B6}"/>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1" name="TextBox 10">
            <a:extLst>
              <a:ext uri="{FF2B5EF4-FFF2-40B4-BE49-F238E27FC236}">
                <a16:creationId xmlns:a16="http://schemas.microsoft.com/office/drawing/2014/main" id="{42DD215D-883F-7275-9DCD-00508ABABDCE}"/>
              </a:ext>
            </a:extLst>
          </p:cNvPr>
          <p:cNvSpPr txBox="1"/>
          <p:nvPr/>
        </p:nvSpPr>
        <p:spPr>
          <a:xfrm>
            <a:off x="667512" y="269748"/>
            <a:ext cx="8263890" cy="646331"/>
          </a:xfrm>
          <a:prstGeom prst="rect">
            <a:avLst/>
          </a:prstGeom>
          <a:noFill/>
        </p:spPr>
        <p:txBody>
          <a:bodyPr wrap="square">
            <a:spAutoFit/>
          </a:bodyPr>
          <a:lstStyle/>
          <a:p>
            <a:r>
              <a:rPr lang="vi-VN" sz="3600" b="1" dirty="0">
                <a:solidFill>
                  <a:srgbClr val="C00000"/>
                </a:solidFill>
              </a:rPr>
              <a:t>Chia sẻ</a:t>
            </a:r>
          </a:p>
        </p:txBody>
      </p:sp>
      <p:sp>
        <p:nvSpPr>
          <p:cNvPr id="14" name="TextBox 13">
            <a:extLst>
              <a:ext uri="{FF2B5EF4-FFF2-40B4-BE49-F238E27FC236}">
                <a16:creationId xmlns:a16="http://schemas.microsoft.com/office/drawing/2014/main" id="{CD2EA991-1381-B6D2-119F-48C444CEA345}"/>
              </a:ext>
            </a:extLst>
          </p:cNvPr>
          <p:cNvSpPr txBox="1"/>
          <p:nvPr/>
        </p:nvSpPr>
        <p:spPr>
          <a:xfrm>
            <a:off x="484632" y="916079"/>
            <a:ext cx="11039856" cy="830997"/>
          </a:xfrm>
          <a:prstGeom prst="rect">
            <a:avLst/>
          </a:prstGeom>
          <a:noFill/>
        </p:spPr>
        <p:txBody>
          <a:bodyPr wrap="square">
            <a:spAutoFit/>
          </a:bodyPr>
          <a:lstStyle/>
          <a:p>
            <a:r>
              <a:rPr lang="vi-VN" sz="2400" dirty="0"/>
              <a:t>Dựa vào gợi ý, tìm chữ cái phù hợp với mỗi ô trống để hoàn thành các từ theo từng dòng.</a:t>
            </a:r>
          </a:p>
        </p:txBody>
      </p:sp>
      <p:sp>
        <p:nvSpPr>
          <p:cNvPr id="16" name="TextBox 15">
            <a:extLst>
              <a:ext uri="{FF2B5EF4-FFF2-40B4-BE49-F238E27FC236}">
                <a16:creationId xmlns:a16="http://schemas.microsoft.com/office/drawing/2014/main" id="{3F02490C-7BBB-BF1F-FE16-ABD8B37306FC}"/>
              </a:ext>
            </a:extLst>
          </p:cNvPr>
          <p:cNvSpPr txBox="1"/>
          <p:nvPr/>
        </p:nvSpPr>
        <p:spPr>
          <a:xfrm>
            <a:off x="458724" y="1825643"/>
            <a:ext cx="11274552" cy="4445832"/>
          </a:xfrm>
          <a:prstGeom prst="rect">
            <a:avLst/>
          </a:prstGeom>
          <a:noFill/>
        </p:spPr>
        <p:txBody>
          <a:bodyPr wrap="square">
            <a:spAutoFit/>
          </a:bodyPr>
          <a:lstStyle/>
          <a:p>
            <a:pPr>
              <a:lnSpc>
                <a:spcPct val="150000"/>
              </a:lnSpc>
            </a:pPr>
            <a:r>
              <a:rPr lang="vi-VN" sz="2400" b="1" dirty="0">
                <a:solidFill>
                  <a:schemeClr val="accent1"/>
                </a:solidFill>
              </a:rPr>
              <a:t>* Dòng 1: </a:t>
            </a:r>
            <a:r>
              <a:rPr lang="vi-VN" sz="2400" dirty="0">
                <a:solidFill>
                  <a:schemeClr val="accent1"/>
                </a:solidFill>
              </a:rPr>
              <a:t>ngày lễ chính thức lớn nhất của một nước, thường là kỉ niệm ngày thành lập nước.</a:t>
            </a:r>
          </a:p>
          <a:p>
            <a:pPr>
              <a:lnSpc>
                <a:spcPct val="150000"/>
              </a:lnSpc>
            </a:pPr>
            <a:r>
              <a:rPr lang="vi-VN" sz="2400" b="1" dirty="0">
                <a:solidFill>
                  <a:schemeClr val="accent1"/>
                </a:solidFill>
              </a:rPr>
              <a:t>* Dòng 3: </a:t>
            </a:r>
            <a:r>
              <a:rPr lang="vi-VN" sz="2400" dirty="0">
                <a:solidFill>
                  <a:schemeClr val="accent1"/>
                </a:solidFill>
              </a:rPr>
              <a:t>kết thành một khối thống nhất, cùng hoạt động vì mục đích chung.</a:t>
            </a:r>
          </a:p>
          <a:p>
            <a:pPr>
              <a:lnSpc>
                <a:spcPct val="150000"/>
              </a:lnSpc>
            </a:pPr>
            <a:r>
              <a:rPr lang="vi-VN" sz="2400" b="1" dirty="0">
                <a:solidFill>
                  <a:schemeClr val="accent1"/>
                </a:solidFill>
              </a:rPr>
              <a:t>* Dòng 4: </a:t>
            </a:r>
            <a:r>
              <a:rPr lang="vi-VN" sz="2400" dirty="0">
                <a:solidFill>
                  <a:schemeClr val="accent1"/>
                </a:solidFill>
              </a:rPr>
              <a:t>yên ổn về trật tự xã hội.</a:t>
            </a:r>
          </a:p>
          <a:p>
            <a:pPr>
              <a:lnSpc>
                <a:spcPct val="150000"/>
              </a:lnSpc>
            </a:pPr>
            <a:r>
              <a:rPr lang="vi-VN" sz="2400" b="1" dirty="0">
                <a:solidFill>
                  <a:schemeClr val="accent1"/>
                </a:solidFill>
              </a:rPr>
              <a:t>* Dòng 5: </a:t>
            </a:r>
            <a:r>
              <a:rPr lang="vi-VN" sz="2400" dirty="0">
                <a:solidFill>
                  <a:schemeClr val="accent1"/>
                </a:solidFill>
              </a:rPr>
              <a:t>bài hát chính thức của một nước, dùng khi có nghi lễ trọng thể.</a:t>
            </a:r>
          </a:p>
          <a:p>
            <a:pPr>
              <a:lnSpc>
                <a:spcPct val="150000"/>
              </a:lnSpc>
            </a:pPr>
            <a:r>
              <a:rPr lang="vi-VN" sz="2400" b="1" dirty="0">
                <a:solidFill>
                  <a:schemeClr val="accent1"/>
                </a:solidFill>
              </a:rPr>
              <a:t>* Dòng 6: </a:t>
            </a:r>
            <a:r>
              <a:rPr lang="vi-VN" sz="2400" dirty="0">
                <a:solidFill>
                  <a:schemeClr val="accent1"/>
                </a:solidFill>
              </a:rPr>
              <a:t>lá cờ tượng trưng cho một nước.</a:t>
            </a:r>
          </a:p>
          <a:p>
            <a:pPr>
              <a:lnSpc>
                <a:spcPct val="150000"/>
              </a:lnSpc>
            </a:pPr>
            <a:r>
              <a:rPr lang="vi-VN" sz="2400" b="1" dirty="0">
                <a:solidFill>
                  <a:schemeClr val="accent1"/>
                </a:solidFill>
              </a:rPr>
              <a:t>* Dòng 8: </a:t>
            </a:r>
            <a:r>
              <a:rPr lang="vi-VN" sz="2400" dirty="0">
                <a:solidFill>
                  <a:schemeClr val="accent1"/>
                </a:solidFill>
              </a:rPr>
              <a:t>từ đồng nghĩa với nước, nhà nước.</a:t>
            </a:r>
          </a:p>
        </p:txBody>
      </p:sp>
    </p:spTree>
    <p:extLst>
      <p:ext uri="{BB962C8B-B14F-4D97-AF65-F5344CB8AC3E}">
        <p14:creationId xmlns:p14="http://schemas.microsoft.com/office/powerpoint/2010/main" val="3570121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F89A01-2CDE-EC6D-884A-96FA0ABC314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D3E2D9D-D555-D466-7D57-C9FBDD8F1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E6ABFAE0-854A-E2C0-6BF8-8712137E3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BC6FA000-449D-7D97-6DF5-04A25F406F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BBC255B7-A3B3-B9BC-DE22-62AB5BF165F1}"/>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grpSp>
        <p:nvGrpSpPr>
          <p:cNvPr id="14" name="Group 13">
            <a:extLst>
              <a:ext uri="{FF2B5EF4-FFF2-40B4-BE49-F238E27FC236}">
                <a16:creationId xmlns:a16="http://schemas.microsoft.com/office/drawing/2014/main" id="{E97C9E6D-D0FC-6535-B1E7-CB01022D46D7}"/>
              </a:ext>
            </a:extLst>
          </p:cNvPr>
          <p:cNvGrpSpPr/>
          <p:nvPr/>
        </p:nvGrpSpPr>
        <p:grpSpPr>
          <a:xfrm>
            <a:off x="119887" y="-127400"/>
            <a:ext cx="11555430" cy="2199980"/>
            <a:chOff x="119887" y="-127400"/>
            <a:chExt cx="11555430" cy="2199980"/>
          </a:xfrm>
        </p:grpSpPr>
        <p:sp>
          <p:nvSpPr>
            <p:cNvPr id="15" name="TextBox 14">
              <a:extLst>
                <a:ext uri="{FF2B5EF4-FFF2-40B4-BE49-F238E27FC236}">
                  <a16:creationId xmlns:a16="http://schemas.microsoft.com/office/drawing/2014/main" id="{0E94FFB7-2DA5-B35C-20A9-82DD042FD15D}"/>
                </a:ext>
              </a:extLst>
            </p:cNvPr>
            <p:cNvSpPr txBox="1"/>
            <p:nvPr/>
          </p:nvSpPr>
          <p:spPr>
            <a:xfrm>
              <a:off x="641355" y="744557"/>
              <a:ext cx="11033962" cy="1328023"/>
            </a:xfrm>
            <a:prstGeom prst="roundRect">
              <a:avLst/>
            </a:prstGeom>
            <a:solidFill>
              <a:srgbClr val="CCFFFF"/>
            </a:solidFill>
            <a:ln w="57150">
              <a:solidFill>
                <a:srgbClr val="0033CC"/>
              </a:solidFill>
            </a:ln>
          </p:spPr>
          <p:txBody>
            <a:bodyPr wrap="square" rtlCol="0">
              <a:spAutoFit/>
            </a:bodyPr>
            <a:lstStyle/>
            <a:p>
              <a:pPr>
                <a:defRPr/>
              </a:pPr>
              <a:r>
                <a:rPr lang="en-GB" sz="36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vi-VN" sz="36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Tìm những sự việc cho thấy nhà vua luôn chăm lo đến đời sống của người dân.</a:t>
              </a:r>
              <a:endPar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Picture 15" descr="A red and yellow bubbles with a question mark&#10;&#10;Description automatically generated">
              <a:extLst>
                <a:ext uri="{FF2B5EF4-FFF2-40B4-BE49-F238E27FC236}">
                  <a16:creationId xmlns:a16="http://schemas.microsoft.com/office/drawing/2014/main" id="{70B63A51-92BC-94CD-470F-15B92D697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87" y="-127400"/>
              <a:ext cx="1042936" cy="1042936"/>
            </a:xfrm>
            <a:prstGeom prst="rect">
              <a:avLst/>
            </a:prstGeom>
          </p:spPr>
        </p:pic>
      </p:grpSp>
      <p:sp>
        <p:nvSpPr>
          <p:cNvPr id="18" name="TextBox 17">
            <a:extLst>
              <a:ext uri="{FF2B5EF4-FFF2-40B4-BE49-F238E27FC236}">
                <a16:creationId xmlns:a16="http://schemas.microsoft.com/office/drawing/2014/main" id="{0C7903E4-266A-87FA-8BC5-C541D6091FCC}"/>
              </a:ext>
            </a:extLst>
          </p:cNvPr>
          <p:cNvSpPr txBox="1"/>
          <p:nvPr/>
        </p:nvSpPr>
        <p:spPr>
          <a:xfrm>
            <a:off x="758952" y="2458694"/>
            <a:ext cx="10062250" cy="1293496"/>
          </a:xfrm>
          <a:prstGeom prst="rect">
            <a:avLst/>
          </a:prstGeom>
          <a:noFill/>
        </p:spPr>
        <p:txBody>
          <a:bodyPr wrap="square">
            <a:spAutoFit/>
          </a:bodyPr>
          <a:lstStyle/>
          <a:p>
            <a:pPr>
              <a:lnSpc>
                <a:spcPct val="150000"/>
              </a:lnSpc>
            </a:pPr>
            <a:r>
              <a:rPr lang="vi-VN" sz="2800"/>
              <a:t>Vào năm 1044 khi cả nước có một vụ mùa lớn, ông đã ban lệnh giảm một nửa tiền thuế cho nhân dân cả nước</a:t>
            </a:r>
            <a:endParaRPr lang="vi-VN" sz="2800" dirty="0"/>
          </a:p>
        </p:txBody>
      </p:sp>
    </p:spTree>
    <p:extLst>
      <p:ext uri="{BB962C8B-B14F-4D97-AF65-F5344CB8AC3E}">
        <p14:creationId xmlns:p14="http://schemas.microsoft.com/office/powerpoint/2010/main" val="3566517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0F79A4-F5BC-884D-2F2B-3BE885BE07B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24F4BAC-29BC-F8BA-F42A-64B8ACA9BE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5C748E88-64F1-947B-615B-B9349C35B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BC8FC237-23EF-9D7E-B7D2-DD4750F8C65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EA4B1F75-834E-EF4B-5BB3-C44D219B01C1}"/>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grpSp>
        <p:nvGrpSpPr>
          <p:cNvPr id="14" name="Group 13">
            <a:extLst>
              <a:ext uri="{FF2B5EF4-FFF2-40B4-BE49-F238E27FC236}">
                <a16:creationId xmlns:a16="http://schemas.microsoft.com/office/drawing/2014/main" id="{8FE8D1C3-A06D-87D3-8041-304EFCCEC054}"/>
              </a:ext>
            </a:extLst>
          </p:cNvPr>
          <p:cNvGrpSpPr/>
          <p:nvPr/>
        </p:nvGrpSpPr>
        <p:grpSpPr>
          <a:xfrm>
            <a:off x="119887" y="-127400"/>
            <a:ext cx="11555430" cy="2199980"/>
            <a:chOff x="119887" y="-127400"/>
            <a:chExt cx="11555430" cy="2199980"/>
          </a:xfrm>
        </p:grpSpPr>
        <p:sp>
          <p:nvSpPr>
            <p:cNvPr id="15" name="TextBox 14">
              <a:extLst>
                <a:ext uri="{FF2B5EF4-FFF2-40B4-BE49-F238E27FC236}">
                  <a16:creationId xmlns:a16="http://schemas.microsoft.com/office/drawing/2014/main" id="{8FDAFCFD-8C14-4FC9-4EFB-97613EEC2F9C}"/>
                </a:ext>
              </a:extLst>
            </p:cNvPr>
            <p:cNvSpPr txBox="1"/>
            <p:nvPr/>
          </p:nvSpPr>
          <p:spPr>
            <a:xfrm>
              <a:off x="641355" y="744557"/>
              <a:ext cx="11033962" cy="1328023"/>
            </a:xfrm>
            <a:prstGeom prst="roundRect">
              <a:avLst/>
            </a:prstGeom>
            <a:solidFill>
              <a:srgbClr val="CCFFFF"/>
            </a:solidFill>
            <a:ln w="57150">
              <a:solidFill>
                <a:srgbClr val="0033CC"/>
              </a:solidFill>
            </a:ln>
          </p:spPr>
          <p:txBody>
            <a:bodyPr wrap="square" rtlCol="0">
              <a:spAutoFit/>
            </a:bodyPr>
            <a:lstStyle/>
            <a:p>
              <a:pPr>
                <a:defRPr/>
              </a:pPr>
              <a:r>
                <a:rPr lang="en-GB"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vi-VN"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Lòng yêu nước, thương dân của vua Lý Thái Tông đã đem lại kết quả thế nào?</a:t>
              </a:r>
              <a:endPar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Picture 15" descr="A red and yellow bubbles with a question mark&#10;&#10;Description automatically generated">
              <a:extLst>
                <a:ext uri="{FF2B5EF4-FFF2-40B4-BE49-F238E27FC236}">
                  <a16:creationId xmlns:a16="http://schemas.microsoft.com/office/drawing/2014/main" id="{F0178233-348B-BCF8-C459-9A13DD04D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87" y="-127400"/>
              <a:ext cx="1042936" cy="1042936"/>
            </a:xfrm>
            <a:prstGeom prst="rect">
              <a:avLst/>
            </a:prstGeom>
          </p:spPr>
        </p:pic>
      </p:grpSp>
      <p:sp>
        <p:nvSpPr>
          <p:cNvPr id="18" name="TextBox 17">
            <a:extLst>
              <a:ext uri="{FF2B5EF4-FFF2-40B4-BE49-F238E27FC236}">
                <a16:creationId xmlns:a16="http://schemas.microsoft.com/office/drawing/2014/main" id="{FD66B7EF-8B76-E448-D6EB-EA0685FC9694}"/>
              </a:ext>
            </a:extLst>
          </p:cNvPr>
          <p:cNvSpPr txBox="1"/>
          <p:nvPr/>
        </p:nvSpPr>
        <p:spPr>
          <a:xfrm>
            <a:off x="758952" y="2458694"/>
            <a:ext cx="10062250" cy="2586157"/>
          </a:xfrm>
          <a:prstGeom prst="rect">
            <a:avLst/>
          </a:prstGeom>
          <a:noFill/>
        </p:spPr>
        <p:txBody>
          <a:bodyPr wrap="square">
            <a:spAutoFit/>
          </a:bodyPr>
          <a:lstStyle/>
          <a:p>
            <a:pPr>
              <a:lnSpc>
                <a:spcPct val="150000"/>
              </a:lnSpc>
            </a:pPr>
            <a:r>
              <a:rPr lang="vi-VN" sz="2800" dirty="0"/>
              <a:t>Lòng yêu nước thương dân của vua Lý Thái Tông đã giúp nhà vua có được sự tin tưởng và tình cảm của người dân, những việc làm của vua đã đưa nhà Lý lên một thời kì hưng thịnh</a:t>
            </a:r>
          </a:p>
        </p:txBody>
      </p:sp>
    </p:spTree>
    <p:extLst>
      <p:ext uri="{BB962C8B-B14F-4D97-AF65-F5344CB8AC3E}">
        <p14:creationId xmlns:p14="http://schemas.microsoft.com/office/powerpoint/2010/main" val="1843862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37ACED-9DBE-6351-500F-EF889511D76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0149CF9-8E89-D29B-4955-C4CB1C8D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9A2450E0-AEC6-F006-AC4B-D6EAA7D05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1F13BB3D-A1C6-F4CC-C944-87E02B01822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35B3A8C1-E25F-C669-C8AC-791D6931753D}"/>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grpSp>
        <p:nvGrpSpPr>
          <p:cNvPr id="14" name="Group 13">
            <a:extLst>
              <a:ext uri="{FF2B5EF4-FFF2-40B4-BE49-F238E27FC236}">
                <a16:creationId xmlns:a16="http://schemas.microsoft.com/office/drawing/2014/main" id="{C4092AE9-4B9A-A5BC-D412-C8C5F6D7894C}"/>
              </a:ext>
            </a:extLst>
          </p:cNvPr>
          <p:cNvGrpSpPr/>
          <p:nvPr/>
        </p:nvGrpSpPr>
        <p:grpSpPr>
          <a:xfrm>
            <a:off x="119887" y="-127400"/>
            <a:ext cx="11555430" cy="1587046"/>
            <a:chOff x="119887" y="-127400"/>
            <a:chExt cx="11555430" cy="1587046"/>
          </a:xfrm>
        </p:grpSpPr>
        <p:sp>
          <p:nvSpPr>
            <p:cNvPr id="15" name="TextBox 14">
              <a:extLst>
                <a:ext uri="{FF2B5EF4-FFF2-40B4-BE49-F238E27FC236}">
                  <a16:creationId xmlns:a16="http://schemas.microsoft.com/office/drawing/2014/main" id="{A5E59D21-CA80-F15F-5267-44B12CF7F90A}"/>
                </a:ext>
              </a:extLst>
            </p:cNvPr>
            <p:cNvSpPr txBox="1"/>
            <p:nvPr/>
          </p:nvSpPr>
          <p:spPr>
            <a:xfrm>
              <a:off x="641355" y="744557"/>
              <a:ext cx="11033962" cy="715089"/>
            </a:xfrm>
            <a:prstGeom prst="roundRect">
              <a:avLst/>
            </a:prstGeom>
            <a:solidFill>
              <a:srgbClr val="CCFFFF"/>
            </a:solidFill>
            <a:ln w="57150">
              <a:solidFill>
                <a:srgbClr val="0033CC"/>
              </a:solidFill>
            </a:ln>
          </p:spPr>
          <p:txBody>
            <a:bodyPr wrap="square" rtlCol="0">
              <a:spAutoFit/>
            </a:bodyPr>
            <a:lstStyle/>
            <a:p>
              <a:pPr>
                <a:defRPr/>
              </a:pPr>
              <a:r>
                <a:rPr lang="en-GB"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vi-VN"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 thích nhất chi tiết nào trong bài đọc? Vì sao?</a:t>
              </a:r>
              <a:endPar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Picture 15" descr="A red and yellow bubbles with a question mark&#10;&#10;Description automatically generated">
              <a:extLst>
                <a:ext uri="{FF2B5EF4-FFF2-40B4-BE49-F238E27FC236}">
                  <a16:creationId xmlns:a16="http://schemas.microsoft.com/office/drawing/2014/main" id="{AC5B122A-8589-9CB7-CF7C-154FE44C1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87" y="-127400"/>
              <a:ext cx="1042936" cy="1042936"/>
            </a:xfrm>
            <a:prstGeom prst="rect">
              <a:avLst/>
            </a:prstGeom>
          </p:spPr>
        </p:pic>
      </p:grpSp>
      <p:sp>
        <p:nvSpPr>
          <p:cNvPr id="2" name="Freeform 24">
            <a:extLst>
              <a:ext uri="{FF2B5EF4-FFF2-40B4-BE49-F238E27FC236}">
                <a16:creationId xmlns:a16="http://schemas.microsoft.com/office/drawing/2014/main" id="{B9C6573D-BD66-272E-3549-F1880EEE4F3F}"/>
              </a:ext>
            </a:extLst>
          </p:cNvPr>
          <p:cNvSpPr/>
          <p:nvPr/>
        </p:nvSpPr>
        <p:spPr>
          <a:xfrm>
            <a:off x="641355" y="2915865"/>
            <a:ext cx="3521860" cy="4891588"/>
          </a:xfrm>
          <a:custGeom>
            <a:avLst/>
            <a:gdLst/>
            <a:ahLst/>
            <a:cxnLst/>
            <a:rect l="l" t="t" r="r" b="b"/>
            <a:pathLst>
              <a:path w="1878710" h="2788438">
                <a:moveTo>
                  <a:pt x="0" y="0"/>
                </a:moveTo>
                <a:lnTo>
                  <a:pt x="1878710" y="0"/>
                </a:lnTo>
                <a:lnTo>
                  <a:pt x="1878710" y="2788438"/>
                </a:lnTo>
                <a:lnTo>
                  <a:pt x="0" y="2788438"/>
                </a:lnTo>
                <a:lnTo>
                  <a:pt x="0" y="0"/>
                </a:lnTo>
                <a:close/>
              </a:path>
            </a:pathLst>
          </a:custGeom>
          <a:blipFill>
            <a:blip r:embed="rId4"/>
            <a:stretch>
              <a:fillRect/>
            </a:stretch>
          </a:blipFill>
        </p:spPr>
        <p:txBody>
          <a:bodyPr/>
          <a:lstStyle/>
          <a:p>
            <a:pPr>
              <a:defRPr/>
            </a:pPr>
            <a:endParaRPr lang="vi-VN">
              <a:solidFill>
                <a:prstClr val="black"/>
              </a:solidFill>
              <a:latin typeface="Arial" panose="020B0604020202020204" pitchFamily="34" charset="0"/>
            </a:endParaRPr>
          </a:p>
        </p:txBody>
      </p:sp>
      <p:sp>
        <p:nvSpPr>
          <p:cNvPr id="3" name="Freeform 9">
            <a:extLst>
              <a:ext uri="{FF2B5EF4-FFF2-40B4-BE49-F238E27FC236}">
                <a16:creationId xmlns:a16="http://schemas.microsoft.com/office/drawing/2014/main" id="{3CC273D4-5F6B-09A3-61A7-A4F0F466697F}"/>
              </a:ext>
            </a:extLst>
          </p:cNvPr>
          <p:cNvSpPr/>
          <p:nvPr/>
        </p:nvSpPr>
        <p:spPr>
          <a:xfrm>
            <a:off x="4579018" y="1934455"/>
            <a:ext cx="4821858" cy="3072455"/>
          </a:xfrm>
          <a:custGeom>
            <a:avLst/>
            <a:gdLst/>
            <a:ahLst/>
            <a:cxnLst/>
            <a:rect l="l" t="t" r="r" b="b"/>
            <a:pathLst>
              <a:path w="3038532" h="1940862">
                <a:moveTo>
                  <a:pt x="0" y="0"/>
                </a:moveTo>
                <a:lnTo>
                  <a:pt x="3038533" y="0"/>
                </a:lnTo>
                <a:lnTo>
                  <a:pt x="3038533" y="1940862"/>
                </a:lnTo>
                <a:lnTo>
                  <a:pt x="0" y="19408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defRPr/>
            </a:pPr>
            <a:endParaRPr lang="vi-VN">
              <a:solidFill>
                <a:prstClr val="black"/>
              </a:solidFill>
              <a:latin typeface="Arial" panose="020B0604020202020204" pitchFamily="34" charset="0"/>
            </a:endParaRPr>
          </a:p>
        </p:txBody>
      </p:sp>
      <p:sp>
        <p:nvSpPr>
          <p:cNvPr id="4" name="TextBox 3">
            <a:extLst>
              <a:ext uri="{FF2B5EF4-FFF2-40B4-BE49-F238E27FC236}">
                <a16:creationId xmlns:a16="http://schemas.microsoft.com/office/drawing/2014/main" id="{8713610F-6FD1-A0EE-7059-EE577DFB02FD}"/>
              </a:ext>
            </a:extLst>
          </p:cNvPr>
          <p:cNvSpPr txBox="1"/>
          <p:nvPr/>
        </p:nvSpPr>
        <p:spPr>
          <a:xfrm>
            <a:off x="4961193" y="2563023"/>
            <a:ext cx="3689031" cy="1754326"/>
          </a:xfrm>
          <a:prstGeom prst="rect">
            <a:avLst/>
          </a:prstGeom>
          <a:noFill/>
        </p:spPr>
        <p:txBody>
          <a:bodyPr wrap="square" rtlCol="0">
            <a:spAutoFit/>
          </a:bodyPr>
          <a:lstStyle/>
          <a:p>
            <a:pPr algn="ctr"/>
            <a:r>
              <a:rPr lang="en-GB" sz="5400" b="1" dirty="0">
                <a:solidFill>
                  <a:schemeClr val="bg1"/>
                </a:solidFill>
              </a:rPr>
              <a:t>Chia </a:t>
            </a:r>
            <a:r>
              <a:rPr lang="en-GB" sz="5400" b="1" dirty="0" err="1">
                <a:solidFill>
                  <a:schemeClr val="bg1"/>
                </a:solidFill>
              </a:rPr>
              <a:t>sẻ</a:t>
            </a:r>
            <a:r>
              <a:rPr lang="en-GB" sz="5400" b="1" dirty="0">
                <a:solidFill>
                  <a:schemeClr val="bg1"/>
                </a:solidFill>
              </a:rPr>
              <a:t> </a:t>
            </a:r>
            <a:r>
              <a:rPr lang="en-GB" sz="5400" b="1" dirty="0" err="1">
                <a:solidFill>
                  <a:schemeClr val="bg1"/>
                </a:solidFill>
              </a:rPr>
              <a:t>trước</a:t>
            </a:r>
            <a:r>
              <a:rPr lang="en-GB" sz="5400" b="1" dirty="0">
                <a:solidFill>
                  <a:schemeClr val="bg1"/>
                </a:solidFill>
              </a:rPr>
              <a:t> </a:t>
            </a:r>
            <a:r>
              <a:rPr lang="en-GB" sz="5400" b="1" dirty="0" err="1">
                <a:solidFill>
                  <a:schemeClr val="bg1"/>
                </a:solidFill>
              </a:rPr>
              <a:t>lớp</a:t>
            </a:r>
            <a:endParaRPr lang="vi-VN" sz="5400" b="1" dirty="0">
              <a:solidFill>
                <a:schemeClr val="bg1"/>
              </a:solidFill>
            </a:endParaRPr>
          </a:p>
        </p:txBody>
      </p:sp>
    </p:spTree>
    <p:extLst>
      <p:ext uri="{BB962C8B-B14F-4D97-AF65-F5344CB8AC3E}">
        <p14:creationId xmlns:p14="http://schemas.microsoft.com/office/powerpoint/2010/main" val="1595086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FABCDE-26A8-36C8-FDF1-3B862B4CBA1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11FACC5-F480-24FE-3A12-D68A396EF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70DC2E56-4925-3A61-C22D-7D92DEF34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FD9091BE-0AF9-F0D0-F44F-510AC2A77B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0378417F-7329-07A1-7AB1-3533FF50C29A}"/>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grpSp>
        <p:nvGrpSpPr>
          <p:cNvPr id="7" name="组合 19">
            <a:extLst>
              <a:ext uri="{FF2B5EF4-FFF2-40B4-BE49-F238E27FC236}">
                <a16:creationId xmlns:a16="http://schemas.microsoft.com/office/drawing/2014/main" id="{00B918F7-DA7A-AB79-BAA2-FE639FE37B8B}"/>
              </a:ext>
            </a:extLst>
          </p:cNvPr>
          <p:cNvGrpSpPr/>
          <p:nvPr/>
        </p:nvGrpSpPr>
        <p:grpSpPr>
          <a:xfrm>
            <a:off x="1456473" y="1957885"/>
            <a:ext cx="9277936" cy="4216601"/>
            <a:chOff x="692006" y="116442"/>
            <a:chExt cx="11176173" cy="2919244"/>
          </a:xfrm>
        </p:grpSpPr>
        <p:sp>
          <p:nvSpPr>
            <p:cNvPr id="8" name="矩形 16">
              <a:extLst>
                <a:ext uri="{FF2B5EF4-FFF2-40B4-BE49-F238E27FC236}">
                  <a16:creationId xmlns:a16="http://schemas.microsoft.com/office/drawing/2014/main" id="{DB172304-DF08-10A8-E481-4CF0F0E3260E}"/>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1" fmla="*/ 0 w 10554602"/>
                <a:gd name="connsiteY0-2" fmla="*/ 161269 h 2536283"/>
                <a:gd name="connsiteX1-3" fmla="*/ 10552144 w 10554602"/>
                <a:gd name="connsiteY1-4" fmla="*/ 161269 h 2536283"/>
                <a:gd name="connsiteX2-5" fmla="*/ 10552144 w 10554602"/>
                <a:gd name="connsiteY2-6" fmla="*/ 2536283 h 2536283"/>
                <a:gd name="connsiteX3-7" fmla="*/ 0 w 10554602"/>
                <a:gd name="connsiteY3-8" fmla="*/ 2536283 h 2536283"/>
                <a:gd name="connsiteX4-9" fmla="*/ 0 w 10554602"/>
                <a:gd name="connsiteY4-10" fmla="*/ 161269 h 2536283"/>
                <a:gd name="connsiteX0-11" fmla="*/ 0 w 10694061"/>
                <a:gd name="connsiteY0-12" fmla="*/ 161269 h 2536283"/>
                <a:gd name="connsiteX1-13" fmla="*/ 10552144 w 10694061"/>
                <a:gd name="connsiteY1-14" fmla="*/ 161269 h 2536283"/>
                <a:gd name="connsiteX2-15" fmla="*/ 10552144 w 10694061"/>
                <a:gd name="connsiteY2-16" fmla="*/ 2536283 h 2536283"/>
                <a:gd name="connsiteX3-17" fmla="*/ 0 w 10694061"/>
                <a:gd name="connsiteY3-18" fmla="*/ 2536283 h 2536283"/>
                <a:gd name="connsiteX4-19" fmla="*/ 0 w 10694061"/>
                <a:gd name="connsiteY4-20" fmla="*/ 161269 h 2536283"/>
                <a:gd name="connsiteX0-21" fmla="*/ 0 w 10694061"/>
                <a:gd name="connsiteY0-22" fmla="*/ 438720 h 2813734"/>
                <a:gd name="connsiteX1-23" fmla="*/ 10552144 w 10694061"/>
                <a:gd name="connsiteY1-24" fmla="*/ 438720 h 2813734"/>
                <a:gd name="connsiteX2-25" fmla="*/ 10552144 w 10694061"/>
                <a:gd name="connsiteY2-26" fmla="*/ 2813734 h 2813734"/>
                <a:gd name="connsiteX3-27" fmla="*/ 0 w 10694061"/>
                <a:gd name="connsiteY3-28" fmla="*/ 2813734 h 2813734"/>
                <a:gd name="connsiteX4-29" fmla="*/ 0 w 10694061"/>
                <a:gd name="connsiteY4-30" fmla="*/ 438720 h 2813734"/>
                <a:gd name="connsiteX0-31" fmla="*/ 0 w 10727132"/>
                <a:gd name="connsiteY0-32" fmla="*/ 334696 h 2709710"/>
                <a:gd name="connsiteX1-33" fmla="*/ 10595686 w 10727132"/>
                <a:gd name="connsiteY1-34" fmla="*/ 523382 h 2709710"/>
                <a:gd name="connsiteX2-35" fmla="*/ 10552144 w 10727132"/>
                <a:gd name="connsiteY2-36" fmla="*/ 2709710 h 2709710"/>
                <a:gd name="connsiteX3-37" fmla="*/ 0 w 10727132"/>
                <a:gd name="connsiteY3-38" fmla="*/ 2709710 h 2709710"/>
                <a:gd name="connsiteX4-39" fmla="*/ 0 w 10727132"/>
                <a:gd name="connsiteY4-40" fmla="*/ 334696 h 2709710"/>
                <a:gd name="connsiteX0-41" fmla="*/ 1319018 w 12046150"/>
                <a:gd name="connsiteY0-42" fmla="*/ 334696 h 2709710"/>
                <a:gd name="connsiteX1-43" fmla="*/ 11914704 w 12046150"/>
                <a:gd name="connsiteY1-44" fmla="*/ 523382 h 2709710"/>
                <a:gd name="connsiteX2-45" fmla="*/ 11871162 w 12046150"/>
                <a:gd name="connsiteY2-46" fmla="*/ 2709710 h 2709710"/>
                <a:gd name="connsiteX3-47" fmla="*/ 1319018 w 12046150"/>
                <a:gd name="connsiteY3-48" fmla="*/ 2709710 h 2709710"/>
                <a:gd name="connsiteX4-49" fmla="*/ 1319018 w 12046150"/>
                <a:gd name="connsiteY4-50" fmla="*/ 334696 h 2709710"/>
                <a:gd name="connsiteX0-51" fmla="*/ 805284 w 11532416"/>
                <a:gd name="connsiteY0-52" fmla="*/ 281540 h 2656554"/>
                <a:gd name="connsiteX1-53" fmla="*/ 11400970 w 11532416"/>
                <a:gd name="connsiteY1-54" fmla="*/ 470226 h 2656554"/>
                <a:gd name="connsiteX2-55" fmla="*/ 11357428 w 11532416"/>
                <a:gd name="connsiteY2-56" fmla="*/ 2656554 h 2656554"/>
                <a:gd name="connsiteX3-57" fmla="*/ 805284 w 11532416"/>
                <a:gd name="connsiteY3-58" fmla="*/ 2656554 h 2656554"/>
                <a:gd name="connsiteX4-59" fmla="*/ 805284 w 11532416"/>
                <a:gd name="connsiteY4-60" fmla="*/ 281540 h 2656554"/>
                <a:gd name="connsiteX0-61" fmla="*/ 405887 w 11133019"/>
                <a:gd name="connsiteY0-62" fmla="*/ 281540 h 2656554"/>
                <a:gd name="connsiteX1-63" fmla="*/ 11001573 w 11133019"/>
                <a:gd name="connsiteY1-64" fmla="*/ 470226 h 2656554"/>
                <a:gd name="connsiteX2-65" fmla="*/ 10958031 w 11133019"/>
                <a:gd name="connsiteY2-66" fmla="*/ 2656554 h 2656554"/>
                <a:gd name="connsiteX3-67" fmla="*/ 405887 w 11133019"/>
                <a:gd name="connsiteY3-68" fmla="*/ 2656554 h 2656554"/>
                <a:gd name="connsiteX4-69" fmla="*/ 405887 w 11133019"/>
                <a:gd name="connsiteY4-70" fmla="*/ 281540 h 2656554"/>
                <a:gd name="connsiteX0-71" fmla="*/ 2033007 w 12760139"/>
                <a:gd name="connsiteY0-72" fmla="*/ 281540 h 2656554"/>
                <a:gd name="connsiteX1-73" fmla="*/ 12628693 w 12760139"/>
                <a:gd name="connsiteY1-74" fmla="*/ 470226 h 2656554"/>
                <a:gd name="connsiteX2-75" fmla="*/ 12585151 w 12760139"/>
                <a:gd name="connsiteY2-76" fmla="*/ 2656554 h 2656554"/>
                <a:gd name="connsiteX3-77" fmla="*/ 2033007 w 12760139"/>
                <a:gd name="connsiteY3-78" fmla="*/ 2656554 h 2656554"/>
                <a:gd name="connsiteX4-79" fmla="*/ 2033007 w 12760139"/>
                <a:gd name="connsiteY4-80" fmla="*/ 281540 h 2656554"/>
                <a:gd name="connsiteX0-81" fmla="*/ 2033007 w 14234123"/>
                <a:gd name="connsiteY0-82" fmla="*/ 281540 h 2656554"/>
                <a:gd name="connsiteX1-83" fmla="*/ 12628693 w 14234123"/>
                <a:gd name="connsiteY1-84" fmla="*/ 470226 h 2656554"/>
                <a:gd name="connsiteX2-85" fmla="*/ 12585151 w 14234123"/>
                <a:gd name="connsiteY2-86" fmla="*/ 2656554 h 2656554"/>
                <a:gd name="connsiteX3-87" fmla="*/ 2033007 w 14234123"/>
                <a:gd name="connsiteY3-88" fmla="*/ 2656554 h 2656554"/>
                <a:gd name="connsiteX4-89" fmla="*/ 2033007 w 14234123"/>
                <a:gd name="connsiteY4-90" fmla="*/ 281540 h 2656554"/>
                <a:gd name="connsiteX0-91" fmla="*/ 2033007 w 12979287"/>
                <a:gd name="connsiteY0-92" fmla="*/ 281540 h 2998446"/>
                <a:gd name="connsiteX1-93" fmla="*/ 12628693 w 12979287"/>
                <a:gd name="connsiteY1-94" fmla="*/ 470226 h 2998446"/>
                <a:gd name="connsiteX2-95" fmla="*/ 12585151 w 12979287"/>
                <a:gd name="connsiteY2-96" fmla="*/ 2656554 h 2998446"/>
                <a:gd name="connsiteX3-97" fmla="*/ 2033007 w 12979287"/>
                <a:gd name="connsiteY3-98" fmla="*/ 2656554 h 2998446"/>
                <a:gd name="connsiteX4-99" fmla="*/ 2033007 w 12979287"/>
                <a:gd name="connsiteY4-100" fmla="*/ 281540 h 2998446"/>
                <a:gd name="connsiteX0-101" fmla="*/ 2033007 w 13028809"/>
                <a:gd name="connsiteY0-102" fmla="*/ 152857 h 2869763"/>
                <a:gd name="connsiteX1-103" fmla="*/ 12628693 w 13028809"/>
                <a:gd name="connsiteY1-104" fmla="*/ 341543 h 2869763"/>
                <a:gd name="connsiteX2-105" fmla="*/ 12585151 w 13028809"/>
                <a:gd name="connsiteY2-106" fmla="*/ 2527871 h 2869763"/>
                <a:gd name="connsiteX3-107" fmla="*/ 2033007 w 13028809"/>
                <a:gd name="connsiteY3-108" fmla="*/ 2527871 h 2869763"/>
                <a:gd name="connsiteX4-109" fmla="*/ 2033007 w 13028809"/>
                <a:gd name="connsiteY4-110" fmla="*/ 152857 h 2869763"/>
                <a:gd name="connsiteX0-111" fmla="*/ 1604954 w 12600756"/>
                <a:gd name="connsiteY0-112" fmla="*/ 368251 h 3085157"/>
                <a:gd name="connsiteX1-113" fmla="*/ 12200640 w 12600756"/>
                <a:gd name="connsiteY1-114" fmla="*/ 556937 h 3085157"/>
                <a:gd name="connsiteX2-115" fmla="*/ 12157098 w 12600756"/>
                <a:gd name="connsiteY2-116" fmla="*/ 2743265 h 3085157"/>
                <a:gd name="connsiteX3-117" fmla="*/ 1604954 w 12600756"/>
                <a:gd name="connsiteY3-118" fmla="*/ 2743265 h 3085157"/>
                <a:gd name="connsiteX4-119" fmla="*/ 1604954 w 12600756"/>
                <a:gd name="connsiteY4-120" fmla="*/ 368251 h 3085157"/>
                <a:gd name="connsiteX0-121" fmla="*/ 206217 w 11202019"/>
                <a:gd name="connsiteY0-122" fmla="*/ 368251 h 3176312"/>
                <a:gd name="connsiteX1-123" fmla="*/ 10801903 w 11202019"/>
                <a:gd name="connsiteY1-124" fmla="*/ 556937 h 3176312"/>
                <a:gd name="connsiteX2-125" fmla="*/ 10758361 w 11202019"/>
                <a:gd name="connsiteY2-126" fmla="*/ 2743265 h 3176312"/>
                <a:gd name="connsiteX3-127" fmla="*/ 206217 w 11202019"/>
                <a:gd name="connsiteY3-128" fmla="*/ 2743265 h 3176312"/>
                <a:gd name="connsiteX4-129" fmla="*/ 206217 w 11202019"/>
                <a:gd name="connsiteY4-130" fmla="*/ 368251 h 3176312"/>
                <a:gd name="connsiteX0-131" fmla="*/ 206217 w 11162019"/>
                <a:gd name="connsiteY0-132" fmla="*/ 423578 h 3231639"/>
                <a:gd name="connsiteX1-133" fmla="*/ 10801903 w 11162019"/>
                <a:gd name="connsiteY1-134" fmla="*/ 612264 h 3231639"/>
                <a:gd name="connsiteX2-135" fmla="*/ 10758361 w 11162019"/>
                <a:gd name="connsiteY2-136" fmla="*/ 2798592 h 3231639"/>
                <a:gd name="connsiteX3-137" fmla="*/ 206217 w 11162019"/>
                <a:gd name="connsiteY3-138" fmla="*/ 2798592 h 3231639"/>
                <a:gd name="connsiteX4-139" fmla="*/ 206217 w 11162019"/>
                <a:gd name="connsiteY4-140" fmla="*/ 423578 h 3231639"/>
                <a:gd name="connsiteX0-141" fmla="*/ 311930 w 11267732"/>
                <a:gd name="connsiteY0-142" fmla="*/ 282974 h 3091035"/>
                <a:gd name="connsiteX1-143" fmla="*/ 10907616 w 11267732"/>
                <a:gd name="connsiteY1-144" fmla="*/ 471660 h 3091035"/>
                <a:gd name="connsiteX2-145" fmla="*/ 10864074 w 11267732"/>
                <a:gd name="connsiteY2-146" fmla="*/ 2657988 h 3091035"/>
                <a:gd name="connsiteX3-147" fmla="*/ 311930 w 11267732"/>
                <a:gd name="connsiteY3-148" fmla="*/ 2657988 h 3091035"/>
                <a:gd name="connsiteX4-149" fmla="*/ 311930 w 11267732"/>
                <a:gd name="connsiteY4-150" fmla="*/ 282974 h 3091035"/>
                <a:gd name="connsiteX0-151" fmla="*/ 311930 w 11134849"/>
                <a:gd name="connsiteY0-152" fmla="*/ 282974 h 2935813"/>
                <a:gd name="connsiteX1-153" fmla="*/ 10907616 w 11134849"/>
                <a:gd name="connsiteY1-154" fmla="*/ 471660 h 2935813"/>
                <a:gd name="connsiteX2-155" fmla="*/ 10864074 w 11134849"/>
                <a:gd name="connsiteY2-156" fmla="*/ 2657988 h 2935813"/>
                <a:gd name="connsiteX3-157" fmla="*/ 311930 w 11134849"/>
                <a:gd name="connsiteY3-158" fmla="*/ 2657988 h 2935813"/>
                <a:gd name="connsiteX4-159" fmla="*/ 311930 w 11134849"/>
                <a:gd name="connsiteY4-160" fmla="*/ 282974 h 2935813"/>
                <a:gd name="connsiteX0-161" fmla="*/ 311930 w 11139774"/>
                <a:gd name="connsiteY0-162" fmla="*/ 282974 h 2970140"/>
                <a:gd name="connsiteX1-163" fmla="*/ 10907616 w 11139774"/>
                <a:gd name="connsiteY1-164" fmla="*/ 471660 h 2970140"/>
                <a:gd name="connsiteX2-165" fmla="*/ 10864074 w 11139774"/>
                <a:gd name="connsiteY2-166" fmla="*/ 2657988 h 2970140"/>
                <a:gd name="connsiteX3-167" fmla="*/ 311930 w 11139774"/>
                <a:gd name="connsiteY3-168" fmla="*/ 2657988 h 2970140"/>
                <a:gd name="connsiteX4-169" fmla="*/ 311930 w 11139774"/>
                <a:gd name="connsiteY4-170" fmla="*/ 282974 h 2970140"/>
                <a:gd name="connsiteX0-171" fmla="*/ 311930 w 11176173"/>
                <a:gd name="connsiteY0-172" fmla="*/ 282974 h 2919244"/>
                <a:gd name="connsiteX1-173" fmla="*/ 10907616 w 11176173"/>
                <a:gd name="connsiteY1-174" fmla="*/ 471660 h 2919244"/>
                <a:gd name="connsiteX2-175" fmla="*/ 10864074 w 11176173"/>
                <a:gd name="connsiteY2-176" fmla="*/ 2657988 h 2919244"/>
                <a:gd name="connsiteX3-177" fmla="*/ 311930 w 11176173"/>
                <a:gd name="connsiteY3-178" fmla="*/ 2657988 h 2919244"/>
                <a:gd name="connsiteX4-179" fmla="*/ 311930 w 11176173"/>
                <a:gd name="connsiteY4-180" fmla="*/ 282974 h 29192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9" name="矩形 16">
              <a:extLst>
                <a:ext uri="{FF2B5EF4-FFF2-40B4-BE49-F238E27FC236}">
                  <a16:creationId xmlns:a16="http://schemas.microsoft.com/office/drawing/2014/main" id="{7FC23800-AAD0-AD21-234D-EB6CC54C158A}"/>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1" fmla="*/ 0 w 10554602"/>
                <a:gd name="connsiteY0-2" fmla="*/ 161269 h 2536283"/>
                <a:gd name="connsiteX1-3" fmla="*/ 10552144 w 10554602"/>
                <a:gd name="connsiteY1-4" fmla="*/ 161269 h 2536283"/>
                <a:gd name="connsiteX2-5" fmla="*/ 10552144 w 10554602"/>
                <a:gd name="connsiteY2-6" fmla="*/ 2536283 h 2536283"/>
                <a:gd name="connsiteX3-7" fmla="*/ 0 w 10554602"/>
                <a:gd name="connsiteY3-8" fmla="*/ 2536283 h 2536283"/>
                <a:gd name="connsiteX4-9" fmla="*/ 0 w 10554602"/>
                <a:gd name="connsiteY4-10" fmla="*/ 161269 h 2536283"/>
                <a:gd name="connsiteX0-11" fmla="*/ 0 w 10694061"/>
                <a:gd name="connsiteY0-12" fmla="*/ 161269 h 2536283"/>
                <a:gd name="connsiteX1-13" fmla="*/ 10552144 w 10694061"/>
                <a:gd name="connsiteY1-14" fmla="*/ 161269 h 2536283"/>
                <a:gd name="connsiteX2-15" fmla="*/ 10552144 w 10694061"/>
                <a:gd name="connsiteY2-16" fmla="*/ 2536283 h 2536283"/>
                <a:gd name="connsiteX3-17" fmla="*/ 0 w 10694061"/>
                <a:gd name="connsiteY3-18" fmla="*/ 2536283 h 2536283"/>
                <a:gd name="connsiteX4-19" fmla="*/ 0 w 10694061"/>
                <a:gd name="connsiteY4-20" fmla="*/ 161269 h 2536283"/>
                <a:gd name="connsiteX0-21" fmla="*/ 0 w 10694061"/>
                <a:gd name="connsiteY0-22" fmla="*/ 438720 h 2813734"/>
                <a:gd name="connsiteX1-23" fmla="*/ 10552144 w 10694061"/>
                <a:gd name="connsiteY1-24" fmla="*/ 438720 h 2813734"/>
                <a:gd name="connsiteX2-25" fmla="*/ 10552144 w 10694061"/>
                <a:gd name="connsiteY2-26" fmla="*/ 2813734 h 2813734"/>
                <a:gd name="connsiteX3-27" fmla="*/ 0 w 10694061"/>
                <a:gd name="connsiteY3-28" fmla="*/ 2813734 h 2813734"/>
                <a:gd name="connsiteX4-29" fmla="*/ 0 w 10694061"/>
                <a:gd name="connsiteY4-30" fmla="*/ 438720 h 2813734"/>
                <a:gd name="connsiteX0-31" fmla="*/ 0 w 10727132"/>
                <a:gd name="connsiteY0-32" fmla="*/ 334696 h 2709710"/>
                <a:gd name="connsiteX1-33" fmla="*/ 10595686 w 10727132"/>
                <a:gd name="connsiteY1-34" fmla="*/ 523382 h 2709710"/>
                <a:gd name="connsiteX2-35" fmla="*/ 10552144 w 10727132"/>
                <a:gd name="connsiteY2-36" fmla="*/ 2709710 h 2709710"/>
                <a:gd name="connsiteX3-37" fmla="*/ 0 w 10727132"/>
                <a:gd name="connsiteY3-38" fmla="*/ 2709710 h 2709710"/>
                <a:gd name="connsiteX4-39" fmla="*/ 0 w 10727132"/>
                <a:gd name="connsiteY4-40" fmla="*/ 334696 h 2709710"/>
                <a:gd name="connsiteX0-41" fmla="*/ 1319018 w 12046150"/>
                <a:gd name="connsiteY0-42" fmla="*/ 334696 h 2709710"/>
                <a:gd name="connsiteX1-43" fmla="*/ 11914704 w 12046150"/>
                <a:gd name="connsiteY1-44" fmla="*/ 523382 h 2709710"/>
                <a:gd name="connsiteX2-45" fmla="*/ 11871162 w 12046150"/>
                <a:gd name="connsiteY2-46" fmla="*/ 2709710 h 2709710"/>
                <a:gd name="connsiteX3-47" fmla="*/ 1319018 w 12046150"/>
                <a:gd name="connsiteY3-48" fmla="*/ 2709710 h 2709710"/>
                <a:gd name="connsiteX4-49" fmla="*/ 1319018 w 12046150"/>
                <a:gd name="connsiteY4-50" fmla="*/ 334696 h 2709710"/>
                <a:gd name="connsiteX0-51" fmla="*/ 805284 w 11532416"/>
                <a:gd name="connsiteY0-52" fmla="*/ 281540 h 2656554"/>
                <a:gd name="connsiteX1-53" fmla="*/ 11400970 w 11532416"/>
                <a:gd name="connsiteY1-54" fmla="*/ 470226 h 2656554"/>
                <a:gd name="connsiteX2-55" fmla="*/ 11357428 w 11532416"/>
                <a:gd name="connsiteY2-56" fmla="*/ 2656554 h 2656554"/>
                <a:gd name="connsiteX3-57" fmla="*/ 805284 w 11532416"/>
                <a:gd name="connsiteY3-58" fmla="*/ 2656554 h 2656554"/>
                <a:gd name="connsiteX4-59" fmla="*/ 805284 w 11532416"/>
                <a:gd name="connsiteY4-60" fmla="*/ 281540 h 2656554"/>
                <a:gd name="connsiteX0-61" fmla="*/ 405887 w 11133019"/>
                <a:gd name="connsiteY0-62" fmla="*/ 281540 h 2656554"/>
                <a:gd name="connsiteX1-63" fmla="*/ 11001573 w 11133019"/>
                <a:gd name="connsiteY1-64" fmla="*/ 470226 h 2656554"/>
                <a:gd name="connsiteX2-65" fmla="*/ 10958031 w 11133019"/>
                <a:gd name="connsiteY2-66" fmla="*/ 2656554 h 2656554"/>
                <a:gd name="connsiteX3-67" fmla="*/ 405887 w 11133019"/>
                <a:gd name="connsiteY3-68" fmla="*/ 2656554 h 2656554"/>
                <a:gd name="connsiteX4-69" fmla="*/ 405887 w 11133019"/>
                <a:gd name="connsiteY4-70" fmla="*/ 281540 h 2656554"/>
                <a:gd name="connsiteX0-71" fmla="*/ 2033007 w 12760139"/>
                <a:gd name="connsiteY0-72" fmla="*/ 281540 h 2656554"/>
                <a:gd name="connsiteX1-73" fmla="*/ 12628693 w 12760139"/>
                <a:gd name="connsiteY1-74" fmla="*/ 470226 h 2656554"/>
                <a:gd name="connsiteX2-75" fmla="*/ 12585151 w 12760139"/>
                <a:gd name="connsiteY2-76" fmla="*/ 2656554 h 2656554"/>
                <a:gd name="connsiteX3-77" fmla="*/ 2033007 w 12760139"/>
                <a:gd name="connsiteY3-78" fmla="*/ 2656554 h 2656554"/>
                <a:gd name="connsiteX4-79" fmla="*/ 2033007 w 12760139"/>
                <a:gd name="connsiteY4-80" fmla="*/ 281540 h 2656554"/>
                <a:gd name="connsiteX0-81" fmla="*/ 2033007 w 14234123"/>
                <a:gd name="connsiteY0-82" fmla="*/ 281540 h 2656554"/>
                <a:gd name="connsiteX1-83" fmla="*/ 12628693 w 14234123"/>
                <a:gd name="connsiteY1-84" fmla="*/ 470226 h 2656554"/>
                <a:gd name="connsiteX2-85" fmla="*/ 12585151 w 14234123"/>
                <a:gd name="connsiteY2-86" fmla="*/ 2656554 h 2656554"/>
                <a:gd name="connsiteX3-87" fmla="*/ 2033007 w 14234123"/>
                <a:gd name="connsiteY3-88" fmla="*/ 2656554 h 2656554"/>
                <a:gd name="connsiteX4-89" fmla="*/ 2033007 w 14234123"/>
                <a:gd name="connsiteY4-90" fmla="*/ 281540 h 2656554"/>
                <a:gd name="connsiteX0-91" fmla="*/ 2033007 w 12979287"/>
                <a:gd name="connsiteY0-92" fmla="*/ 281540 h 2998446"/>
                <a:gd name="connsiteX1-93" fmla="*/ 12628693 w 12979287"/>
                <a:gd name="connsiteY1-94" fmla="*/ 470226 h 2998446"/>
                <a:gd name="connsiteX2-95" fmla="*/ 12585151 w 12979287"/>
                <a:gd name="connsiteY2-96" fmla="*/ 2656554 h 2998446"/>
                <a:gd name="connsiteX3-97" fmla="*/ 2033007 w 12979287"/>
                <a:gd name="connsiteY3-98" fmla="*/ 2656554 h 2998446"/>
                <a:gd name="connsiteX4-99" fmla="*/ 2033007 w 12979287"/>
                <a:gd name="connsiteY4-100" fmla="*/ 281540 h 2998446"/>
                <a:gd name="connsiteX0-101" fmla="*/ 2033007 w 13028809"/>
                <a:gd name="connsiteY0-102" fmla="*/ 152857 h 2869763"/>
                <a:gd name="connsiteX1-103" fmla="*/ 12628693 w 13028809"/>
                <a:gd name="connsiteY1-104" fmla="*/ 341543 h 2869763"/>
                <a:gd name="connsiteX2-105" fmla="*/ 12585151 w 13028809"/>
                <a:gd name="connsiteY2-106" fmla="*/ 2527871 h 2869763"/>
                <a:gd name="connsiteX3-107" fmla="*/ 2033007 w 13028809"/>
                <a:gd name="connsiteY3-108" fmla="*/ 2527871 h 2869763"/>
                <a:gd name="connsiteX4-109" fmla="*/ 2033007 w 13028809"/>
                <a:gd name="connsiteY4-110" fmla="*/ 152857 h 2869763"/>
                <a:gd name="connsiteX0-111" fmla="*/ 1604954 w 12600756"/>
                <a:gd name="connsiteY0-112" fmla="*/ 368251 h 3085157"/>
                <a:gd name="connsiteX1-113" fmla="*/ 12200640 w 12600756"/>
                <a:gd name="connsiteY1-114" fmla="*/ 556937 h 3085157"/>
                <a:gd name="connsiteX2-115" fmla="*/ 12157098 w 12600756"/>
                <a:gd name="connsiteY2-116" fmla="*/ 2743265 h 3085157"/>
                <a:gd name="connsiteX3-117" fmla="*/ 1604954 w 12600756"/>
                <a:gd name="connsiteY3-118" fmla="*/ 2743265 h 3085157"/>
                <a:gd name="connsiteX4-119" fmla="*/ 1604954 w 12600756"/>
                <a:gd name="connsiteY4-120" fmla="*/ 368251 h 3085157"/>
                <a:gd name="connsiteX0-121" fmla="*/ 206217 w 11202019"/>
                <a:gd name="connsiteY0-122" fmla="*/ 368251 h 3176312"/>
                <a:gd name="connsiteX1-123" fmla="*/ 10801903 w 11202019"/>
                <a:gd name="connsiteY1-124" fmla="*/ 556937 h 3176312"/>
                <a:gd name="connsiteX2-125" fmla="*/ 10758361 w 11202019"/>
                <a:gd name="connsiteY2-126" fmla="*/ 2743265 h 3176312"/>
                <a:gd name="connsiteX3-127" fmla="*/ 206217 w 11202019"/>
                <a:gd name="connsiteY3-128" fmla="*/ 2743265 h 3176312"/>
                <a:gd name="connsiteX4-129" fmla="*/ 206217 w 11202019"/>
                <a:gd name="connsiteY4-130" fmla="*/ 368251 h 3176312"/>
                <a:gd name="connsiteX0-131" fmla="*/ 206217 w 11162019"/>
                <a:gd name="connsiteY0-132" fmla="*/ 423578 h 3231639"/>
                <a:gd name="connsiteX1-133" fmla="*/ 10801903 w 11162019"/>
                <a:gd name="connsiteY1-134" fmla="*/ 612264 h 3231639"/>
                <a:gd name="connsiteX2-135" fmla="*/ 10758361 w 11162019"/>
                <a:gd name="connsiteY2-136" fmla="*/ 2798592 h 3231639"/>
                <a:gd name="connsiteX3-137" fmla="*/ 206217 w 11162019"/>
                <a:gd name="connsiteY3-138" fmla="*/ 2798592 h 3231639"/>
                <a:gd name="connsiteX4-139" fmla="*/ 206217 w 11162019"/>
                <a:gd name="connsiteY4-140" fmla="*/ 423578 h 3231639"/>
                <a:gd name="connsiteX0-141" fmla="*/ 311930 w 11267732"/>
                <a:gd name="connsiteY0-142" fmla="*/ 282974 h 3091035"/>
                <a:gd name="connsiteX1-143" fmla="*/ 10907616 w 11267732"/>
                <a:gd name="connsiteY1-144" fmla="*/ 471660 h 3091035"/>
                <a:gd name="connsiteX2-145" fmla="*/ 10864074 w 11267732"/>
                <a:gd name="connsiteY2-146" fmla="*/ 2657988 h 3091035"/>
                <a:gd name="connsiteX3-147" fmla="*/ 311930 w 11267732"/>
                <a:gd name="connsiteY3-148" fmla="*/ 2657988 h 3091035"/>
                <a:gd name="connsiteX4-149" fmla="*/ 311930 w 11267732"/>
                <a:gd name="connsiteY4-150" fmla="*/ 282974 h 3091035"/>
                <a:gd name="connsiteX0-151" fmla="*/ 311930 w 11134849"/>
                <a:gd name="connsiteY0-152" fmla="*/ 282974 h 2935813"/>
                <a:gd name="connsiteX1-153" fmla="*/ 10907616 w 11134849"/>
                <a:gd name="connsiteY1-154" fmla="*/ 471660 h 2935813"/>
                <a:gd name="connsiteX2-155" fmla="*/ 10864074 w 11134849"/>
                <a:gd name="connsiteY2-156" fmla="*/ 2657988 h 2935813"/>
                <a:gd name="connsiteX3-157" fmla="*/ 311930 w 11134849"/>
                <a:gd name="connsiteY3-158" fmla="*/ 2657988 h 2935813"/>
                <a:gd name="connsiteX4-159" fmla="*/ 311930 w 11134849"/>
                <a:gd name="connsiteY4-160" fmla="*/ 282974 h 2935813"/>
                <a:gd name="connsiteX0-161" fmla="*/ 311930 w 11139774"/>
                <a:gd name="connsiteY0-162" fmla="*/ 282974 h 2970140"/>
                <a:gd name="connsiteX1-163" fmla="*/ 10907616 w 11139774"/>
                <a:gd name="connsiteY1-164" fmla="*/ 471660 h 2970140"/>
                <a:gd name="connsiteX2-165" fmla="*/ 10864074 w 11139774"/>
                <a:gd name="connsiteY2-166" fmla="*/ 2657988 h 2970140"/>
                <a:gd name="connsiteX3-167" fmla="*/ 311930 w 11139774"/>
                <a:gd name="connsiteY3-168" fmla="*/ 2657988 h 2970140"/>
                <a:gd name="connsiteX4-169" fmla="*/ 311930 w 11139774"/>
                <a:gd name="connsiteY4-170" fmla="*/ 282974 h 2970140"/>
                <a:gd name="connsiteX0-171" fmla="*/ 311930 w 11176173"/>
                <a:gd name="connsiteY0-172" fmla="*/ 282974 h 2919244"/>
                <a:gd name="connsiteX1-173" fmla="*/ 10907616 w 11176173"/>
                <a:gd name="connsiteY1-174" fmla="*/ 471660 h 2919244"/>
                <a:gd name="connsiteX2-175" fmla="*/ 10864074 w 11176173"/>
                <a:gd name="connsiteY2-176" fmla="*/ 2657988 h 2919244"/>
                <a:gd name="connsiteX3-177" fmla="*/ 311930 w 11176173"/>
                <a:gd name="connsiteY3-178" fmla="*/ 2657988 h 2919244"/>
                <a:gd name="connsiteX4-179" fmla="*/ 311930 w 11176173"/>
                <a:gd name="connsiteY4-180" fmla="*/ 282974 h 29192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ysClr val="window" lastClr="FFFFFF"/>
            </a:solidFill>
            <a:ln w="381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13" name="TextBox 12">
            <a:extLst>
              <a:ext uri="{FF2B5EF4-FFF2-40B4-BE49-F238E27FC236}">
                <a16:creationId xmlns:a16="http://schemas.microsoft.com/office/drawing/2014/main" id="{4D0527D0-4F16-2FA9-5ABF-FE950F50F890}"/>
              </a:ext>
            </a:extLst>
          </p:cNvPr>
          <p:cNvSpPr txBox="1"/>
          <p:nvPr/>
        </p:nvSpPr>
        <p:spPr>
          <a:xfrm>
            <a:off x="2934929" y="683514"/>
            <a:ext cx="7002238" cy="1015663"/>
          </a:xfrm>
          <a:prstGeom prst="rect">
            <a:avLst/>
          </a:prstGeom>
          <a:noFill/>
        </p:spPr>
        <p:txBody>
          <a:bodyPr wrap="none" rtlCol="0">
            <a:spAutoFit/>
          </a:bodyPr>
          <a:lstStyle/>
          <a:p>
            <a:r>
              <a:rPr lang="en-GB" sz="6000" dirty="0">
                <a:ln w="25400">
                  <a:solidFill>
                    <a:schemeClr val="tx1">
                      <a:lumMod val="95000"/>
                      <a:lumOff val="5000"/>
                    </a:schemeClr>
                  </a:solidFill>
                </a:ln>
                <a:solidFill>
                  <a:srgbClr val="FF9999"/>
                </a:solidFill>
                <a:latin typeface="#9Slide07 IcielPony" panose="02000000000000000000" pitchFamily="2" charset="-93"/>
              </a:rPr>
              <a:t>NỘI</a:t>
            </a:r>
            <a:r>
              <a:rPr lang="en-GB" sz="6000" dirty="0">
                <a:ln w="25400">
                  <a:solidFill>
                    <a:schemeClr val="tx1">
                      <a:lumMod val="95000"/>
                      <a:lumOff val="5000"/>
                    </a:schemeClr>
                  </a:solidFill>
                </a:ln>
                <a:latin typeface="#9Slide07 IcielPony" panose="02000000000000000000" pitchFamily="2" charset="-93"/>
              </a:rPr>
              <a:t> </a:t>
            </a:r>
            <a:r>
              <a:rPr lang="en-GB" sz="6000" dirty="0">
                <a:ln w="25400">
                  <a:solidFill>
                    <a:schemeClr val="tx1">
                      <a:lumMod val="95000"/>
                      <a:lumOff val="5000"/>
                    </a:schemeClr>
                  </a:solidFill>
                </a:ln>
                <a:solidFill>
                  <a:srgbClr val="CCCCFF"/>
                </a:solidFill>
                <a:latin typeface="#9Slide07 IcielPony" panose="02000000000000000000" pitchFamily="2" charset="-93"/>
              </a:rPr>
              <a:t>DUNG</a:t>
            </a:r>
            <a:r>
              <a:rPr lang="en-GB" sz="6000" dirty="0">
                <a:ln w="25400">
                  <a:solidFill>
                    <a:schemeClr val="tx1">
                      <a:lumMod val="95000"/>
                      <a:lumOff val="5000"/>
                    </a:schemeClr>
                  </a:solidFill>
                </a:ln>
                <a:latin typeface="#9Slide07 IcielPony" panose="02000000000000000000" pitchFamily="2" charset="-93"/>
              </a:rPr>
              <a:t> </a:t>
            </a:r>
            <a:r>
              <a:rPr lang="en-GB" sz="6000" dirty="0">
                <a:ln w="25400">
                  <a:solidFill>
                    <a:schemeClr val="tx1">
                      <a:lumMod val="95000"/>
                      <a:lumOff val="5000"/>
                    </a:schemeClr>
                  </a:solidFill>
                </a:ln>
                <a:solidFill>
                  <a:srgbClr val="CCFFCC"/>
                </a:solidFill>
                <a:latin typeface="#9Slide07 IcielPony" panose="02000000000000000000" pitchFamily="2" charset="-93"/>
              </a:rPr>
              <a:t>BÀI</a:t>
            </a:r>
            <a:r>
              <a:rPr lang="en-GB" sz="6000" dirty="0">
                <a:ln w="25400">
                  <a:solidFill>
                    <a:schemeClr val="tx1">
                      <a:lumMod val="95000"/>
                      <a:lumOff val="5000"/>
                    </a:schemeClr>
                  </a:solidFill>
                </a:ln>
                <a:latin typeface="#9Slide07 IcielPony" panose="02000000000000000000" pitchFamily="2" charset="-93"/>
              </a:rPr>
              <a:t> </a:t>
            </a:r>
            <a:r>
              <a:rPr lang="en-GB" sz="6000" dirty="0">
                <a:ln w="25400">
                  <a:solidFill>
                    <a:schemeClr val="tx1">
                      <a:lumMod val="95000"/>
                      <a:lumOff val="5000"/>
                    </a:schemeClr>
                  </a:solidFill>
                </a:ln>
                <a:solidFill>
                  <a:srgbClr val="FFFF99"/>
                </a:solidFill>
                <a:latin typeface="#9Slide07 IcielPony" panose="02000000000000000000" pitchFamily="2" charset="-93"/>
              </a:rPr>
              <a:t>ĐỌC</a:t>
            </a:r>
            <a:endParaRPr lang="vi-VN" sz="6000" dirty="0">
              <a:ln w="25400">
                <a:solidFill>
                  <a:schemeClr val="tx1">
                    <a:lumMod val="95000"/>
                    <a:lumOff val="5000"/>
                  </a:schemeClr>
                </a:solidFill>
              </a:ln>
              <a:solidFill>
                <a:srgbClr val="FFFF99"/>
              </a:solidFill>
              <a:latin typeface="#9Slide07 IcielPony" panose="02000000000000000000" pitchFamily="2" charset="-93"/>
            </a:endParaRPr>
          </a:p>
        </p:txBody>
      </p:sp>
      <p:pic>
        <p:nvPicPr>
          <p:cNvPr id="17" name="Picture 16">
            <a:extLst>
              <a:ext uri="{FF2B5EF4-FFF2-40B4-BE49-F238E27FC236}">
                <a16:creationId xmlns:a16="http://schemas.microsoft.com/office/drawing/2014/main" id="{98A37FB0-D7CE-B7C0-3472-5881CFB7E178}"/>
              </a:ext>
            </a:extLst>
          </p:cNvPr>
          <p:cNvPicPr>
            <a:picLocks noChangeAspect="1"/>
          </p:cNvPicPr>
          <p:nvPr/>
        </p:nvPicPr>
        <p:blipFill>
          <a:blip r:embed="rId3"/>
          <a:stretch>
            <a:fillRect/>
          </a:stretch>
        </p:blipFill>
        <p:spPr>
          <a:xfrm>
            <a:off x="10066250" y="706139"/>
            <a:ext cx="789524" cy="766837"/>
          </a:xfrm>
          <a:prstGeom prst="rect">
            <a:avLst/>
          </a:prstGeom>
        </p:spPr>
      </p:pic>
      <p:pic>
        <p:nvPicPr>
          <p:cNvPr id="18" name="Picture 17">
            <a:extLst>
              <a:ext uri="{FF2B5EF4-FFF2-40B4-BE49-F238E27FC236}">
                <a16:creationId xmlns:a16="http://schemas.microsoft.com/office/drawing/2014/main" id="{D2B342F1-2C95-6F2B-6E3B-42801A2B9C54}"/>
              </a:ext>
            </a:extLst>
          </p:cNvPr>
          <p:cNvPicPr>
            <a:picLocks noChangeAspect="1"/>
          </p:cNvPicPr>
          <p:nvPr/>
        </p:nvPicPr>
        <p:blipFill>
          <a:blip r:embed="rId3"/>
          <a:stretch>
            <a:fillRect/>
          </a:stretch>
        </p:blipFill>
        <p:spPr>
          <a:xfrm>
            <a:off x="1910985" y="706139"/>
            <a:ext cx="789524" cy="766837"/>
          </a:xfrm>
          <a:prstGeom prst="rect">
            <a:avLst/>
          </a:prstGeom>
        </p:spPr>
      </p:pic>
      <p:sp>
        <p:nvSpPr>
          <p:cNvPr id="20" name="TextBox 19">
            <a:extLst>
              <a:ext uri="{FF2B5EF4-FFF2-40B4-BE49-F238E27FC236}">
                <a16:creationId xmlns:a16="http://schemas.microsoft.com/office/drawing/2014/main" id="{57D642BA-CB83-686A-6126-5C9BAAA334C2}"/>
              </a:ext>
            </a:extLst>
          </p:cNvPr>
          <p:cNvSpPr txBox="1"/>
          <p:nvPr/>
        </p:nvSpPr>
        <p:spPr>
          <a:xfrm>
            <a:off x="1910985" y="2964312"/>
            <a:ext cx="8458200" cy="2203745"/>
          </a:xfrm>
          <a:prstGeom prst="rect">
            <a:avLst/>
          </a:prstGeom>
          <a:noFill/>
        </p:spPr>
        <p:txBody>
          <a:bodyPr wrap="square">
            <a:spAutoFit/>
          </a:bodyPr>
          <a:lstStyle/>
          <a:p>
            <a:pPr algn="ctr">
              <a:lnSpc>
                <a:spcPct val="150000"/>
              </a:lnSpc>
            </a:pPr>
            <a:r>
              <a:rPr lang="vi-VN" sz="3200" dirty="0"/>
              <a:t>Bài đọc kể về cuộc đời và cách vua Lý Thái Tông vận hành cai quản đất nước với các luật lệ chính sách ông đưa ra.</a:t>
            </a:r>
          </a:p>
        </p:txBody>
      </p:sp>
    </p:spTree>
    <p:extLst>
      <p:ext uri="{BB962C8B-B14F-4D97-AF65-F5344CB8AC3E}">
        <p14:creationId xmlns:p14="http://schemas.microsoft.com/office/powerpoint/2010/main" val="986659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FCC16-D868-11DD-D9BA-018A3DF83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B0C5A-5F72-DEC5-32C6-568724BDF289}"/>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B0773184-015A-9623-353B-AB04AFD4F60E}"/>
              </a:ext>
            </a:extLst>
          </p:cNvPr>
          <p:cNvSpPr>
            <a:spLocks noGrp="1"/>
          </p:cNvSpPr>
          <p:nvPr>
            <p:ph type="subTitle" idx="1"/>
          </p:nvPr>
        </p:nvSpPr>
        <p:spPr/>
        <p:txBody>
          <a:bodyPr/>
          <a:lstStyle/>
          <a:p>
            <a:endParaRPr lang="vi-VN"/>
          </a:p>
        </p:txBody>
      </p:sp>
      <p:pic>
        <p:nvPicPr>
          <p:cNvPr id="5" name="Picture 4" descr="A book with cartoon characters&#10;&#10;AI-generated content may be incorrect.">
            <a:extLst>
              <a:ext uri="{FF2B5EF4-FFF2-40B4-BE49-F238E27FC236}">
                <a16:creationId xmlns:a16="http://schemas.microsoft.com/office/drawing/2014/main" id="{04643DE0-CD0E-7AC5-D2D8-A48F989A8824}"/>
              </a:ext>
            </a:extLst>
          </p:cNvPr>
          <p:cNvPicPr>
            <a:picLocks noChangeAspect="1"/>
          </p:cNvPicPr>
          <p:nvPr/>
        </p:nvPicPr>
        <p:blipFill>
          <a:blip r:embed="rId2">
            <a:extLst>
              <a:ext uri="{28A0092B-C50C-407E-A947-70E740481C1C}">
                <a14:useLocalDpi xmlns:a14="http://schemas.microsoft.com/office/drawing/2010/main" val="0"/>
              </a:ext>
            </a:extLst>
          </a:blip>
          <a:srcRect b="12933"/>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B463FE0-2990-BC2A-D235-BE51CFC5DBEB}"/>
              </a:ext>
            </a:extLst>
          </p:cNvPr>
          <p:cNvPicPr>
            <a:picLocks noChangeAspect="1"/>
          </p:cNvPicPr>
          <p:nvPr/>
        </p:nvPicPr>
        <p:blipFill>
          <a:blip r:embed="rId3"/>
          <a:stretch>
            <a:fillRect/>
          </a:stretch>
        </p:blipFill>
        <p:spPr>
          <a:xfrm>
            <a:off x="1524000" y="2546326"/>
            <a:ext cx="8883213" cy="2905141"/>
          </a:xfrm>
          <a:prstGeom prst="rect">
            <a:avLst/>
          </a:prstGeom>
        </p:spPr>
      </p:pic>
    </p:spTree>
    <p:extLst>
      <p:ext uri="{BB962C8B-B14F-4D97-AF65-F5344CB8AC3E}">
        <p14:creationId xmlns:p14="http://schemas.microsoft.com/office/powerpoint/2010/main" val="311792531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4227E7-17CC-1578-7A36-93DAA38DD57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983074C-CD93-7ACF-92FB-02AF4E06A0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075243FE-1616-5029-EE27-8AEB2EEBE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C968262D-D621-B75E-105F-2BB3DC78A9C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683E223B-C751-A9C6-4CFD-DD4749442ED6}"/>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sp>
        <p:nvSpPr>
          <p:cNvPr id="13" name="TextBox 12">
            <a:extLst>
              <a:ext uri="{FF2B5EF4-FFF2-40B4-BE49-F238E27FC236}">
                <a16:creationId xmlns:a16="http://schemas.microsoft.com/office/drawing/2014/main" id="{21150859-9F05-8131-D3F6-1CD0C98E26A4}"/>
              </a:ext>
            </a:extLst>
          </p:cNvPr>
          <p:cNvSpPr txBox="1"/>
          <p:nvPr/>
        </p:nvSpPr>
        <p:spPr>
          <a:xfrm>
            <a:off x="2283317" y="668971"/>
            <a:ext cx="8085868" cy="1015663"/>
          </a:xfrm>
          <a:prstGeom prst="rect">
            <a:avLst/>
          </a:prstGeom>
          <a:noFill/>
        </p:spPr>
        <p:txBody>
          <a:bodyPr wrap="none" rtlCol="0">
            <a:spAutoFit/>
          </a:bodyPr>
          <a:lstStyle/>
          <a:p>
            <a:r>
              <a:rPr lang="en-GB" sz="6000" dirty="0">
                <a:ln w="25400">
                  <a:solidFill>
                    <a:schemeClr val="tx1">
                      <a:lumMod val="95000"/>
                      <a:lumOff val="5000"/>
                    </a:schemeClr>
                  </a:solidFill>
                </a:ln>
                <a:solidFill>
                  <a:srgbClr val="FF9999"/>
                </a:solidFill>
                <a:latin typeface="#9Slide07 IcielPony" panose="02000000000000000000" pitchFamily="2" charset="-93"/>
              </a:rPr>
              <a:t>LUYỆN ĐỌC DIỄN CẢM</a:t>
            </a:r>
            <a:endParaRPr lang="vi-VN" sz="6000" dirty="0">
              <a:ln w="25400">
                <a:solidFill>
                  <a:schemeClr val="tx1">
                    <a:lumMod val="95000"/>
                    <a:lumOff val="5000"/>
                  </a:schemeClr>
                </a:solidFill>
              </a:ln>
              <a:solidFill>
                <a:srgbClr val="FFFF99"/>
              </a:solidFill>
              <a:latin typeface="#9Slide07 IcielPony" panose="02000000000000000000" pitchFamily="2" charset="-93"/>
            </a:endParaRPr>
          </a:p>
        </p:txBody>
      </p:sp>
      <p:sp>
        <p:nvSpPr>
          <p:cNvPr id="2" name="TextBox 1">
            <a:extLst>
              <a:ext uri="{FF2B5EF4-FFF2-40B4-BE49-F238E27FC236}">
                <a16:creationId xmlns:a16="http://schemas.microsoft.com/office/drawing/2014/main" id="{35A681A1-E8C1-CAAB-5739-ED0168283BA9}"/>
              </a:ext>
            </a:extLst>
          </p:cNvPr>
          <p:cNvSpPr txBox="1"/>
          <p:nvPr/>
        </p:nvSpPr>
        <p:spPr>
          <a:xfrm>
            <a:off x="1399309" y="2485248"/>
            <a:ext cx="9392264" cy="255454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4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Giọng đọc nghiêm trang, diễn cảm; nhấn giọng ở những từ ngữ thể hiện tâm trạng, cảm xúc của nhà vua trong việc đổi mới chính sách đất nước,... </a:t>
            </a:r>
            <a:endParaRPr kumimoji="0" lang="vi-VN" sz="40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568842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84D741-02FC-4DB0-EAF2-3A5455D0F86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4717C8D-E641-5B44-8E79-56A402BB35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DF0661D2-BDC7-16D3-9892-0855F1E99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612B04F2-F546-FDE4-040C-0ECC126913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B07DD693-D980-7875-C95D-918D177457E4}"/>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grpSp>
        <p:nvGrpSpPr>
          <p:cNvPr id="3" name="Group 2">
            <a:extLst>
              <a:ext uri="{FF2B5EF4-FFF2-40B4-BE49-F238E27FC236}">
                <a16:creationId xmlns:a16="http://schemas.microsoft.com/office/drawing/2014/main" id="{B0CA871C-D958-055D-1977-FB50DEA48AFB}"/>
              </a:ext>
            </a:extLst>
          </p:cNvPr>
          <p:cNvGrpSpPr/>
          <p:nvPr/>
        </p:nvGrpSpPr>
        <p:grpSpPr>
          <a:xfrm>
            <a:off x="2089266" y="2440459"/>
            <a:ext cx="7681587" cy="3682646"/>
            <a:chOff x="4222866" y="2542059"/>
            <a:chExt cx="7681587" cy="3682646"/>
          </a:xfrm>
        </p:grpSpPr>
        <p:grpSp>
          <p:nvGrpSpPr>
            <p:cNvPr id="4" name="Group 3">
              <a:extLst>
                <a:ext uri="{FF2B5EF4-FFF2-40B4-BE49-F238E27FC236}">
                  <a16:creationId xmlns:a16="http://schemas.microsoft.com/office/drawing/2014/main" id="{BD1C0307-1AC0-8F1D-51BD-D0DC178CD373}"/>
                </a:ext>
              </a:extLst>
            </p:cNvPr>
            <p:cNvGrpSpPr/>
            <p:nvPr/>
          </p:nvGrpSpPr>
          <p:grpSpPr>
            <a:xfrm>
              <a:off x="4222866" y="2542059"/>
              <a:ext cx="7681587" cy="3682646"/>
              <a:chOff x="4841104" y="3804755"/>
              <a:chExt cx="5956331" cy="2855537"/>
            </a:xfrm>
          </p:grpSpPr>
          <p:grpSp>
            <p:nvGrpSpPr>
              <p:cNvPr id="11" name="Group 10">
                <a:extLst>
                  <a:ext uri="{FF2B5EF4-FFF2-40B4-BE49-F238E27FC236}">
                    <a16:creationId xmlns:a16="http://schemas.microsoft.com/office/drawing/2014/main" id="{7FD6009B-C7C8-3E26-99C0-546527A24DF8}"/>
                  </a:ext>
                </a:extLst>
              </p:cNvPr>
              <p:cNvGrpSpPr/>
              <p:nvPr/>
            </p:nvGrpSpPr>
            <p:grpSpPr>
              <a:xfrm>
                <a:off x="4841104" y="3804755"/>
                <a:ext cx="5956331" cy="2855537"/>
                <a:chOff x="2975204" y="1242806"/>
                <a:chExt cx="5956331" cy="2855537"/>
              </a:xfrm>
            </p:grpSpPr>
            <p:sp>
              <p:nvSpPr>
                <p:cNvPr id="20" name="Rectangle: Rounded Corners 12">
                  <a:extLst>
                    <a:ext uri="{FF2B5EF4-FFF2-40B4-BE49-F238E27FC236}">
                      <a16:creationId xmlns:a16="http://schemas.microsoft.com/office/drawing/2014/main" id="{DE41D246-90A9-DCEB-A9E8-8A29BDB25AA1}"/>
                    </a:ext>
                  </a:extLst>
                </p:cNvPr>
                <p:cNvSpPr/>
                <p:nvPr/>
              </p:nvSpPr>
              <p:spPr>
                <a:xfrm>
                  <a:off x="2975204" y="1847435"/>
                  <a:ext cx="5956331" cy="2250908"/>
                </a:xfrm>
                <a:custGeom>
                  <a:avLst/>
                  <a:gdLst>
                    <a:gd name="connsiteX0" fmla="*/ 0 w 5956331"/>
                    <a:gd name="connsiteY0" fmla="*/ 454052 h 2250908"/>
                    <a:gd name="connsiteX1" fmla="*/ 403237 w 5956331"/>
                    <a:gd name="connsiteY1" fmla="*/ 0 h 2250908"/>
                    <a:gd name="connsiteX2" fmla="*/ 923945 w 5956331"/>
                    <a:gd name="connsiteY2" fmla="*/ 0 h 2250908"/>
                    <a:gd name="connsiteX3" fmla="*/ 1341655 w 5956331"/>
                    <a:gd name="connsiteY3" fmla="*/ 0 h 2250908"/>
                    <a:gd name="connsiteX4" fmla="*/ 1810865 w 5956331"/>
                    <a:gd name="connsiteY4" fmla="*/ 0 h 2250908"/>
                    <a:gd name="connsiteX5" fmla="*/ 2486067 w 5956331"/>
                    <a:gd name="connsiteY5" fmla="*/ 0 h 2250908"/>
                    <a:gd name="connsiteX6" fmla="*/ 2903777 w 5956331"/>
                    <a:gd name="connsiteY6" fmla="*/ 0 h 2250908"/>
                    <a:gd name="connsiteX7" fmla="*/ 3321489 w 5956331"/>
                    <a:gd name="connsiteY7" fmla="*/ 0 h 2250908"/>
                    <a:gd name="connsiteX8" fmla="*/ 3739199 w 5956331"/>
                    <a:gd name="connsiteY8" fmla="*/ 0 h 2250908"/>
                    <a:gd name="connsiteX9" fmla="*/ 4311405 w 5956331"/>
                    <a:gd name="connsiteY9" fmla="*/ 0 h 2250908"/>
                    <a:gd name="connsiteX10" fmla="*/ 4883611 w 5956331"/>
                    <a:gd name="connsiteY10" fmla="*/ 0 h 2250908"/>
                    <a:gd name="connsiteX11" fmla="*/ 5553092 w 5956331"/>
                    <a:gd name="connsiteY11" fmla="*/ 0 h 2250908"/>
                    <a:gd name="connsiteX12" fmla="*/ 5956331 w 5956331"/>
                    <a:gd name="connsiteY12" fmla="*/ 454052 h 2250908"/>
                    <a:gd name="connsiteX13" fmla="*/ 5956331 w 5956331"/>
                    <a:gd name="connsiteY13" fmla="*/ 874797 h 2250908"/>
                    <a:gd name="connsiteX14" fmla="*/ 5956331 w 5956331"/>
                    <a:gd name="connsiteY14" fmla="*/ 1335825 h 2250908"/>
                    <a:gd name="connsiteX15" fmla="*/ 5956331 w 5956331"/>
                    <a:gd name="connsiteY15" fmla="*/ 1796854 h 2250908"/>
                    <a:gd name="connsiteX16" fmla="*/ 5553092 w 5956331"/>
                    <a:gd name="connsiteY16" fmla="*/ 2250908 h 2250908"/>
                    <a:gd name="connsiteX17" fmla="*/ 4929388 w 5956331"/>
                    <a:gd name="connsiteY17" fmla="*/ 2250908 h 2250908"/>
                    <a:gd name="connsiteX18" fmla="*/ 4408680 w 5956331"/>
                    <a:gd name="connsiteY18" fmla="*/ 2250908 h 2250908"/>
                    <a:gd name="connsiteX19" fmla="*/ 3939471 w 5956331"/>
                    <a:gd name="connsiteY19" fmla="*/ 2250908 h 2250908"/>
                    <a:gd name="connsiteX20" fmla="*/ 3521760 w 5956331"/>
                    <a:gd name="connsiteY20" fmla="*/ 2250908 h 2250908"/>
                    <a:gd name="connsiteX21" fmla="*/ 2846557 w 5956331"/>
                    <a:gd name="connsiteY21" fmla="*/ 2250908 h 2250908"/>
                    <a:gd name="connsiteX22" fmla="*/ 2274352 w 5956331"/>
                    <a:gd name="connsiteY22" fmla="*/ 2250908 h 2250908"/>
                    <a:gd name="connsiteX23" fmla="*/ 1753644 w 5956331"/>
                    <a:gd name="connsiteY23" fmla="*/ 2250908 h 2250908"/>
                    <a:gd name="connsiteX24" fmla="*/ 1129938 w 5956331"/>
                    <a:gd name="connsiteY24" fmla="*/ 2250908 h 2250908"/>
                    <a:gd name="connsiteX25" fmla="*/ 403237 w 5956331"/>
                    <a:gd name="connsiteY25" fmla="*/ 2250908 h 2250908"/>
                    <a:gd name="connsiteX26" fmla="*/ 0 w 5956331"/>
                    <a:gd name="connsiteY26" fmla="*/ 1796854 h 2250908"/>
                    <a:gd name="connsiteX27" fmla="*/ 0 w 5956331"/>
                    <a:gd name="connsiteY27" fmla="*/ 1376110 h 2250908"/>
                    <a:gd name="connsiteX28" fmla="*/ 0 w 5956331"/>
                    <a:gd name="connsiteY28" fmla="*/ 941937 h 2250908"/>
                    <a:gd name="connsiteX29" fmla="*/ 0 w 5956331"/>
                    <a:gd name="connsiteY29" fmla="*/ 454052 h 2250908"/>
                    <a:gd name="connsiteX0-1" fmla="*/ 0 w 5956331"/>
                    <a:gd name="connsiteY0-2" fmla="*/ 454052 h 2250908"/>
                    <a:gd name="connsiteX1-3" fmla="*/ 403237 w 5956331"/>
                    <a:gd name="connsiteY1-4" fmla="*/ 0 h 2250908"/>
                    <a:gd name="connsiteX2-5" fmla="*/ 1026942 w 5956331"/>
                    <a:gd name="connsiteY2-6" fmla="*/ 0 h 2250908"/>
                    <a:gd name="connsiteX3-7" fmla="*/ 1496151 w 5956331"/>
                    <a:gd name="connsiteY3-8" fmla="*/ 0 h 2250908"/>
                    <a:gd name="connsiteX4-9" fmla="*/ 1965359 w 5956331"/>
                    <a:gd name="connsiteY4-10" fmla="*/ 0 h 2250908"/>
                    <a:gd name="connsiteX5-11" fmla="*/ 2589065 w 5956331"/>
                    <a:gd name="connsiteY5-12" fmla="*/ 0 h 2250908"/>
                    <a:gd name="connsiteX6-13" fmla="*/ 3109773 w 5956331"/>
                    <a:gd name="connsiteY6-14" fmla="*/ 0 h 2250908"/>
                    <a:gd name="connsiteX7-15" fmla="*/ 3784975 w 5956331"/>
                    <a:gd name="connsiteY7-16" fmla="*/ 0 h 2250908"/>
                    <a:gd name="connsiteX8-17" fmla="*/ 4460178 w 5956331"/>
                    <a:gd name="connsiteY8-18" fmla="*/ 0 h 2250908"/>
                    <a:gd name="connsiteX9-19" fmla="*/ 5553092 w 5956331"/>
                    <a:gd name="connsiteY9-20" fmla="*/ 0 h 2250908"/>
                    <a:gd name="connsiteX10-21" fmla="*/ 5956331 w 5956331"/>
                    <a:gd name="connsiteY10-22" fmla="*/ 454052 h 2250908"/>
                    <a:gd name="connsiteX11-23" fmla="*/ 5956331 w 5956331"/>
                    <a:gd name="connsiteY11-24" fmla="*/ 901653 h 2250908"/>
                    <a:gd name="connsiteX12-25" fmla="*/ 5956331 w 5956331"/>
                    <a:gd name="connsiteY12-26" fmla="*/ 1349254 h 2250908"/>
                    <a:gd name="connsiteX13-27" fmla="*/ 5956331 w 5956331"/>
                    <a:gd name="connsiteY13-28" fmla="*/ 1796854 h 2250908"/>
                    <a:gd name="connsiteX14-29" fmla="*/ 5553092 w 5956331"/>
                    <a:gd name="connsiteY14-30" fmla="*/ 2250908 h 2250908"/>
                    <a:gd name="connsiteX15-31" fmla="*/ 4929388 w 5956331"/>
                    <a:gd name="connsiteY15-32" fmla="*/ 2250908 h 2250908"/>
                    <a:gd name="connsiteX16-33" fmla="*/ 4408680 w 5956331"/>
                    <a:gd name="connsiteY16-34" fmla="*/ 2250908 h 2250908"/>
                    <a:gd name="connsiteX17-35" fmla="*/ 3887973 w 5956331"/>
                    <a:gd name="connsiteY17-36" fmla="*/ 2250908 h 2250908"/>
                    <a:gd name="connsiteX18-37" fmla="*/ 3212769 w 5956331"/>
                    <a:gd name="connsiteY18-38" fmla="*/ 2250908 h 2250908"/>
                    <a:gd name="connsiteX19-39" fmla="*/ 2589065 w 5956331"/>
                    <a:gd name="connsiteY19-40" fmla="*/ 2250908 h 2250908"/>
                    <a:gd name="connsiteX20-41" fmla="*/ 2068356 w 5956331"/>
                    <a:gd name="connsiteY20-42" fmla="*/ 2250908 h 2250908"/>
                    <a:gd name="connsiteX21-43" fmla="*/ 1599148 w 5956331"/>
                    <a:gd name="connsiteY21-44" fmla="*/ 2250908 h 2250908"/>
                    <a:gd name="connsiteX22-45" fmla="*/ 1129938 w 5956331"/>
                    <a:gd name="connsiteY22-46" fmla="*/ 2250908 h 2250908"/>
                    <a:gd name="connsiteX23-47" fmla="*/ 403237 w 5956331"/>
                    <a:gd name="connsiteY23-48" fmla="*/ 2250908 h 2250908"/>
                    <a:gd name="connsiteX24-49" fmla="*/ 0 w 5956331"/>
                    <a:gd name="connsiteY24-50" fmla="*/ 1796854 h 2250908"/>
                    <a:gd name="connsiteX25-51" fmla="*/ 0 w 5956331"/>
                    <a:gd name="connsiteY25-52" fmla="*/ 1362682 h 2250908"/>
                    <a:gd name="connsiteX26-53" fmla="*/ 0 w 5956331"/>
                    <a:gd name="connsiteY26-54" fmla="*/ 928509 h 2250908"/>
                    <a:gd name="connsiteX27-55" fmla="*/ 0 w 5956331"/>
                    <a:gd name="connsiteY27-56" fmla="*/ 454052 h 2250908"/>
                    <a:gd name="connsiteX0-57" fmla="*/ 0 w 5956331"/>
                    <a:gd name="connsiteY0-58" fmla="*/ 454052 h 2250908"/>
                    <a:gd name="connsiteX1-59" fmla="*/ 403237 w 5956331"/>
                    <a:gd name="connsiteY1-60" fmla="*/ 0 h 2250908"/>
                    <a:gd name="connsiteX2-61" fmla="*/ 923945 w 5956331"/>
                    <a:gd name="connsiteY2-62" fmla="*/ 0 h 2250908"/>
                    <a:gd name="connsiteX3-63" fmla="*/ 1341655 w 5956331"/>
                    <a:gd name="connsiteY3-64" fmla="*/ 0 h 2250908"/>
                    <a:gd name="connsiteX4-65" fmla="*/ 1810865 w 5956331"/>
                    <a:gd name="connsiteY4-66" fmla="*/ 0 h 2250908"/>
                    <a:gd name="connsiteX5-67" fmla="*/ 2486067 w 5956331"/>
                    <a:gd name="connsiteY5-68" fmla="*/ 0 h 2250908"/>
                    <a:gd name="connsiteX6-69" fmla="*/ 2903777 w 5956331"/>
                    <a:gd name="connsiteY6-70" fmla="*/ 0 h 2250908"/>
                    <a:gd name="connsiteX7-71" fmla="*/ 3321489 w 5956331"/>
                    <a:gd name="connsiteY7-72" fmla="*/ 0 h 2250908"/>
                    <a:gd name="connsiteX8-73" fmla="*/ 3739199 w 5956331"/>
                    <a:gd name="connsiteY8-74" fmla="*/ 0 h 2250908"/>
                    <a:gd name="connsiteX9-75" fmla="*/ 4311405 w 5956331"/>
                    <a:gd name="connsiteY9-76" fmla="*/ 0 h 2250908"/>
                    <a:gd name="connsiteX10-77" fmla="*/ 4883611 w 5956331"/>
                    <a:gd name="connsiteY10-78" fmla="*/ 0 h 2250908"/>
                    <a:gd name="connsiteX11-79" fmla="*/ 5553092 w 5956331"/>
                    <a:gd name="connsiteY11-80" fmla="*/ 0 h 2250908"/>
                    <a:gd name="connsiteX12-81" fmla="*/ 5956331 w 5956331"/>
                    <a:gd name="connsiteY12-82" fmla="*/ 454052 h 2250908"/>
                    <a:gd name="connsiteX13-83" fmla="*/ 5956331 w 5956331"/>
                    <a:gd name="connsiteY13-84" fmla="*/ 874797 h 2250908"/>
                    <a:gd name="connsiteX14-85" fmla="*/ 5956331 w 5956331"/>
                    <a:gd name="connsiteY14-86" fmla="*/ 1335825 h 2250908"/>
                    <a:gd name="connsiteX15-87" fmla="*/ 5956331 w 5956331"/>
                    <a:gd name="connsiteY15-88" fmla="*/ 1796854 h 2250908"/>
                    <a:gd name="connsiteX16-89" fmla="*/ 5553092 w 5956331"/>
                    <a:gd name="connsiteY16-90" fmla="*/ 2250908 h 2250908"/>
                    <a:gd name="connsiteX17-91" fmla="*/ 4929388 w 5956331"/>
                    <a:gd name="connsiteY17-92" fmla="*/ 2250908 h 2250908"/>
                    <a:gd name="connsiteX18-93" fmla="*/ 4408680 w 5956331"/>
                    <a:gd name="connsiteY18-94" fmla="*/ 2250908 h 2250908"/>
                    <a:gd name="connsiteX19-95" fmla="*/ 3939471 w 5956331"/>
                    <a:gd name="connsiteY19-96" fmla="*/ 2250908 h 2250908"/>
                    <a:gd name="connsiteX20-97" fmla="*/ 3521760 w 5956331"/>
                    <a:gd name="connsiteY20-98" fmla="*/ 2250908 h 2250908"/>
                    <a:gd name="connsiteX21-99" fmla="*/ 2846557 w 5956331"/>
                    <a:gd name="connsiteY21-100" fmla="*/ 2250908 h 2250908"/>
                    <a:gd name="connsiteX22-101" fmla="*/ 2274352 w 5956331"/>
                    <a:gd name="connsiteY22-102" fmla="*/ 2250908 h 2250908"/>
                    <a:gd name="connsiteX23-103" fmla="*/ 1753644 w 5956331"/>
                    <a:gd name="connsiteY23-104" fmla="*/ 2250908 h 2250908"/>
                    <a:gd name="connsiteX24-105" fmla="*/ 1129938 w 5956331"/>
                    <a:gd name="connsiteY24-106" fmla="*/ 2250908 h 2250908"/>
                    <a:gd name="connsiteX25-107" fmla="*/ 403237 w 5956331"/>
                    <a:gd name="connsiteY25-108" fmla="*/ 2250908 h 2250908"/>
                    <a:gd name="connsiteX26-109" fmla="*/ 0 w 5956331"/>
                    <a:gd name="connsiteY26-110" fmla="*/ 1796854 h 2250908"/>
                    <a:gd name="connsiteX27-111" fmla="*/ 0 w 5956331"/>
                    <a:gd name="connsiteY27-112" fmla="*/ 1376110 h 2250908"/>
                    <a:gd name="connsiteX28-113" fmla="*/ 0 w 5956331"/>
                    <a:gd name="connsiteY28-114" fmla="*/ 941937 h 2250908"/>
                    <a:gd name="connsiteX29-115" fmla="*/ 0 w 5956331"/>
                    <a:gd name="connsiteY29-116" fmla="*/ 454052 h 22509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 ang="0">
                      <a:pos x="connsiteX29-115" y="connsiteY29-116"/>
                    </a:cxn>
                  </a:cxnLst>
                  <a:rect l="l" t="t" r="r" b="b"/>
                  <a:pathLst>
                    <a:path w="5956331" h="2250908" fill="none" extrusionOk="0">
                      <a:moveTo>
                        <a:pt x="0" y="454052"/>
                      </a:moveTo>
                      <a:cubicBezTo>
                        <a:pt x="62204" y="248813"/>
                        <a:pt x="186928" y="34109"/>
                        <a:pt x="403237" y="0"/>
                      </a:cubicBezTo>
                      <a:cubicBezTo>
                        <a:pt x="603169" y="32454"/>
                        <a:pt x="793994" y="-21131"/>
                        <a:pt x="923945" y="0"/>
                      </a:cubicBezTo>
                      <a:cubicBezTo>
                        <a:pt x="1028516" y="-36190"/>
                        <a:pt x="1166227" y="-7002"/>
                        <a:pt x="1341655" y="0"/>
                      </a:cubicBezTo>
                      <a:cubicBezTo>
                        <a:pt x="1537334" y="-7925"/>
                        <a:pt x="1595630" y="11666"/>
                        <a:pt x="1810865" y="0"/>
                      </a:cubicBezTo>
                      <a:cubicBezTo>
                        <a:pt x="2072779" y="72978"/>
                        <a:pt x="2213432" y="50608"/>
                        <a:pt x="2486067" y="0"/>
                      </a:cubicBezTo>
                      <a:cubicBezTo>
                        <a:pt x="2662925" y="-41084"/>
                        <a:pt x="2780488" y="-26689"/>
                        <a:pt x="2903777" y="0"/>
                      </a:cubicBezTo>
                      <a:cubicBezTo>
                        <a:pt x="2985090" y="160"/>
                        <a:pt x="3160311" y="-32322"/>
                        <a:pt x="3321489" y="0"/>
                      </a:cubicBezTo>
                      <a:cubicBezTo>
                        <a:pt x="3494836" y="21824"/>
                        <a:pt x="3686451" y="-20599"/>
                        <a:pt x="3739199" y="0"/>
                      </a:cubicBezTo>
                      <a:cubicBezTo>
                        <a:pt x="3806880" y="66864"/>
                        <a:pt x="4130322" y="-7072"/>
                        <a:pt x="4311405" y="0"/>
                      </a:cubicBezTo>
                      <a:cubicBezTo>
                        <a:pt x="4521416" y="-55285"/>
                        <a:pt x="4660934" y="2918"/>
                        <a:pt x="4883611" y="0"/>
                      </a:cubicBezTo>
                      <a:cubicBezTo>
                        <a:pt x="5027754" y="4003"/>
                        <a:pt x="5432854" y="-42141"/>
                        <a:pt x="5553092" y="0"/>
                      </a:cubicBezTo>
                      <a:cubicBezTo>
                        <a:pt x="5745452" y="53853"/>
                        <a:pt x="5944092" y="202938"/>
                        <a:pt x="5956331" y="454052"/>
                      </a:cubicBezTo>
                      <a:cubicBezTo>
                        <a:pt x="5965250" y="625002"/>
                        <a:pt x="5960819" y="683560"/>
                        <a:pt x="5956331" y="874797"/>
                      </a:cubicBezTo>
                      <a:cubicBezTo>
                        <a:pt x="5937053" y="1020414"/>
                        <a:pt x="5961670" y="1233856"/>
                        <a:pt x="5956331" y="1335825"/>
                      </a:cubicBezTo>
                      <a:cubicBezTo>
                        <a:pt x="5902521" y="1433206"/>
                        <a:pt x="5973164" y="1687499"/>
                        <a:pt x="5956331" y="1796854"/>
                      </a:cubicBezTo>
                      <a:cubicBezTo>
                        <a:pt x="5948176" y="1997677"/>
                        <a:pt x="5838918" y="2232261"/>
                        <a:pt x="5553092" y="2250908"/>
                      </a:cubicBezTo>
                      <a:cubicBezTo>
                        <a:pt x="5436643" y="2288802"/>
                        <a:pt x="5169734" y="2309234"/>
                        <a:pt x="4929388" y="2250908"/>
                      </a:cubicBezTo>
                      <a:cubicBezTo>
                        <a:pt x="4642187" y="2227882"/>
                        <a:pt x="4588096" y="2237085"/>
                        <a:pt x="4408680" y="2250908"/>
                      </a:cubicBezTo>
                      <a:cubicBezTo>
                        <a:pt x="4256979" y="2279081"/>
                        <a:pt x="4036008" y="2272033"/>
                        <a:pt x="3939471" y="2250908"/>
                      </a:cubicBezTo>
                      <a:cubicBezTo>
                        <a:pt x="3851652" y="2250614"/>
                        <a:pt x="3601931" y="2204810"/>
                        <a:pt x="3521760" y="2250908"/>
                      </a:cubicBezTo>
                      <a:cubicBezTo>
                        <a:pt x="3453692" y="2243472"/>
                        <a:pt x="3030197" y="2217077"/>
                        <a:pt x="2846557" y="2250908"/>
                      </a:cubicBezTo>
                      <a:cubicBezTo>
                        <a:pt x="2584180" y="2220152"/>
                        <a:pt x="2480645" y="2237129"/>
                        <a:pt x="2274352" y="2250908"/>
                      </a:cubicBezTo>
                      <a:cubicBezTo>
                        <a:pt x="2088273" y="2284210"/>
                        <a:pt x="1985547" y="2271457"/>
                        <a:pt x="1753644" y="2250908"/>
                      </a:cubicBezTo>
                      <a:cubicBezTo>
                        <a:pt x="1526658" y="2239662"/>
                        <a:pt x="1321798" y="2281571"/>
                        <a:pt x="1129938" y="2250908"/>
                      </a:cubicBezTo>
                      <a:cubicBezTo>
                        <a:pt x="880676" y="2244431"/>
                        <a:pt x="595298" y="2224966"/>
                        <a:pt x="403237" y="2250908"/>
                      </a:cubicBezTo>
                      <a:cubicBezTo>
                        <a:pt x="236534" y="2340376"/>
                        <a:pt x="76130" y="2156785"/>
                        <a:pt x="0" y="1796854"/>
                      </a:cubicBezTo>
                      <a:cubicBezTo>
                        <a:pt x="-6217" y="1604575"/>
                        <a:pt x="15729" y="1553019"/>
                        <a:pt x="0" y="1376110"/>
                      </a:cubicBezTo>
                      <a:cubicBezTo>
                        <a:pt x="-35058" y="1215087"/>
                        <a:pt x="1652" y="1131571"/>
                        <a:pt x="0" y="941937"/>
                      </a:cubicBezTo>
                      <a:cubicBezTo>
                        <a:pt x="-27197" y="735482"/>
                        <a:pt x="22235" y="643741"/>
                        <a:pt x="0" y="454052"/>
                      </a:cubicBezTo>
                      <a:close/>
                    </a:path>
                    <a:path w="5956331" h="2250908" stroke="0" extrusionOk="0">
                      <a:moveTo>
                        <a:pt x="0" y="454052"/>
                      </a:moveTo>
                      <a:cubicBezTo>
                        <a:pt x="16696" y="187432"/>
                        <a:pt x="206272" y="116178"/>
                        <a:pt x="403237" y="0"/>
                      </a:cubicBezTo>
                      <a:cubicBezTo>
                        <a:pt x="717794" y="-12071"/>
                        <a:pt x="753402" y="17031"/>
                        <a:pt x="1026942" y="0"/>
                      </a:cubicBezTo>
                      <a:cubicBezTo>
                        <a:pt x="1298900" y="-26925"/>
                        <a:pt x="1306823" y="-25500"/>
                        <a:pt x="1496151" y="0"/>
                      </a:cubicBezTo>
                      <a:cubicBezTo>
                        <a:pt x="1716240" y="22620"/>
                        <a:pt x="1801097" y="16807"/>
                        <a:pt x="1965359" y="0"/>
                      </a:cubicBezTo>
                      <a:cubicBezTo>
                        <a:pt x="2037118" y="13997"/>
                        <a:pt x="2382908" y="64614"/>
                        <a:pt x="2589065" y="0"/>
                      </a:cubicBezTo>
                      <a:cubicBezTo>
                        <a:pt x="2791152" y="-53169"/>
                        <a:pt x="2978234" y="-44467"/>
                        <a:pt x="3109773" y="0"/>
                      </a:cubicBezTo>
                      <a:cubicBezTo>
                        <a:pt x="3243588" y="-5039"/>
                        <a:pt x="3673817" y="58840"/>
                        <a:pt x="3784975" y="0"/>
                      </a:cubicBezTo>
                      <a:cubicBezTo>
                        <a:pt x="3958083" y="-125150"/>
                        <a:pt x="4205605" y="-57085"/>
                        <a:pt x="4460178" y="0"/>
                      </a:cubicBezTo>
                      <a:cubicBezTo>
                        <a:pt x="4777087" y="35939"/>
                        <a:pt x="5161646" y="53062"/>
                        <a:pt x="5553092" y="0"/>
                      </a:cubicBezTo>
                      <a:cubicBezTo>
                        <a:pt x="5811882" y="35286"/>
                        <a:pt x="5930358" y="236394"/>
                        <a:pt x="5956331" y="454052"/>
                      </a:cubicBezTo>
                      <a:cubicBezTo>
                        <a:pt x="5960833" y="638923"/>
                        <a:pt x="5935208" y="737944"/>
                        <a:pt x="5956331" y="901653"/>
                      </a:cubicBezTo>
                      <a:cubicBezTo>
                        <a:pt x="5951938" y="1046545"/>
                        <a:pt x="5946313" y="1241015"/>
                        <a:pt x="5956331" y="1349254"/>
                      </a:cubicBezTo>
                      <a:cubicBezTo>
                        <a:pt x="5942948" y="1503053"/>
                        <a:pt x="5981931" y="1594816"/>
                        <a:pt x="5956331" y="1796854"/>
                      </a:cubicBezTo>
                      <a:cubicBezTo>
                        <a:pt x="6053885" y="2039041"/>
                        <a:pt x="5788757" y="2318347"/>
                        <a:pt x="5553092" y="2250908"/>
                      </a:cubicBezTo>
                      <a:cubicBezTo>
                        <a:pt x="5399331" y="2202719"/>
                        <a:pt x="5164113" y="2217095"/>
                        <a:pt x="4929388" y="2250908"/>
                      </a:cubicBezTo>
                      <a:cubicBezTo>
                        <a:pt x="4803085" y="2277246"/>
                        <a:pt x="4577534" y="2218367"/>
                        <a:pt x="4408680" y="2250908"/>
                      </a:cubicBezTo>
                      <a:cubicBezTo>
                        <a:pt x="4200018" y="2215803"/>
                        <a:pt x="4120661" y="2234058"/>
                        <a:pt x="3887973" y="2250908"/>
                      </a:cubicBezTo>
                      <a:cubicBezTo>
                        <a:pt x="3659182" y="2320245"/>
                        <a:pt x="3395598" y="2284836"/>
                        <a:pt x="3212769" y="2250908"/>
                      </a:cubicBezTo>
                      <a:cubicBezTo>
                        <a:pt x="3070501" y="2251224"/>
                        <a:pt x="2800279" y="2144190"/>
                        <a:pt x="2589065" y="2250908"/>
                      </a:cubicBezTo>
                      <a:cubicBezTo>
                        <a:pt x="2417794" y="2240755"/>
                        <a:pt x="2307803" y="2208660"/>
                        <a:pt x="2068356" y="2250908"/>
                      </a:cubicBezTo>
                      <a:cubicBezTo>
                        <a:pt x="1834687" y="2225705"/>
                        <a:pt x="1673360" y="2236643"/>
                        <a:pt x="1599148" y="2250908"/>
                      </a:cubicBezTo>
                      <a:cubicBezTo>
                        <a:pt x="1511459" y="2294760"/>
                        <a:pt x="1208737" y="2202917"/>
                        <a:pt x="1129938" y="2250908"/>
                      </a:cubicBezTo>
                      <a:cubicBezTo>
                        <a:pt x="918460" y="2284777"/>
                        <a:pt x="707795" y="2211962"/>
                        <a:pt x="403237" y="2250908"/>
                      </a:cubicBezTo>
                      <a:cubicBezTo>
                        <a:pt x="217366" y="2274748"/>
                        <a:pt x="38935" y="2104494"/>
                        <a:pt x="0" y="1796854"/>
                      </a:cubicBezTo>
                      <a:cubicBezTo>
                        <a:pt x="-41597" y="1598264"/>
                        <a:pt x="22616" y="1458464"/>
                        <a:pt x="0" y="1362682"/>
                      </a:cubicBezTo>
                      <a:cubicBezTo>
                        <a:pt x="28151" y="1230043"/>
                        <a:pt x="5871" y="1117718"/>
                        <a:pt x="0" y="928509"/>
                      </a:cubicBezTo>
                      <a:cubicBezTo>
                        <a:pt x="-1690" y="810534"/>
                        <a:pt x="-4808" y="564782"/>
                        <a:pt x="0" y="454052"/>
                      </a:cubicBezTo>
                      <a:close/>
                    </a:path>
                    <a:path w="5956331" h="2250908" fill="none" stroke="0" extrusionOk="0">
                      <a:moveTo>
                        <a:pt x="0" y="454052"/>
                      </a:moveTo>
                      <a:cubicBezTo>
                        <a:pt x="16284" y="222249"/>
                        <a:pt x="180390" y="30683"/>
                        <a:pt x="403237" y="0"/>
                      </a:cubicBezTo>
                      <a:cubicBezTo>
                        <a:pt x="590508" y="45660"/>
                        <a:pt x="786753" y="-7078"/>
                        <a:pt x="923945" y="0"/>
                      </a:cubicBezTo>
                      <a:cubicBezTo>
                        <a:pt x="1065516" y="-21661"/>
                        <a:pt x="1136631" y="10681"/>
                        <a:pt x="1341655" y="0"/>
                      </a:cubicBezTo>
                      <a:cubicBezTo>
                        <a:pt x="1556400" y="-7217"/>
                        <a:pt x="1615203" y="-20491"/>
                        <a:pt x="1810865" y="0"/>
                      </a:cubicBezTo>
                      <a:cubicBezTo>
                        <a:pt x="2047137" y="-31568"/>
                        <a:pt x="2297860" y="-24052"/>
                        <a:pt x="2486067" y="0"/>
                      </a:cubicBezTo>
                      <a:cubicBezTo>
                        <a:pt x="2689096" y="-31392"/>
                        <a:pt x="2800010" y="11907"/>
                        <a:pt x="2903777" y="0"/>
                      </a:cubicBezTo>
                      <a:cubicBezTo>
                        <a:pt x="2999120" y="3102"/>
                        <a:pt x="3142324" y="-21207"/>
                        <a:pt x="3321489" y="0"/>
                      </a:cubicBezTo>
                      <a:cubicBezTo>
                        <a:pt x="3501197" y="9070"/>
                        <a:pt x="3647710" y="-32961"/>
                        <a:pt x="3739199" y="0"/>
                      </a:cubicBezTo>
                      <a:cubicBezTo>
                        <a:pt x="3769578" y="-14995"/>
                        <a:pt x="4062040" y="-1958"/>
                        <a:pt x="4311405" y="0"/>
                      </a:cubicBezTo>
                      <a:cubicBezTo>
                        <a:pt x="4547448" y="-73069"/>
                        <a:pt x="4728135" y="41229"/>
                        <a:pt x="4883611" y="0"/>
                      </a:cubicBezTo>
                      <a:cubicBezTo>
                        <a:pt x="5066437" y="15956"/>
                        <a:pt x="5417091" y="-48433"/>
                        <a:pt x="5553092" y="0"/>
                      </a:cubicBezTo>
                      <a:cubicBezTo>
                        <a:pt x="5809305" y="-72617"/>
                        <a:pt x="5983775" y="155269"/>
                        <a:pt x="5956331" y="454052"/>
                      </a:cubicBezTo>
                      <a:cubicBezTo>
                        <a:pt x="5952516" y="595293"/>
                        <a:pt x="5941149" y="702119"/>
                        <a:pt x="5956331" y="874797"/>
                      </a:cubicBezTo>
                      <a:cubicBezTo>
                        <a:pt x="5924330" y="1061226"/>
                        <a:pt x="5954051" y="1193578"/>
                        <a:pt x="5956331" y="1335825"/>
                      </a:cubicBezTo>
                      <a:cubicBezTo>
                        <a:pt x="5974585" y="1436458"/>
                        <a:pt x="5976722" y="1628255"/>
                        <a:pt x="5956331" y="1796854"/>
                      </a:cubicBezTo>
                      <a:cubicBezTo>
                        <a:pt x="5848209" y="2098651"/>
                        <a:pt x="5778146" y="2211873"/>
                        <a:pt x="5553092" y="2250908"/>
                      </a:cubicBezTo>
                      <a:cubicBezTo>
                        <a:pt x="5411639" y="2282003"/>
                        <a:pt x="5207503" y="2280886"/>
                        <a:pt x="4929388" y="2250908"/>
                      </a:cubicBezTo>
                      <a:cubicBezTo>
                        <a:pt x="4647608" y="2243635"/>
                        <a:pt x="4592021" y="2231371"/>
                        <a:pt x="4408680" y="2250908"/>
                      </a:cubicBezTo>
                      <a:cubicBezTo>
                        <a:pt x="4227732" y="2309005"/>
                        <a:pt x="4048732" y="2234357"/>
                        <a:pt x="3939471" y="2250908"/>
                      </a:cubicBezTo>
                      <a:cubicBezTo>
                        <a:pt x="3819483" y="2252718"/>
                        <a:pt x="3622535" y="2244177"/>
                        <a:pt x="3521760" y="2250908"/>
                      </a:cubicBezTo>
                      <a:cubicBezTo>
                        <a:pt x="3420647" y="2310927"/>
                        <a:pt x="3199151" y="2255562"/>
                        <a:pt x="2846557" y="2250908"/>
                      </a:cubicBezTo>
                      <a:cubicBezTo>
                        <a:pt x="2573039" y="2230179"/>
                        <a:pt x="2472246" y="2285284"/>
                        <a:pt x="2274352" y="2250908"/>
                      </a:cubicBezTo>
                      <a:cubicBezTo>
                        <a:pt x="2097739" y="2234900"/>
                        <a:pt x="1868602" y="2225951"/>
                        <a:pt x="1753644" y="2250908"/>
                      </a:cubicBezTo>
                      <a:cubicBezTo>
                        <a:pt x="1572977" y="2257504"/>
                        <a:pt x="1362419" y="2304119"/>
                        <a:pt x="1129938" y="2250908"/>
                      </a:cubicBezTo>
                      <a:cubicBezTo>
                        <a:pt x="841177" y="2275110"/>
                        <a:pt x="597596" y="2214181"/>
                        <a:pt x="403237" y="2250908"/>
                      </a:cubicBezTo>
                      <a:cubicBezTo>
                        <a:pt x="243414" y="2298242"/>
                        <a:pt x="57538" y="2041335"/>
                        <a:pt x="0" y="1796854"/>
                      </a:cubicBezTo>
                      <a:cubicBezTo>
                        <a:pt x="1469" y="1591203"/>
                        <a:pt x="18137" y="1532923"/>
                        <a:pt x="0" y="1376110"/>
                      </a:cubicBezTo>
                      <a:cubicBezTo>
                        <a:pt x="-17218" y="1200513"/>
                        <a:pt x="-3543" y="1169193"/>
                        <a:pt x="0" y="941937"/>
                      </a:cubicBezTo>
                      <a:cubicBezTo>
                        <a:pt x="20249" y="725275"/>
                        <a:pt x="-9656" y="666789"/>
                        <a:pt x="0" y="454052"/>
                      </a:cubicBezTo>
                      <a:close/>
                    </a:path>
                    <a:path w="5956331" h="2250908" fill="none" stroke="0" extrusionOk="0">
                      <a:moveTo>
                        <a:pt x="0" y="454052"/>
                      </a:moveTo>
                      <a:cubicBezTo>
                        <a:pt x="20666" y="230869"/>
                        <a:pt x="153815" y="16590"/>
                        <a:pt x="403237" y="0"/>
                      </a:cubicBezTo>
                      <a:cubicBezTo>
                        <a:pt x="585967" y="26051"/>
                        <a:pt x="775187" y="1831"/>
                        <a:pt x="923945" y="0"/>
                      </a:cubicBezTo>
                      <a:cubicBezTo>
                        <a:pt x="1053132" y="-29872"/>
                        <a:pt x="1146181" y="-1417"/>
                        <a:pt x="1341655" y="0"/>
                      </a:cubicBezTo>
                      <a:cubicBezTo>
                        <a:pt x="1536351" y="-2504"/>
                        <a:pt x="1607500" y="-6078"/>
                        <a:pt x="1810865" y="0"/>
                      </a:cubicBezTo>
                      <a:cubicBezTo>
                        <a:pt x="2095373" y="32499"/>
                        <a:pt x="2275991" y="8424"/>
                        <a:pt x="2486067" y="0"/>
                      </a:cubicBezTo>
                      <a:cubicBezTo>
                        <a:pt x="2675956" y="-31558"/>
                        <a:pt x="2781758" y="3359"/>
                        <a:pt x="2903777" y="0"/>
                      </a:cubicBezTo>
                      <a:cubicBezTo>
                        <a:pt x="3002508" y="-37575"/>
                        <a:pt x="3153819" y="-24060"/>
                        <a:pt x="3321489" y="0"/>
                      </a:cubicBezTo>
                      <a:cubicBezTo>
                        <a:pt x="3481401" y="21618"/>
                        <a:pt x="3653201" y="-26798"/>
                        <a:pt x="3739199" y="0"/>
                      </a:cubicBezTo>
                      <a:cubicBezTo>
                        <a:pt x="3779596" y="54306"/>
                        <a:pt x="4128877" y="-4855"/>
                        <a:pt x="4311405" y="0"/>
                      </a:cubicBezTo>
                      <a:cubicBezTo>
                        <a:pt x="4526126" y="-59836"/>
                        <a:pt x="4684906" y="8010"/>
                        <a:pt x="4883611" y="0"/>
                      </a:cubicBezTo>
                      <a:cubicBezTo>
                        <a:pt x="5022364" y="5218"/>
                        <a:pt x="5429593" y="-43748"/>
                        <a:pt x="5553092" y="0"/>
                      </a:cubicBezTo>
                      <a:cubicBezTo>
                        <a:pt x="5747486" y="-7849"/>
                        <a:pt x="5951116" y="188538"/>
                        <a:pt x="5956331" y="454052"/>
                      </a:cubicBezTo>
                      <a:cubicBezTo>
                        <a:pt x="5968771" y="612215"/>
                        <a:pt x="5962913" y="708660"/>
                        <a:pt x="5956331" y="874797"/>
                      </a:cubicBezTo>
                      <a:cubicBezTo>
                        <a:pt x="5928971" y="1046379"/>
                        <a:pt x="5963704" y="1218407"/>
                        <a:pt x="5956331" y="1335825"/>
                      </a:cubicBezTo>
                      <a:cubicBezTo>
                        <a:pt x="5935521" y="1436775"/>
                        <a:pt x="5959404" y="1656276"/>
                        <a:pt x="5956331" y="1796854"/>
                      </a:cubicBezTo>
                      <a:cubicBezTo>
                        <a:pt x="5904123" y="2057404"/>
                        <a:pt x="5812931" y="2227944"/>
                        <a:pt x="5553092" y="2250908"/>
                      </a:cubicBezTo>
                      <a:cubicBezTo>
                        <a:pt x="5418191" y="2274557"/>
                        <a:pt x="5196724" y="2292051"/>
                        <a:pt x="4929388" y="2250908"/>
                      </a:cubicBezTo>
                      <a:cubicBezTo>
                        <a:pt x="4643766" y="2237308"/>
                        <a:pt x="4590549" y="2234372"/>
                        <a:pt x="4408680" y="2250908"/>
                      </a:cubicBezTo>
                      <a:cubicBezTo>
                        <a:pt x="4248551" y="2291843"/>
                        <a:pt x="4032084" y="2257723"/>
                        <a:pt x="3939471" y="2250908"/>
                      </a:cubicBezTo>
                      <a:cubicBezTo>
                        <a:pt x="3833506" y="2274729"/>
                        <a:pt x="3608073" y="2219003"/>
                        <a:pt x="3521760" y="2250908"/>
                      </a:cubicBezTo>
                      <a:cubicBezTo>
                        <a:pt x="3427266" y="2273356"/>
                        <a:pt x="3107474" y="2195303"/>
                        <a:pt x="2846557" y="2250908"/>
                      </a:cubicBezTo>
                      <a:cubicBezTo>
                        <a:pt x="2580212" y="2226216"/>
                        <a:pt x="2475159" y="2267335"/>
                        <a:pt x="2274352" y="2250908"/>
                      </a:cubicBezTo>
                      <a:cubicBezTo>
                        <a:pt x="2086268" y="2275125"/>
                        <a:pt x="1940481" y="2257637"/>
                        <a:pt x="1753644" y="2250908"/>
                      </a:cubicBezTo>
                      <a:cubicBezTo>
                        <a:pt x="1539126" y="2254411"/>
                        <a:pt x="1299760" y="2303558"/>
                        <a:pt x="1129938" y="2250908"/>
                      </a:cubicBezTo>
                      <a:cubicBezTo>
                        <a:pt x="880496" y="2267168"/>
                        <a:pt x="574862" y="2197702"/>
                        <a:pt x="403237" y="2250908"/>
                      </a:cubicBezTo>
                      <a:cubicBezTo>
                        <a:pt x="214704" y="2323636"/>
                        <a:pt x="60235" y="2116927"/>
                        <a:pt x="0" y="1796854"/>
                      </a:cubicBezTo>
                      <a:cubicBezTo>
                        <a:pt x="22" y="1592751"/>
                        <a:pt x="19326" y="1547962"/>
                        <a:pt x="0" y="1376110"/>
                      </a:cubicBezTo>
                      <a:cubicBezTo>
                        <a:pt x="-28333" y="1211952"/>
                        <a:pt x="1040" y="1153311"/>
                        <a:pt x="0" y="941937"/>
                      </a:cubicBezTo>
                      <a:cubicBezTo>
                        <a:pt x="958" y="723565"/>
                        <a:pt x="4391" y="655374"/>
                        <a:pt x="0" y="454052"/>
                      </a:cubicBezTo>
                      <a:close/>
                    </a:path>
                  </a:pathLst>
                </a:custGeom>
                <a:solidFill>
                  <a:sysClr val="window" lastClr="FFFFFF">
                    <a:alpha val="85000"/>
                  </a:sysClr>
                </a:solidFill>
                <a:ln w="38100" cap="flat" cmpd="sng" algn="ctr">
                  <a:solidFill>
                    <a:srgbClr val="002060"/>
                  </a:solidFill>
                  <a:prstDash val="solid"/>
                  <a:miter lim="800000"/>
                </a:ln>
                <a:effectLst/>
              </p:spPr>
              <p:txBody>
                <a:bodyPr rtlCol="0" anchor="b"/>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   1</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Đọc</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đúng</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a:t>
                  </a:r>
                </a:p>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  2</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Đọc</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to,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rõ</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a:t>
                  </a:r>
                </a:p>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  3. Ngắt</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nghỉ</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err="1">
                      <a:ln>
                        <a:noFill/>
                      </a:ln>
                      <a:solidFill>
                        <a:srgbClr val="000000"/>
                      </a:solidFill>
                      <a:effectLst/>
                      <a:uLnTx/>
                      <a:uFillTx/>
                      <a:latin typeface="UTM Duepuntozero" panose="02040603050506020204" pitchFamily="18" charset="0"/>
                      <a:ea typeface="+mn-ea"/>
                      <a:cs typeface="+mn-cs"/>
                    </a:rPr>
                    <a:t>đúng</a:t>
                  </a:r>
                  <a:r>
                    <a:rPr kumimoji="0" lang="en-US" sz="44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 nhịp.</a:t>
                  </a:r>
                  <a:endPar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endParaRPr>
                </a:p>
              </p:txBody>
            </p:sp>
            <p:sp>
              <p:nvSpPr>
                <p:cNvPr id="21" name="Rectangle: Rounded Corners 20">
                  <a:extLst>
                    <a:ext uri="{FF2B5EF4-FFF2-40B4-BE49-F238E27FC236}">
                      <a16:creationId xmlns:a16="http://schemas.microsoft.com/office/drawing/2014/main" id="{51FAE2B8-28B4-0EB1-E17E-CB4C10E224AF}"/>
                    </a:ext>
                  </a:extLst>
                </p:cNvPr>
                <p:cNvSpPr/>
                <p:nvPr/>
              </p:nvSpPr>
              <p:spPr>
                <a:xfrm>
                  <a:off x="3605838" y="1242806"/>
                  <a:ext cx="4621427" cy="796835"/>
                </a:xfrm>
                <a:prstGeom prst="roundRect">
                  <a:avLst>
                    <a:gd name="adj" fmla="val 50000"/>
                  </a:avLst>
                </a:prstGeom>
                <a:solidFill>
                  <a:srgbClr val="FFFFCC"/>
                </a:solidFill>
                <a:ln w="38100" cap="flat" cmpd="sng" algn="ctr">
                  <a:solidFill>
                    <a:srgbClr val="00206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Tiêu</a:t>
                  </a:r>
                  <a:r>
                    <a:rPr kumimoji="0" lang="en-US" sz="5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a:t>
                  </a:r>
                  <a:r>
                    <a:rPr kumimoji="0" lang="en-US" sz="5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chí</a:t>
                  </a:r>
                  <a:r>
                    <a:rPr kumimoji="0" lang="en-US" sz="5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a:t>
                  </a:r>
                  <a:r>
                    <a:rPr kumimoji="0" lang="en-US" sz="5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đánh</a:t>
                  </a:r>
                  <a:r>
                    <a:rPr kumimoji="0" lang="en-US" sz="5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a:t>
                  </a:r>
                  <a:r>
                    <a:rPr kumimoji="0" lang="en-US" sz="5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giá</a:t>
                  </a:r>
                  <a:endParaRPr kumimoji="0" lang="en-US" sz="5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endParaRPr>
                </a:p>
              </p:txBody>
            </p:sp>
          </p:grpSp>
          <p:pic>
            <p:nvPicPr>
              <p:cNvPr id="14" name="Picture 13">
                <a:extLst>
                  <a:ext uri="{FF2B5EF4-FFF2-40B4-BE49-F238E27FC236}">
                    <a16:creationId xmlns:a16="http://schemas.microsoft.com/office/drawing/2014/main" id="{755D6806-6DA6-292D-C0D4-22E4CB28B215}"/>
                  </a:ext>
                </a:extLst>
              </p:cNvPr>
              <p:cNvPicPr>
                <a:picLocks noChangeAspect="1"/>
              </p:cNvPicPr>
              <p:nvPr/>
            </p:nvPicPr>
            <p:blipFill>
              <a:blip r:embed="rId3"/>
              <a:stretch>
                <a:fillRect/>
              </a:stretch>
            </p:blipFill>
            <p:spPr>
              <a:xfrm>
                <a:off x="7633212" y="4932419"/>
                <a:ext cx="469963" cy="469963"/>
              </a:xfrm>
              <a:prstGeom prst="rect">
                <a:avLst/>
              </a:prstGeom>
            </p:spPr>
          </p:pic>
          <p:pic>
            <p:nvPicPr>
              <p:cNvPr id="15" name="Picture 14">
                <a:extLst>
                  <a:ext uri="{FF2B5EF4-FFF2-40B4-BE49-F238E27FC236}">
                    <a16:creationId xmlns:a16="http://schemas.microsoft.com/office/drawing/2014/main" id="{774CFDA1-85C6-1F71-5FDD-6B137317AC95}"/>
                  </a:ext>
                </a:extLst>
              </p:cNvPr>
              <p:cNvPicPr>
                <a:picLocks noChangeAspect="1"/>
              </p:cNvPicPr>
              <p:nvPr/>
            </p:nvPicPr>
            <p:blipFill>
              <a:blip r:embed="rId4"/>
              <a:stretch>
                <a:fillRect/>
              </a:stretch>
            </p:blipFill>
            <p:spPr>
              <a:xfrm>
                <a:off x="7076538" y="4932419"/>
                <a:ext cx="469963" cy="469963"/>
              </a:xfrm>
              <a:prstGeom prst="rect">
                <a:avLst/>
              </a:prstGeom>
            </p:spPr>
          </p:pic>
          <p:pic>
            <p:nvPicPr>
              <p:cNvPr id="16" name="Picture 15">
                <a:extLst>
                  <a:ext uri="{FF2B5EF4-FFF2-40B4-BE49-F238E27FC236}">
                    <a16:creationId xmlns:a16="http://schemas.microsoft.com/office/drawing/2014/main" id="{49342C96-7F8A-555B-726A-01D44D244144}"/>
                  </a:ext>
                </a:extLst>
              </p:cNvPr>
              <p:cNvPicPr>
                <a:picLocks noChangeAspect="1"/>
              </p:cNvPicPr>
              <p:nvPr/>
            </p:nvPicPr>
            <p:blipFill>
              <a:blip r:embed="rId5"/>
              <a:stretch>
                <a:fillRect/>
              </a:stretch>
            </p:blipFill>
            <p:spPr>
              <a:xfrm>
                <a:off x="8189886" y="4932419"/>
                <a:ext cx="469963" cy="469963"/>
              </a:xfrm>
              <a:prstGeom prst="rect">
                <a:avLst/>
              </a:prstGeom>
            </p:spPr>
          </p:pic>
          <p:pic>
            <p:nvPicPr>
              <p:cNvPr id="17" name="Picture 16">
                <a:extLst>
                  <a:ext uri="{FF2B5EF4-FFF2-40B4-BE49-F238E27FC236}">
                    <a16:creationId xmlns:a16="http://schemas.microsoft.com/office/drawing/2014/main" id="{4DBED8DE-8934-AB11-7AD0-6FA77A218F15}"/>
                  </a:ext>
                </a:extLst>
              </p:cNvPr>
              <p:cNvPicPr>
                <a:picLocks noChangeAspect="1"/>
              </p:cNvPicPr>
              <p:nvPr/>
            </p:nvPicPr>
            <p:blipFill>
              <a:blip r:embed="rId3"/>
              <a:stretch>
                <a:fillRect/>
              </a:stretch>
            </p:blipFill>
            <p:spPr>
              <a:xfrm>
                <a:off x="7764306" y="5501619"/>
                <a:ext cx="469963" cy="469963"/>
              </a:xfrm>
              <a:prstGeom prst="rect">
                <a:avLst/>
              </a:prstGeom>
            </p:spPr>
          </p:pic>
          <p:pic>
            <p:nvPicPr>
              <p:cNvPr id="18" name="Picture 17">
                <a:extLst>
                  <a:ext uri="{FF2B5EF4-FFF2-40B4-BE49-F238E27FC236}">
                    <a16:creationId xmlns:a16="http://schemas.microsoft.com/office/drawing/2014/main" id="{CF20B900-3133-CD69-3E6B-DBBEC16EEAB9}"/>
                  </a:ext>
                </a:extLst>
              </p:cNvPr>
              <p:cNvPicPr>
                <a:picLocks noChangeAspect="1"/>
              </p:cNvPicPr>
              <p:nvPr/>
            </p:nvPicPr>
            <p:blipFill>
              <a:blip r:embed="rId4"/>
              <a:stretch>
                <a:fillRect/>
              </a:stretch>
            </p:blipFill>
            <p:spPr>
              <a:xfrm>
                <a:off x="7207631" y="5501619"/>
                <a:ext cx="469963" cy="469963"/>
              </a:xfrm>
              <a:prstGeom prst="rect">
                <a:avLst/>
              </a:prstGeom>
            </p:spPr>
          </p:pic>
          <p:pic>
            <p:nvPicPr>
              <p:cNvPr id="19" name="Picture 18">
                <a:extLst>
                  <a:ext uri="{FF2B5EF4-FFF2-40B4-BE49-F238E27FC236}">
                    <a16:creationId xmlns:a16="http://schemas.microsoft.com/office/drawing/2014/main" id="{2B2288C2-E91E-A335-4A0C-9FE80347F914}"/>
                  </a:ext>
                </a:extLst>
              </p:cNvPr>
              <p:cNvPicPr>
                <a:picLocks noChangeAspect="1"/>
              </p:cNvPicPr>
              <p:nvPr/>
            </p:nvPicPr>
            <p:blipFill>
              <a:blip r:embed="rId5"/>
              <a:stretch>
                <a:fillRect/>
              </a:stretch>
            </p:blipFill>
            <p:spPr>
              <a:xfrm>
                <a:off x="8320980" y="5501619"/>
                <a:ext cx="469963" cy="469963"/>
              </a:xfrm>
              <a:prstGeom prst="rect">
                <a:avLst/>
              </a:prstGeom>
            </p:spPr>
          </p:pic>
        </p:grpSp>
        <p:pic>
          <p:nvPicPr>
            <p:cNvPr id="7" name="Picture 6">
              <a:extLst>
                <a:ext uri="{FF2B5EF4-FFF2-40B4-BE49-F238E27FC236}">
                  <a16:creationId xmlns:a16="http://schemas.microsoft.com/office/drawing/2014/main" id="{1FE3AC83-CAB8-AE77-4B52-F63F63749262}"/>
                </a:ext>
              </a:extLst>
            </p:cNvPr>
            <p:cNvPicPr>
              <a:picLocks noChangeAspect="1"/>
            </p:cNvPicPr>
            <p:nvPr/>
          </p:nvPicPr>
          <p:blipFill>
            <a:blip r:embed="rId3"/>
            <a:stretch>
              <a:fillRect/>
            </a:stretch>
          </p:blipFill>
          <p:spPr>
            <a:xfrm>
              <a:off x="9975232" y="5477563"/>
              <a:ext cx="606088" cy="606088"/>
            </a:xfrm>
            <a:prstGeom prst="rect">
              <a:avLst/>
            </a:prstGeom>
          </p:spPr>
        </p:pic>
        <p:pic>
          <p:nvPicPr>
            <p:cNvPr id="8" name="Picture 7">
              <a:extLst>
                <a:ext uri="{FF2B5EF4-FFF2-40B4-BE49-F238E27FC236}">
                  <a16:creationId xmlns:a16="http://schemas.microsoft.com/office/drawing/2014/main" id="{BD5679F9-A73F-19BB-80AD-477964D41DA4}"/>
                </a:ext>
              </a:extLst>
            </p:cNvPr>
            <p:cNvPicPr>
              <a:picLocks noChangeAspect="1"/>
            </p:cNvPicPr>
            <p:nvPr/>
          </p:nvPicPr>
          <p:blipFill>
            <a:blip r:embed="rId4"/>
            <a:stretch>
              <a:fillRect/>
            </a:stretch>
          </p:blipFill>
          <p:spPr>
            <a:xfrm>
              <a:off x="9257315" y="5477563"/>
              <a:ext cx="606088" cy="606088"/>
            </a:xfrm>
            <a:prstGeom prst="rect">
              <a:avLst/>
            </a:prstGeom>
          </p:spPr>
        </p:pic>
        <p:pic>
          <p:nvPicPr>
            <p:cNvPr id="9" name="Picture 8">
              <a:extLst>
                <a:ext uri="{FF2B5EF4-FFF2-40B4-BE49-F238E27FC236}">
                  <a16:creationId xmlns:a16="http://schemas.microsoft.com/office/drawing/2014/main" id="{A6E13878-D1B5-7D25-D031-F1151C8F87A9}"/>
                </a:ext>
              </a:extLst>
            </p:cNvPr>
            <p:cNvPicPr>
              <a:picLocks noChangeAspect="1"/>
            </p:cNvPicPr>
            <p:nvPr/>
          </p:nvPicPr>
          <p:blipFill>
            <a:blip r:embed="rId5"/>
            <a:stretch>
              <a:fillRect/>
            </a:stretch>
          </p:blipFill>
          <p:spPr>
            <a:xfrm>
              <a:off x="10693147" y="5477563"/>
              <a:ext cx="606088" cy="606088"/>
            </a:xfrm>
            <a:prstGeom prst="rect">
              <a:avLst/>
            </a:prstGeom>
          </p:spPr>
        </p:pic>
      </p:grpSp>
      <p:pic>
        <p:nvPicPr>
          <p:cNvPr id="22" name="Picture 19">
            <a:extLst>
              <a:ext uri="{FF2B5EF4-FFF2-40B4-BE49-F238E27FC236}">
                <a16:creationId xmlns:a16="http://schemas.microsoft.com/office/drawing/2014/main" id="{2B36998A-3C19-774E-C785-50EA9CCB40BE}"/>
              </a:ext>
            </a:extLst>
          </p:cNvPr>
          <p:cNvPicPr>
            <a:picLocks noChangeAspect="1"/>
          </p:cNvPicPr>
          <p:nvPr/>
        </p:nvPicPr>
        <p:blipFill>
          <a:blip r:embed="rId6"/>
          <a:srcRect/>
          <a:stretch>
            <a:fillRect/>
          </a:stretch>
        </p:blipFill>
        <p:spPr>
          <a:xfrm>
            <a:off x="9292166" y="2072686"/>
            <a:ext cx="2204714" cy="4666061"/>
          </a:xfrm>
          <a:prstGeom prst="rect">
            <a:avLst/>
          </a:prstGeom>
        </p:spPr>
      </p:pic>
      <p:pic>
        <p:nvPicPr>
          <p:cNvPr id="23" name="Picture 20">
            <a:extLst>
              <a:ext uri="{FF2B5EF4-FFF2-40B4-BE49-F238E27FC236}">
                <a16:creationId xmlns:a16="http://schemas.microsoft.com/office/drawing/2014/main" id="{28681E70-0681-77BA-4F69-2CA7B604B46E}"/>
              </a:ext>
            </a:extLst>
          </p:cNvPr>
          <p:cNvPicPr>
            <a:picLocks noChangeAspect="1"/>
          </p:cNvPicPr>
          <p:nvPr/>
        </p:nvPicPr>
        <p:blipFill>
          <a:blip r:embed="rId7"/>
          <a:srcRect/>
          <a:stretch>
            <a:fillRect/>
          </a:stretch>
        </p:blipFill>
        <p:spPr>
          <a:xfrm>
            <a:off x="367009" y="2009960"/>
            <a:ext cx="1856049" cy="4728787"/>
          </a:xfrm>
          <a:prstGeom prst="rect">
            <a:avLst/>
          </a:prstGeom>
        </p:spPr>
      </p:pic>
      <p:pic>
        <p:nvPicPr>
          <p:cNvPr id="24" name="Picture 23">
            <a:extLst>
              <a:ext uri="{FF2B5EF4-FFF2-40B4-BE49-F238E27FC236}">
                <a16:creationId xmlns:a16="http://schemas.microsoft.com/office/drawing/2014/main" id="{003801FB-DD32-F004-1E1A-E2654DEAAE40}"/>
              </a:ext>
            </a:extLst>
          </p:cNvPr>
          <p:cNvPicPr>
            <a:picLocks noChangeAspect="1"/>
          </p:cNvPicPr>
          <p:nvPr/>
        </p:nvPicPr>
        <p:blipFill>
          <a:blip r:embed="rId8"/>
          <a:stretch>
            <a:fillRect/>
          </a:stretch>
        </p:blipFill>
        <p:spPr>
          <a:xfrm>
            <a:off x="481091" y="320139"/>
            <a:ext cx="12192000" cy="1832928"/>
          </a:xfrm>
          <a:prstGeom prst="rect">
            <a:avLst/>
          </a:prstGeom>
        </p:spPr>
      </p:pic>
    </p:spTree>
    <p:extLst>
      <p:ext uri="{BB962C8B-B14F-4D97-AF65-F5344CB8AC3E}">
        <p14:creationId xmlns:p14="http://schemas.microsoft.com/office/powerpoint/2010/main" val="201510759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E83B15-0A59-AB3F-97D2-423EACD73B8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0EAC47A-6D65-B6A7-24CA-FD9D6333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55BA087F-A584-601A-404C-EBEE326C4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299CABE1-E36F-143B-0043-88D7446D1A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E5D98D5B-FC0E-6570-42F3-FB1C871BCE02}"/>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grpSp>
        <p:nvGrpSpPr>
          <p:cNvPr id="2" name="Group 1">
            <a:extLst>
              <a:ext uri="{FF2B5EF4-FFF2-40B4-BE49-F238E27FC236}">
                <a16:creationId xmlns:a16="http://schemas.microsoft.com/office/drawing/2014/main" id="{731F30B0-4A4E-00E0-B3E0-845066E85EA1}"/>
              </a:ext>
            </a:extLst>
          </p:cNvPr>
          <p:cNvGrpSpPr/>
          <p:nvPr/>
        </p:nvGrpSpPr>
        <p:grpSpPr>
          <a:xfrm>
            <a:off x="2025766" y="2451798"/>
            <a:ext cx="7681587" cy="3682646"/>
            <a:chOff x="4222866" y="2542059"/>
            <a:chExt cx="7681587" cy="3682646"/>
          </a:xfrm>
        </p:grpSpPr>
        <p:grpSp>
          <p:nvGrpSpPr>
            <p:cNvPr id="13" name="Group 12">
              <a:extLst>
                <a:ext uri="{FF2B5EF4-FFF2-40B4-BE49-F238E27FC236}">
                  <a16:creationId xmlns:a16="http://schemas.microsoft.com/office/drawing/2014/main" id="{DC18E24A-A5DB-A283-B0D5-1A37CC65DD59}"/>
                </a:ext>
              </a:extLst>
            </p:cNvPr>
            <p:cNvGrpSpPr/>
            <p:nvPr/>
          </p:nvGrpSpPr>
          <p:grpSpPr>
            <a:xfrm>
              <a:off x="4222866" y="2542059"/>
              <a:ext cx="7681587" cy="3682646"/>
              <a:chOff x="4841104" y="3804755"/>
              <a:chExt cx="5956331" cy="2855537"/>
            </a:xfrm>
          </p:grpSpPr>
          <p:grpSp>
            <p:nvGrpSpPr>
              <p:cNvPr id="28" name="Group 27">
                <a:extLst>
                  <a:ext uri="{FF2B5EF4-FFF2-40B4-BE49-F238E27FC236}">
                    <a16:creationId xmlns:a16="http://schemas.microsoft.com/office/drawing/2014/main" id="{5F1656A0-C4D1-8CC7-26F8-54DB073FD364}"/>
                  </a:ext>
                </a:extLst>
              </p:cNvPr>
              <p:cNvGrpSpPr/>
              <p:nvPr/>
            </p:nvGrpSpPr>
            <p:grpSpPr>
              <a:xfrm>
                <a:off x="4841104" y="3804755"/>
                <a:ext cx="5956331" cy="2855537"/>
                <a:chOff x="2975204" y="1242806"/>
                <a:chExt cx="5956331" cy="2855537"/>
              </a:xfrm>
            </p:grpSpPr>
            <p:sp>
              <p:nvSpPr>
                <p:cNvPr id="35" name="Rectangle: Rounded Corners 12">
                  <a:extLst>
                    <a:ext uri="{FF2B5EF4-FFF2-40B4-BE49-F238E27FC236}">
                      <a16:creationId xmlns:a16="http://schemas.microsoft.com/office/drawing/2014/main" id="{3F6F09C8-472F-0E12-472D-2E724B11CB34}"/>
                    </a:ext>
                  </a:extLst>
                </p:cNvPr>
                <p:cNvSpPr/>
                <p:nvPr/>
              </p:nvSpPr>
              <p:spPr>
                <a:xfrm>
                  <a:off x="2975204" y="1847435"/>
                  <a:ext cx="5956331" cy="2250908"/>
                </a:xfrm>
                <a:custGeom>
                  <a:avLst/>
                  <a:gdLst>
                    <a:gd name="connsiteX0" fmla="*/ 0 w 5956331"/>
                    <a:gd name="connsiteY0" fmla="*/ 454052 h 2250908"/>
                    <a:gd name="connsiteX1" fmla="*/ 403237 w 5956331"/>
                    <a:gd name="connsiteY1" fmla="*/ 0 h 2250908"/>
                    <a:gd name="connsiteX2" fmla="*/ 923945 w 5956331"/>
                    <a:gd name="connsiteY2" fmla="*/ 0 h 2250908"/>
                    <a:gd name="connsiteX3" fmla="*/ 1341655 w 5956331"/>
                    <a:gd name="connsiteY3" fmla="*/ 0 h 2250908"/>
                    <a:gd name="connsiteX4" fmla="*/ 1810865 w 5956331"/>
                    <a:gd name="connsiteY4" fmla="*/ 0 h 2250908"/>
                    <a:gd name="connsiteX5" fmla="*/ 2486067 w 5956331"/>
                    <a:gd name="connsiteY5" fmla="*/ 0 h 2250908"/>
                    <a:gd name="connsiteX6" fmla="*/ 2903777 w 5956331"/>
                    <a:gd name="connsiteY6" fmla="*/ 0 h 2250908"/>
                    <a:gd name="connsiteX7" fmla="*/ 3321489 w 5956331"/>
                    <a:gd name="connsiteY7" fmla="*/ 0 h 2250908"/>
                    <a:gd name="connsiteX8" fmla="*/ 3739199 w 5956331"/>
                    <a:gd name="connsiteY8" fmla="*/ 0 h 2250908"/>
                    <a:gd name="connsiteX9" fmla="*/ 4311405 w 5956331"/>
                    <a:gd name="connsiteY9" fmla="*/ 0 h 2250908"/>
                    <a:gd name="connsiteX10" fmla="*/ 4883611 w 5956331"/>
                    <a:gd name="connsiteY10" fmla="*/ 0 h 2250908"/>
                    <a:gd name="connsiteX11" fmla="*/ 5553092 w 5956331"/>
                    <a:gd name="connsiteY11" fmla="*/ 0 h 2250908"/>
                    <a:gd name="connsiteX12" fmla="*/ 5956331 w 5956331"/>
                    <a:gd name="connsiteY12" fmla="*/ 454052 h 2250908"/>
                    <a:gd name="connsiteX13" fmla="*/ 5956331 w 5956331"/>
                    <a:gd name="connsiteY13" fmla="*/ 874797 h 2250908"/>
                    <a:gd name="connsiteX14" fmla="*/ 5956331 w 5956331"/>
                    <a:gd name="connsiteY14" fmla="*/ 1335825 h 2250908"/>
                    <a:gd name="connsiteX15" fmla="*/ 5956331 w 5956331"/>
                    <a:gd name="connsiteY15" fmla="*/ 1796854 h 2250908"/>
                    <a:gd name="connsiteX16" fmla="*/ 5553092 w 5956331"/>
                    <a:gd name="connsiteY16" fmla="*/ 2250908 h 2250908"/>
                    <a:gd name="connsiteX17" fmla="*/ 4929388 w 5956331"/>
                    <a:gd name="connsiteY17" fmla="*/ 2250908 h 2250908"/>
                    <a:gd name="connsiteX18" fmla="*/ 4408680 w 5956331"/>
                    <a:gd name="connsiteY18" fmla="*/ 2250908 h 2250908"/>
                    <a:gd name="connsiteX19" fmla="*/ 3939471 w 5956331"/>
                    <a:gd name="connsiteY19" fmla="*/ 2250908 h 2250908"/>
                    <a:gd name="connsiteX20" fmla="*/ 3521760 w 5956331"/>
                    <a:gd name="connsiteY20" fmla="*/ 2250908 h 2250908"/>
                    <a:gd name="connsiteX21" fmla="*/ 2846557 w 5956331"/>
                    <a:gd name="connsiteY21" fmla="*/ 2250908 h 2250908"/>
                    <a:gd name="connsiteX22" fmla="*/ 2274352 w 5956331"/>
                    <a:gd name="connsiteY22" fmla="*/ 2250908 h 2250908"/>
                    <a:gd name="connsiteX23" fmla="*/ 1753644 w 5956331"/>
                    <a:gd name="connsiteY23" fmla="*/ 2250908 h 2250908"/>
                    <a:gd name="connsiteX24" fmla="*/ 1129938 w 5956331"/>
                    <a:gd name="connsiteY24" fmla="*/ 2250908 h 2250908"/>
                    <a:gd name="connsiteX25" fmla="*/ 403237 w 5956331"/>
                    <a:gd name="connsiteY25" fmla="*/ 2250908 h 2250908"/>
                    <a:gd name="connsiteX26" fmla="*/ 0 w 5956331"/>
                    <a:gd name="connsiteY26" fmla="*/ 1796854 h 2250908"/>
                    <a:gd name="connsiteX27" fmla="*/ 0 w 5956331"/>
                    <a:gd name="connsiteY27" fmla="*/ 1376110 h 2250908"/>
                    <a:gd name="connsiteX28" fmla="*/ 0 w 5956331"/>
                    <a:gd name="connsiteY28" fmla="*/ 941937 h 2250908"/>
                    <a:gd name="connsiteX29" fmla="*/ 0 w 5956331"/>
                    <a:gd name="connsiteY29" fmla="*/ 454052 h 2250908"/>
                    <a:gd name="connsiteX0-1" fmla="*/ 0 w 5956331"/>
                    <a:gd name="connsiteY0-2" fmla="*/ 454052 h 2250908"/>
                    <a:gd name="connsiteX1-3" fmla="*/ 403237 w 5956331"/>
                    <a:gd name="connsiteY1-4" fmla="*/ 0 h 2250908"/>
                    <a:gd name="connsiteX2-5" fmla="*/ 1026942 w 5956331"/>
                    <a:gd name="connsiteY2-6" fmla="*/ 0 h 2250908"/>
                    <a:gd name="connsiteX3-7" fmla="*/ 1496151 w 5956331"/>
                    <a:gd name="connsiteY3-8" fmla="*/ 0 h 2250908"/>
                    <a:gd name="connsiteX4-9" fmla="*/ 1965359 w 5956331"/>
                    <a:gd name="connsiteY4-10" fmla="*/ 0 h 2250908"/>
                    <a:gd name="connsiteX5-11" fmla="*/ 2589065 w 5956331"/>
                    <a:gd name="connsiteY5-12" fmla="*/ 0 h 2250908"/>
                    <a:gd name="connsiteX6-13" fmla="*/ 3109773 w 5956331"/>
                    <a:gd name="connsiteY6-14" fmla="*/ 0 h 2250908"/>
                    <a:gd name="connsiteX7-15" fmla="*/ 3784975 w 5956331"/>
                    <a:gd name="connsiteY7-16" fmla="*/ 0 h 2250908"/>
                    <a:gd name="connsiteX8-17" fmla="*/ 4460178 w 5956331"/>
                    <a:gd name="connsiteY8-18" fmla="*/ 0 h 2250908"/>
                    <a:gd name="connsiteX9-19" fmla="*/ 5553092 w 5956331"/>
                    <a:gd name="connsiteY9-20" fmla="*/ 0 h 2250908"/>
                    <a:gd name="connsiteX10-21" fmla="*/ 5956331 w 5956331"/>
                    <a:gd name="connsiteY10-22" fmla="*/ 454052 h 2250908"/>
                    <a:gd name="connsiteX11-23" fmla="*/ 5956331 w 5956331"/>
                    <a:gd name="connsiteY11-24" fmla="*/ 901653 h 2250908"/>
                    <a:gd name="connsiteX12-25" fmla="*/ 5956331 w 5956331"/>
                    <a:gd name="connsiteY12-26" fmla="*/ 1349254 h 2250908"/>
                    <a:gd name="connsiteX13-27" fmla="*/ 5956331 w 5956331"/>
                    <a:gd name="connsiteY13-28" fmla="*/ 1796854 h 2250908"/>
                    <a:gd name="connsiteX14-29" fmla="*/ 5553092 w 5956331"/>
                    <a:gd name="connsiteY14-30" fmla="*/ 2250908 h 2250908"/>
                    <a:gd name="connsiteX15-31" fmla="*/ 4929388 w 5956331"/>
                    <a:gd name="connsiteY15-32" fmla="*/ 2250908 h 2250908"/>
                    <a:gd name="connsiteX16-33" fmla="*/ 4408680 w 5956331"/>
                    <a:gd name="connsiteY16-34" fmla="*/ 2250908 h 2250908"/>
                    <a:gd name="connsiteX17-35" fmla="*/ 3887973 w 5956331"/>
                    <a:gd name="connsiteY17-36" fmla="*/ 2250908 h 2250908"/>
                    <a:gd name="connsiteX18-37" fmla="*/ 3212769 w 5956331"/>
                    <a:gd name="connsiteY18-38" fmla="*/ 2250908 h 2250908"/>
                    <a:gd name="connsiteX19-39" fmla="*/ 2589065 w 5956331"/>
                    <a:gd name="connsiteY19-40" fmla="*/ 2250908 h 2250908"/>
                    <a:gd name="connsiteX20-41" fmla="*/ 2068356 w 5956331"/>
                    <a:gd name="connsiteY20-42" fmla="*/ 2250908 h 2250908"/>
                    <a:gd name="connsiteX21-43" fmla="*/ 1599148 w 5956331"/>
                    <a:gd name="connsiteY21-44" fmla="*/ 2250908 h 2250908"/>
                    <a:gd name="connsiteX22-45" fmla="*/ 1129938 w 5956331"/>
                    <a:gd name="connsiteY22-46" fmla="*/ 2250908 h 2250908"/>
                    <a:gd name="connsiteX23-47" fmla="*/ 403237 w 5956331"/>
                    <a:gd name="connsiteY23-48" fmla="*/ 2250908 h 2250908"/>
                    <a:gd name="connsiteX24-49" fmla="*/ 0 w 5956331"/>
                    <a:gd name="connsiteY24-50" fmla="*/ 1796854 h 2250908"/>
                    <a:gd name="connsiteX25-51" fmla="*/ 0 w 5956331"/>
                    <a:gd name="connsiteY25-52" fmla="*/ 1362682 h 2250908"/>
                    <a:gd name="connsiteX26-53" fmla="*/ 0 w 5956331"/>
                    <a:gd name="connsiteY26-54" fmla="*/ 928509 h 2250908"/>
                    <a:gd name="connsiteX27-55" fmla="*/ 0 w 5956331"/>
                    <a:gd name="connsiteY27-56" fmla="*/ 454052 h 2250908"/>
                    <a:gd name="connsiteX0-57" fmla="*/ 0 w 5956331"/>
                    <a:gd name="connsiteY0-58" fmla="*/ 454052 h 2250908"/>
                    <a:gd name="connsiteX1-59" fmla="*/ 403237 w 5956331"/>
                    <a:gd name="connsiteY1-60" fmla="*/ 0 h 2250908"/>
                    <a:gd name="connsiteX2-61" fmla="*/ 923945 w 5956331"/>
                    <a:gd name="connsiteY2-62" fmla="*/ 0 h 2250908"/>
                    <a:gd name="connsiteX3-63" fmla="*/ 1341655 w 5956331"/>
                    <a:gd name="connsiteY3-64" fmla="*/ 0 h 2250908"/>
                    <a:gd name="connsiteX4-65" fmla="*/ 1810865 w 5956331"/>
                    <a:gd name="connsiteY4-66" fmla="*/ 0 h 2250908"/>
                    <a:gd name="connsiteX5-67" fmla="*/ 2486067 w 5956331"/>
                    <a:gd name="connsiteY5-68" fmla="*/ 0 h 2250908"/>
                    <a:gd name="connsiteX6-69" fmla="*/ 2903777 w 5956331"/>
                    <a:gd name="connsiteY6-70" fmla="*/ 0 h 2250908"/>
                    <a:gd name="connsiteX7-71" fmla="*/ 3321489 w 5956331"/>
                    <a:gd name="connsiteY7-72" fmla="*/ 0 h 2250908"/>
                    <a:gd name="connsiteX8-73" fmla="*/ 3739199 w 5956331"/>
                    <a:gd name="connsiteY8-74" fmla="*/ 0 h 2250908"/>
                    <a:gd name="connsiteX9-75" fmla="*/ 4311405 w 5956331"/>
                    <a:gd name="connsiteY9-76" fmla="*/ 0 h 2250908"/>
                    <a:gd name="connsiteX10-77" fmla="*/ 4883611 w 5956331"/>
                    <a:gd name="connsiteY10-78" fmla="*/ 0 h 2250908"/>
                    <a:gd name="connsiteX11-79" fmla="*/ 5553092 w 5956331"/>
                    <a:gd name="connsiteY11-80" fmla="*/ 0 h 2250908"/>
                    <a:gd name="connsiteX12-81" fmla="*/ 5956331 w 5956331"/>
                    <a:gd name="connsiteY12-82" fmla="*/ 454052 h 2250908"/>
                    <a:gd name="connsiteX13-83" fmla="*/ 5956331 w 5956331"/>
                    <a:gd name="connsiteY13-84" fmla="*/ 874797 h 2250908"/>
                    <a:gd name="connsiteX14-85" fmla="*/ 5956331 w 5956331"/>
                    <a:gd name="connsiteY14-86" fmla="*/ 1335825 h 2250908"/>
                    <a:gd name="connsiteX15-87" fmla="*/ 5956331 w 5956331"/>
                    <a:gd name="connsiteY15-88" fmla="*/ 1796854 h 2250908"/>
                    <a:gd name="connsiteX16-89" fmla="*/ 5553092 w 5956331"/>
                    <a:gd name="connsiteY16-90" fmla="*/ 2250908 h 2250908"/>
                    <a:gd name="connsiteX17-91" fmla="*/ 4929388 w 5956331"/>
                    <a:gd name="connsiteY17-92" fmla="*/ 2250908 h 2250908"/>
                    <a:gd name="connsiteX18-93" fmla="*/ 4408680 w 5956331"/>
                    <a:gd name="connsiteY18-94" fmla="*/ 2250908 h 2250908"/>
                    <a:gd name="connsiteX19-95" fmla="*/ 3939471 w 5956331"/>
                    <a:gd name="connsiteY19-96" fmla="*/ 2250908 h 2250908"/>
                    <a:gd name="connsiteX20-97" fmla="*/ 3521760 w 5956331"/>
                    <a:gd name="connsiteY20-98" fmla="*/ 2250908 h 2250908"/>
                    <a:gd name="connsiteX21-99" fmla="*/ 2846557 w 5956331"/>
                    <a:gd name="connsiteY21-100" fmla="*/ 2250908 h 2250908"/>
                    <a:gd name="connsiteX22-101" fmla="*/ 2274352 w 5956331"/>
                    <a:gd name="connsiteY22-102" fmla="*/ 2250908 h 2250908"/>
                    <a:gd name="connsiteX23-103" fmla="*/ 1753644 w 5956331"/>
                    <a:gd name="connsiteY23-104" fmla="*/ 2250908 h 2250908"/>
                    <a:gd name="connsiteX24-105" fmla="*/ 1129938 w 5956331"/>
                    <a:gd name="connsiteY24-106" fmla="*/ 2250908 h 2250908"/>
                    <a:gd name="connsiteX25-107" fmla="*/ 403237 w 5956331"/>
                    <a:gd name="connsiteY25-108" fmla="*/ 2250908 h 2250908"/>
                    <a:gd name="connsiteX26-109" fmla="*/ 0 w 5956331"/>
                    <a:gd name="connsiteY26-110" fmla="*/ 1796854 h 2250908"/>
                    <a:gd name="connsiteX27-111" fmla="*/ 0 w 5956331"/>
                    <a:gd name="connsiteY27-112" fmla="*/ 1376110 h 2250908"/>
                    <a:gd name="connsiteX28-113" fmla="*/ 0 w 5956331"/>
                    <a:gd name="connsiteY28-114" fmla="*/ 941937 h 2250908"/>
                    <a:gd name="connsiteX29-115" fmla="*/ 0 w 5956331"/>
                    <a:gd name="connsiteY29-116" fmla="*/ 454052 h 22509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 ang="0">
                      <a:pos x="connsiteX29-115" y="connsiteY29-116"/>
                    </a:cxn>
                  </a:cxnLst>
                  <a:rect l="l" t="t" r="r" b="b"/>
                  <a:pathLst>
                    <a:path w="5956331" h="2250908" fill="none" extrusionOk="0">
                      <a:moveTo>
                        <a:pt x="0" y="454052"/>
                      </a:moveTo>
                      <a:cubicBezTo>
                        <a:pt x="62204" y="248813"/>
                        <a:pt x="186928" y="34109"/>
                        <a:pt x="403237" y="0"/>
                      </a:cubicBezTo>
                      <a:cubicBezTo>
                        <a:pt x="603169" y="32454"/>
                        <a:pt x="793994" y="-21131"/>
                        <a:pt x="923945" y="0"/>
                      </a:cubicBezTo>
                      <a:cubicBezTo>
                        <a:pt x="1028516" y="-36190"/>
                        <a:pt x="1166227" y="-7002"/>
                        <a:pt x="1341655" y="0"/>
                      </a:cubicBezTo>
                      <a:cubicBezTo>
                        <a:pt x="1537334" y="-7925"/>
                        <a:pt x="1595630" y="11666"/>
                        <a:pt x="1810865" y="0"/>
                      </a:cubicBezTo>
                      <a:cubicBezTo>
                        <a:pt x="2072779" y="72978"/>
                        <a:pt x="2213432" y="50608"/>
                        <a:pt x="2486067" y="0"/>
                      </a:cubicBezTo>
                      <a:cubicBezTo>
                        <a:pt x="2662925" y="-41084"/>
                        <a:pt x="2780488" y="-26689"/>
                        <a:pt x="2903777" y="0"/>
                      </a:cubicBezTo>
                      <a:cubicBezTo>
                        <a:pt x="2985090" y="160"/>
                        <a:pt x="3160311" y="-32322"/>
                        <a:pt x="3321489" y="0"/>
                      </a:cubicBezTo>
                      <a:cubicBezTo>
                        <a:pt x="3494836" y="21824"/>
                        <a:pt x="3686451" y="-20599"/>
                        <a:pt x="3739199" y="0"/>
                      </a:cubicBezTo>
                      <a:cubicBezTo>
                        <a:pt x="3806880" y="66864"/>
                        <a:pt x="4130322" y="-7072"/>
                        <a:pt x="4311405" y="0"/>
                      </a:cubicBezTo>
                      <a:cubicBezTo>
                        <a:pt x="4521416" y="-55285"/>
                        <a:pt x="4660934" y="2918"/>
                        <a:pt x="4883611" y="0"/>
                      </a:cubicBezTo>
                      <a:cubicBezTo>
                        <a:pt x="5027754" y="4003"/>
                        <a:pt x="5432854" y="-42141"/>
                        <a:pt x="5553092" y="0"/>
                      </a:cubicBezTo>
                      <a:cubicBezTo>
                        <a:pt x="5745452" y="53853"/>
                        <a:pt x="5944092" y="202938"/>
                        <a:pt x="5956331" y="454052"/>
                      </a:cubicBezTo>
                      <a:cubicBezTo>
                        <a:pt x="5965250" y="625002"/>
                        <a:pt x="5960819" y="683560"/>
                        <a:pt x="5956331" y="874797"/>
                      </a:cubicBezTo>
                      <a:cubicBezTo>
                        <a:pt x="5937053" y="1020414"/>
                        <a:pt x="5961670" y="1233856"/>
                        <a:pt x="5956331" y="1335825"/>
                      </a:cubicBezTo>
                      <a:cubicBezTo>
                        <a:pt x="5902521" y="1433206"/>
                        <a:pt x="5973164" y="1687499"/>
                        <a:pt x="5956331" y="1796854"/>
                      </a:cubicBezTo>
                      <a:cubicBezTo>
                        <a:pt x="5948176" y="1997677"/>
                        <a:pt x="5838918" y="2232261"/>
                        <a:pt x="5553092" y="2250908"/>
                      </a:cubicBezTo>
                      <a:cubicBezTo>
                        <a:pt x="5436643" y="2288802"/>
                        <a:pt x="5169734" y="2309234"/>
                        <a:pt x="4929388" y="2250908"/>
                      </a:cubicBezTo>
                      <a:cubicBezTo>
                        <a:pt x="4642187" y="2227882"/>
                        <a:pt x="4588096" y="2237085"/>
                        <a:pt x="4408680" y="2250908"/>
                      </a:cubicBezTo>
                      <a:cubicBezTo>
                        <a:pt x="4256979" y="2279081"/>
                        <a:pt x="4036008" y="2272033"/>
                        <a:pt x="3939471" y="2250908"/>
                      </a:cubicBezTo>
                      <a:cubicBezTo>
                        <a:pt x="3851652" y="2250614"/>
                        <a:pt x="3601931" y="2204810"/>
                        <a:pt x="3521760" y="2250908"/>
                      </a:cubicBezTo>
                      <a:cubicBezTo>
                        <a:pt x="3453692" y="2243472"/>
                        <a:pt x="3030197" y="2217077"/>
                        <a:pt x="2846557" y="2250908"/>
                      </a:cubicBezTo>
                      <a:cubicBezTo>
                        <a:pt x="2584180" y="2220152"/>
                        <a:pt x="2480645" y="2237129"/>
                        <a:pt x="2274352" y="2250908"/>
                      </a:cubicBezTo>
                      <a:cubicBezTo>
                        <a:pt x="2088273" y="2284210"/>
                        <a:pt x="1985547" y="2271457"/>
                        <a:pt x="1753644" y="2250908"/>
                      </a:cubicBezTo>
                      <a:cubicBezTo>
                        <a:pt x="1526658" y="2239662"/>
                        <a:pt x="1321798" y="2281571"/>
                        <a:pt x="1129938" y="2250908"/>
                      </a:cubicBezTo>
                      <a:cubicBezTo>
                        <a:pt x="880676" y="2244431"/>
                        <a:pt x="595298" y="2224966"/>
                        <a:pt x="403237" y="2250908"/>
                      </a:cubicBezTo>
                      <a:cubicBezTo>
                        <a:pt x="236534" y="2340376"/>
                        <a:pt x="76130" y="2156785"/>
                        <a:pt x="0" y="1796854"/>
                      </a:cubicBezTo>
                      <a:cubicBezTo>
                        <a:pt x="-6217" y="1604575"/>
                        <a:pt x="15729" y="1553019"/>
                        <a:pt x="0" y="1376110"/>
                      </a:cubicBezTo>
                      <a:cubicBezTo>
                        <a:pt x="-35058" y="1215087"/>
                        <a:pt x="1652" y="1131571"/>
                        <a:pt x="0" y="941937"/>
                      </a:cubicBezTo>
                      <a:cubicBezTo>
                        <a:pt x="-27197" y="735482"/>
                        <a:pt x="22235" y="643741"/>
                        <a:pt x="0" y="454052"/>
                      </a:cubicBezTo>
                      <a:close/>
                    </a:path>
                    <a:path w="5956331" h="2250908" stroke="0" extrusionOk="0">
                      <a:moveTo>
                        <a:pt x="0" y="454052"/>
                      </a:moveTo>
                      <a:cubicBezTo>
                        <a:pt x="16696" y="187432"/>
                        <a:pt x="206272" y="116178"/>
                        <a:pt x="403237" y="0"/>
                      </a:cubicBezTo>
                      <a:cubicBezTo>
                        <a:pt x="717794" y="-12071"/>
                        <a:pt x="753402" y="17031"/>
                        <a:pt x="1026942" y="0"/>
                      </a:cubicBezTo>
                      <a:cubicBezTo>
                        <a:pt x="1298900" y="-26925"/>
                        <a:pt x="1306823" y="-25500"/>
                        <a:pt x="1496151" y="0"/>
                      </a:cubicBezTo>
                      <a:cubicBezTo>
                        <a:pt x="1716240" y="22620"/>
                        <a:pt x="1801097" y="16807"/>
                        <a:pt x="1965359" y="0"/>
                      </a:cubicBezTo>
                      <a:cubicBezTo>
                        <a:pt x="2037118" y="13997"/>
                        <a:pt x="2382908" y="64614"/>
                        <a:pt x="2589065" y="0"/>
                      </a:cubicBezTo>
                      <a:cubicBezTo>
                        <a:pt x="2791152" y="-53169"/>
                        <a:pt x="2978234" y="-44467"/>
                        <a:pt x="3109773" y="0"/>
                      </a:cubicBezTo>
                      <a:cubicBezTo>
                        <a:pt x="3243588" y="-5039"/>
                        <a:pt x="3673817" y="58840"/>
                        <a:pt x="3784975" y="0"/>
                      </a:cubicBezTo>
                      <a:cubicBezTo>
                        <a:pt x="3958083" y="-125150"/>
                        <a:pt x="4205605" y="-57085"/>
                        <a:pt x="4460178" y="0"/>
                      </a:cubicBezTo>
                      <a:cubicBezTo>
                        <a:pt x="4777087" y="35939"/>
                        <a:pt x="5161646" y="53062"/>
                        <a:pt x="5553092" y="0"/>
                      </a:cubicBezTo>
                      <a:cubicBezTo>
                        <a:pt x="5811882" y="35286"/>
                        <a:pt x="5930358" y="236394"/>
                        <a:pt x="5956331" y="454052"/>
                      </a:cubicBezTo>
                      <a:cubicBezTo>
                        <a:pt x="5960833" y="638923"/>
                        <a:pt x="5935208" y="737944"/>
                        <a:pt x="5956331" y="901653"/>
                      </a:cubicBezTo>
                      <a:cubicBezTo>
                        <a:pt x="5951938" y="1046545"/>
                        <a:pt x="5946313" y="1241015"/>
                        <a:pt x="5956331" y="1349254"/>
                      </a:cubicBezTo>
                      <a:cubicBezTo>
                        <a:pt x="5942948" y="1503053"/>
                        <a:pt x="5981931" y="1594816"/>
                        <a:pt x="5956331" y="1796854"/>
                      </a:cubicBezTo>
                      <a:cubicBezTo>
                        <a:pt x="6053885" y="2039041"/>
                        <a:pt x="5788757" y="2318347"/>
                        <a:pt x="5553092" y="2250908"/>
                      </a:cubicBezTo>
                      <a:cubicBezTo>
                        <a:pt x="5399331" y="2202719"/>
                        <a:pt x="5164113" y="2217095"/>
                        <a:pt x="4929388" y="2250908"/>
                      </a:cubicBezTo>
                      <a:cubicBezTo>
                        <a:pt x="4803085" y="2277246"/>
                        <a:pt x="4577534" y="2218367"/>
                        <a:pt x="4408680" y="2250908"/>
                      </a:cubicBezTo>
                      <a:cubicBezTo>
                        <a:pt x="4200018" y="2215803"/>
                        <a:pt x="4120661" y="2234058"/>
                        <a:pt x="3887973" y="2250908"/>
                      </a:cubicBezTo>
                      <a:cubicBezTo>
                        <a:pt x="3659182" y="2320245"/>
                        <a:pt x="3395598" y="2284836"/>
                        <a:pt x="3212769" y="2250908"/>
                      </a:cubicBezTo>
                      <a:cubicBezTo>
                        <a:pt x="3070501" y="2251224"/>
                        <a:pt x="2800279" y="2144190"/>
                        <a:pt x="2589065" y="2250908"/>
                      </a:cubicBezTo>
                      <a:cubicBezTo>
                        <a:pt x="2417794" y="2240755"/>
                        <a:pt x="2307803" y="2208660"/>
                        <a:pt x="2068356" y="2250908"/>
                      </a:cubicBezTo>
                      <a:cubicBezTo>
                        <a:pt x="1834687" y="2225705"/>
                        <a:pt x="1673360" y="2236643"/>
                        <a:pt x="1599148" y="2250908"/>
                      </a:cubicBezTo>
                      <a:cubicBezTo>
                        <a:pt x="1511459" y="2294760"/>
                        <a:pt x="1208737" y="2202917"/>
                        <a:pt x="1129938" y="2250908"/>
                      </a:cubicBezTo>
                      <a:cubicBezTo>
                        <a:pt x="918460" y="2284777"/>
                        <a:pt x="707795" y="2211962"/>
                        <a:pt x="403237" y="2250908"/>
                      </a:cubicBezTo>
                      <a:cubicBezTo>
                        <a:pt x="217366" y="2274748"/>
                        <a:pt x="38935" y="2104494"/>
                        <a:pt x="0" y="1796854"/>
                      </a:cubicBezTo>
                      <a:cubicBezTo>
                        <a:pt x="-41597" y="1598264"/>
                        <a:pt x="22616" y="1458464"/>
                        <a:pt x="0" y="1362682"/>
                      </a:cubicBezTo>
                      <a:cubicBezTo>
                        <a:pt x="28151" y="1230043"/>
                        <a:pt x="5871" y="1117718"/>
                        <a:pt x="0" y="928509"/>
                      </a:cubicBezTo>
                      <a:cubicBezTo>
                        <a:pt x="-1690" y="810534"/>
                        <a:pt x="-4808" y="564782"/>
                        <a:pt x="0" y="454052"/>
                      </a:cubicBezTo>
                      <a:close/>
                    </a:path>
                    <a:path w="5956331" h="2250908" fill="none" stroke="0" extrusionOk="0">
                      <a:moveTo>
                        <a:pt x="0" y="454052"/>
                      </a:moveTo>
                      <a:cubicBezTo>
                        <a:pt x="16284" y="222249"/>
                        <a:pt x="180390" y="30683"/>
                        <a:pt x="403237" y="0"/>
                      </a:cubicBezTo>
                      <a:cubicBezTo>
                        <a:pt x="590508" y="45660"/>
                        <a:pt x="786753" y="-7078"/>
                        <a:pt x="923945" y="0"/>
                      </a:cubicBezTo>
                      <a:cubicBezTo>
                        <a:pt x="1065516" y="-21661"/>
                        <a:pt x="1136631" y="10681"/>
                        <a:pt x="1341655" y="0"/>
                      </a:cubicBezTo>
                      <a:cubicBezTo>
                        <a:pt x="1556400" y="-7217"/>
                        <a:pt x="1615203" y="-20491"/>
                        <a:pt x="1810865" y="0"/>
                      </a:cubicBezTo>
                      <a:cubicBezTo>
                        <a:pt x="2047137" y="-31568"/>
                        <a:pt x="2297860" y="-24052"/>
                        <a:pt x="2486067" y="0"/>
                      </a:cubicBezTo>
                      <a:cubicBezTo>
                        <a:pt x="2689096" y="-31392"/>
                        <a:pt x="2800010" y="11907"/>
                        <a:pt x="2903777" y="0"/>
                      </a:cubicBezTo>
                      <a:cubicBezTo>
                        <a:pt x="2999120" y="3102"/>
                        <a:pt x="3142324" y="-21207"/>
                        <a:pt x="3321489" y="0"/>
                      </a:cubicBezTo>
                      <a:cubicBezTo>
                        <a:pt x="3501197" y="9070"/>
                        <a:pt x="3647710" y="-32961"/>
                        <a:pt x="3739199" y="0"/>
                      </a:cubicBezTo>
                      <a:cubicBezTo>
                        <a:pt x="3769578" y="-14995"/>
                        <a:pt x="4062040" y="-1958"/>
                        <a:pt x="4311405" y="0"/>
                      </a:cubicBezTo>
                      <a:cubicBezTo>
                        <a:pt x="4547448" y="-73069"/>
                        <a:pt x="4728135" y="41229"/>
                        <a:pt x="4883611" y="0"/>
                      </a:cubicBezTo>
                      <a:cubicBezTo>
                        <a:pt x="5066437" y="15956"/>
                        <a:pt x="5417091" y="-48433"/>
                        <a:pt x="5553092" y="0"/>
                      </a:cubicBezTo>
                      <a:cubicBezTo>
                        <a:pt x="5809305" y="-72617"/>
                        <a:pt x="5983775" y="155269"/>
                        <a:pt x="5956331" y="454052"/>
                      </a:cubicBezTo>
                      <a:cubicBezTo>
                        <a:pt x="5952516" y="595293"/>
                        <a:pt x="5941149" y="702119"/>
                        <a:pt x="5956331" y="874797"/>
                      </a:cubicBezTo>
                      <a:cubicBezTo>
                        <a:pt x="5924330" y="1061226"/>
                        <a:pt x="5954051" y="1193578"/>
                        <a:pt x="5956331" y="1335825"/>
                      </a:cubicBezTo>
                      <a:cubicBezTo>
                        <a:pt x="5974585" y="1436458"/>
                        <a:pt x="5976722" y="1628255"/>
                        <a:pt x="5956331" y="1796854"/>
                      </a:cubicBezTo>
                      <a:cubicBezTo>
                        <a:pt x="5848209" y="2098651"/>
                        <a:pt x="5778146" y="2211873"/>
                        <a:pt x="5553092" y="2250908"/>
                      </a:cubicBezTo>
                      <a:cubicBezTo>
                        <a:pt x="5411639" y="2282003"/>
                        <a:pt x="5207503" y="2280886"/>
                        <a:pt x="4929388" y="2250908"/>
                      </a:cubicBezTo>
                      <a:cubicBezTo>
                        <a:pt x="4647608" y="2243635"/>
                        <a:pt x="4592021" y="2231371"/>
                        <a:pt x="4408680" y="2250908"/>
                      </a:cubicBezTo>
                      <a:cubicBezTo>
                        <a:pt x="4227732" y="2309005"/>
                        <a:pt x="4048732" y="2234357"/>
                        <a:pt x="3939471" y="2250908"/>
                      </a:cubicBezTo>
                      <a:cubicBezTo>
                        <a:pt x="3819483" y="2252718"/>
                        <a:pt x="3622535" y="2244177"/>
                        <a:pt x="3521760" y="2250908"/>
                      </a:cubicBezTo>
                      <a:cubicBezTo>
                        <a:pt x="3420647" y="2310927"/>
                        <a:pt x="3199151" y="2255562"/>
                        <a:pt x="2846557" y="2250908"/>
                      </a:cubicBezTo>
                      <a:cubicBezTo>
                        <a:pt x="2573039" y="2230179"/>
                        <a:pt x="2472246" y="2285284"/>
                        <a:pt x="2274352" y="2250908"/>
                      </a:cubicBezTo>
                      <a:cubicBezTo>
                        <a:pt x="2097739" y="2234900"/>
                        <a:pt x="1868602" y="2225951"/>
                        <a:pt x="1753644" y="2250908"/>
                      </a:cubicBezTo>
                      <a:cubicBezTo>
                        <a:pt x="1572977" y="2257504"/>
                        <a:pt x="1362419" y="2304119"/>
                        <a:pt x="1129938" y="2250908"/>
                      </a:cubicBezTo>
                      <a:cubicBezTo>
                        <a:pt x="841177" y="2275110"/>
                        <a:pt x="597596" y="2214181"/>
                        <a:pt x="403237" y="2250908"/>
                      </a:cubicBezTo>
                      <a:cubicBezTo>
                        <a:pt x="243414" y="2298242"/>
                        <a:pt x="57538" y="2041335"/>
                        <a:pt x="0" y="1796854"/>
                      </a:cubicBezTo>
                      <a:cubicBezTo>
                        <a:pt x="1469" y="1591203"/>
                        <a:pt x="18137" y="1532923"/>
                        <a:pt x="0" y="1376110"/>
                      </a:cubicBezTo>
                      <a:cubicBezTo>
                        <a:pt x="-17218" y="1200513"/>
                        <a:pt x="-3543" y="1169193"/>
                        <a:pt x="0" y="941937"/>
                      </a:cubicBezTo>
                      <a:cubicBezTo>
                        <a:pt x="20249" y="725275"/>
                        <a:pt x="-9656" y="666789"/>
                        <a:pt x="0" y="454052"/>
                      </a:cubicBezTo>
                      <a:close/>
                    </a:path>
                    <a:path w="5956331" h="2250908" fill="none" stroke="0" extrusionOk="0">
                      <a:moveTo>
                        <a:pt x="0" y="454052"/>
                      </a:moveTo>
                      <a:cubicBezTo>
                        <a:pt x="20666" y="230869"/>
                        <a:pt x="153815" y="16590"/>
                        <a:pt x="403237" y="0"/>
                      </a:cubicBezTo>
                      <a:cubicBezTo>
                        <a:pt x="585967" y="26051"/>
                        <a:pt x="775187" y="1831"/>
                        <a:pt x="923945" y="0"/>
                      </a:cubicBezTo>
                      <a:cubicBezTo>
                        <a:pt x="1053132" y="-29872"/>
                        <a:pt x="1146181" y="-1417"/>
                        <a:pt x="1341655" y="0"/>
                      </a:cubicBezTo>
                      <a:cubicBezTo>
                        <a:pt x="1536351" y="-2504"/>
                        <a:pt x="1607500" y="-6078"/>
                        <a:pt x="1810865" y="0"/>
                      </a:cubicBezTo>
                      <a:cubicBezTo>
                        <a:pt x="2095373" y="32499"/>
                        <a:pt x="2275991" y="8424"/>
                        <a:pt x="2486067" y="0"/>
                      </a:cubicBezTo>
                      <a:cubicBezTo>
                        <a:pt x="2675956" y="-31558"/>
                        <a:pt x="2781758" y="3359"/>
                        <a:pt x="2903777" y="0"/>
                      </a:cubicBezTo>
                      <a:cubicBezTo>
                        <a:pt x="3002508" y="-37575"/>
                        <a:pt x="3153819" y="-24060"/>
                        <a:pt x="3321489" y="0"/>
                      </a:cubicBezTo>
                      <a:cubicBezTo>
                        <a:pt x="3481401" y="21618"/>
                        <a:pt x="3653201" y="-26798"/>
                        <a:pt x="3739199" y="0"/>
                      </a:cubicBezTo>
                      <a:cubicBezTo>
                        <a:pt x="3779596" y="54306"/>
                        <a:pt x="4128877" y="-4855"/>
                        <a:pt x="4311405" y="0"/>
                      </a:cubicBezTo>
                      <a:cubicBezTo>
                        <a:pt x="4526126" y="-59836"/>
                        <a:pt x="4684906" y="8010"/>
                        <a:pt x="4883611" y="0"/>
                      </a:cubicBezTo>
                      <a:cubicBezTo>
                        <a:pt x="5022364" y="5218"/>
                        <a:pt x="5429593" y="-43748"/>
                        <a:pt x="5553092" y="0"/>
                      </a:cubicBezTo>
                      <a:cubicBezTo>
                        <a:pt x="5747486" y="-7849"/>
                        <a:pt x="5951116" y="188538"/>
                        <a:pt x="5956331" y="454052"/>
                      </a:cubicBezTo>
                      <a:cubicBezTo>
                        <a:pt x="5968771" y="612215"/>
                        <a:pt x="5962913" y="708660"/>
                        <a:pt x="5956331" y="874797"/>
                      </a:cubicBezTo>
                      <a:cubicBezTo>
                        <a:pt x="5928971" y="1046379"/>
                        <a:pt x="5963704" y="1218407"/>
                        <a:pt x="5956331" y="1335825"/>
                      </a:cubicBezTo>
                      <a:cubicBezTo>
                        <a:pt x="5935521" y="1436775"/>
                        <a:pt x="5959404" y="1656276"/>
                        <a:pt x="5956331" y="1796854"/>
                      </a:cubicBezTo>
                      <a:cubicBezTo>
                        <a:pt x="5904123" y="2057404"/>
                        <a:pt x="5812931" y="2227944"/>
                        <a:pt x="5553092" y="2250908"/>
                      </a:cubicBezTo>
                      <a:cubicBezTo>
                        <a:pt x="5418191" y="2274557"/>
                        <a:pt x="5196724" y="2292051"/>
                        <a:pt x="4929388" y="2250908"/>
                      </a:cubicBezTo>
                      <a:cubicBezTo>
                        <a:pt x="4643766" y="2237308"/>
                        <a:pt x="4590549" y="2234372"/>
                        <a:pt x="4408680" y="2250908"/>
                      </a:cubicBezTo>
                      <a:cubicBezTo>
                        <a:pt x="4248551" y="2291843"/>
                        <a:pt x="4032084" y="2257723"/>
                        <a:pt x="3939471" y="2250908"/>
                      </a:cubicBezTo>
                      <a:cubicBezTo>
                        <a:pt x="3833506" y="2274729"/>
                        <a:pt x="3608073" y="2219003"/>
                        <a:pt x="3521760" y="2250908"/>
                      </a:cubicBezTo>
                      <a:cubicBezTo>
                        <a:pt x="3427266" y="2273356"/>
                        <a:pt x="3107474" y="2195303"/>
                        <a:pt x="2846557" y="2250908"/>
                      </a:cubicBezTo>
                      <a:cubicBezTo>
                        <a:pt x="2580212" y="2226216"/>
                        <a:pt x="2475159" y="2267335"/>
                        <a:pt x="2274352" y="2250908"/>
                      </a:cubicBezTo>
                      <a:cubicBezTo>
                        <a:pt x="2086268" y="2275125"/>
                        <a:pt x="1940481" y="2257637"/>
                        <a:pt x="1753644" y="2250908"/>
                      </a:cubicBezTo>
                      <a:cubicBezTo>
                        <a:pt x="1539126" y="2254411"/>
                        <a:pt x="1299760" y="2303558"/>
                        <a:pt x="1129938" y="2250908"/>
                      </a:cubicBezTo>
                      <a:cubicBezTo>
                        <a:pt x="880496" y="2267168"/>
                        <a:pt x="574862" y="2197702"/>
                        <a:pt x="403237" y="2250908"/>
                      </a:cubicBezTo>
                      <a:cubicBezTo>
                        <a:pt x="214704" y="2323636"/>
                        <a:pt x="60235" y="2116927"/>
                        <a:pt x="0" y="1796854"/>
                      </a:cubicBezTo>
                      <a:cubicBezTo>
                        <a:pt x="22" y="1592751"/>
                        <a:pt x="19326" y="1547962"/>
                        <a:pt x="0" y="1376110"/>
                      </a:cubicBezTo>
                      <a:cubicBezTo>
                        <a:pt x="-28333" y="1211952"/>
                        <a:pt x="1040" y="1153311"/>
                        <a:pt x="0" y="941937"/>
                      </a:cubicBezTo>
                      <a:cubicBezTo>
                        <a:pt x="958" y="723565"/>
                        <a:pt x="4391" y="655374"/>
                        <a:pt x="0" y="454052"/>
                      </a:cubicBezTo>
                      <a:close/>
                    </a:path>
                  </a:pathLst>
                </a:custGeom>
                <a:solidFill>
                  <a:sysClr val="window" lastClr="FFFFFF">
                    <a:alpha val="85000"/>
                  </a:sysClr>
                </a:solidFill>
                <a:ln w="38100" cap="flat" cmpd="sng" algn="ctr">
                  <a:solidFill>
                    <a:srgbClr val="002060"/>
                  </a:solidFill>
                  <a:prstDash val="solid"/>
                  <a:miter lim="800000"/>
                </a:ln>
                <a:effectLst/>
              </p:spPr>
              <p:txBody>
                <a:bodyPr rtlCol="0" anchor="b"/>
                <a:lstStyle/>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   1</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Đọc</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đúng</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a:t>
                  </a:r>
                </a:p>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  2</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Đọc</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to,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rõ</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a:t>
                  </a:r>
                </a:p>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  3. Ngắt</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dirty="0" err="1">
                      <a:ln>
                        <a:noFill/>
                      </a:ln>
                      <a:solidFill>
                        <a:srgbClr val="000000"/>
                      </a:solidFill>
                      <a:effectLst/>
                      <a:uLnTx/>
                      <a:uFillTx/>
                      <a:latin typeface="UTM Duepuntozero" panose="02040603050506020204" pitchFamily="18" charset="0"/>
                      <a:ea typeface="+mn-ea"/>
                      <a:cs typeface="+mn-cs"/>
                    </a:rPr>
                    <a:t>nghỉ</a:t>
                  </a:r>
                  <a:r>
                    <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rPr>
                    <a:t> </a:t>
                  </a:r>
                  <a:r>
                    <a:rPr kumimoji="0" lang="en-US" sz="4400" b="0" i="0" u="none" strike="noStrike" kern="0" cap="none" spc="0" normalizeH="0" baseline="0" noProof="0" err="1">
                      <a:ln>
                        <a:noFill/>
                      </a:ln>
                      <a:solidFill>
                        <a:srgbClr val="000000"/>
                      </a:solidFill>
                      <a:effectLst/>
                      <a:uLnTx/>
                      <a:uFillTx/>
                      <a:latin typeface="UTM Duepuntozero" panose="02040603050506020204" pitchFamily="18" charset="0"/>
                      <a:ea typeface="+mn-ea"/>
                      <a:cs typeface="+mn-cs"/>
                    </a:rPr>
                    <a:t>đúng</a:t>
                  </a:r>
                  <a:r>
                    <a:rPr kumimoji="0" lang="en-US" sz="4400" b="0" i="0" u="none" strike="noStrike" kern="0" cap="none" spc="0" normalizeH="0" baseline="0" noProof="0">
                      <a:ln>
                        <a:noFill/>
                      </a:ln>
                      <a:solidFill>
                        <a:srgbClr val="000000"/>
                      </a:solidFill>
                      <a:effectLst/>
                      <a:uLnTx/>
                      <a:uFillTx/>
                      <a:latin typeface="UTM Duepuntozero" panose="02040603050506020204" pitchFamily="18" charset="0"/>
                      <a:ea typeface="+mn-ea"/>
                      <a:cs typeface="+mn-cs"/>
                    </a:rPr>
                    <a:t> nhịp.</a:t>
                  </a:r>
                  <a:endParaRPr kumimoji="0" lang="en-US" sz="4400" b="0" i="0" u="none" strike="noStrike" kern="0" cap="none" spc="0" normalizeH="0" baseline="0" noProof="0" dirty="0">
                    <a:ln>
                      <a:noFill/>
                    </a:ln>
                    <a:solidFill>
                      <a:srgbClr val="000000"/>
                    </a:solidFill>
                    <a:effectLst/>
                    <a:uLnTx/>
                    <a:uFillTx/>
                    <a:latin typeface="UTM Duepuntozero" panose="02040603050506020204" pitchFamily="18" charset="0"/>
                    <a:ea typeface="+mn-ea"/>
                    <a:cs typeface="+mn-cs"/>
                  </a:endParaRPr>
                </a:p>
              </p:txBody>
            </p:sp>
            <p:sp>
              <p:nvSpPr>
                <p:cNvPr id="36" name="Rectangle: Rounded Corners 35">
                  <a:extLst>
                    <a:ext uri="{FF2B5EF4-FFF2-40B4-BE49-F238E27FC236}">
                      <a16:creationId xmlns:a16="http://schemas.microsoft.com/office/drawing/2014/main" id="{A868E02B-2500-0F33-EA19-29948E7AB1DE}"/>
                    </a:ext>
                  </a:extLst>
                </p:cNvPr>
                <p:cNvSpPr/>
                <p:nvPr/>
              </p:nvSpPr>
              <p:spPr>
                <a:xfrm>
                  <a:off x="3605838" y="1242806"/>
                  <a:ext cx="4621427" cy="796835"/>
                </a:xfrm>
                <a:prstGeom prst="roundRect">
                  <a:avLst>
                    <a:gd name="adj" fmla="val 50000"/>
                  </a:avLst>
                </a:prstGeom>
                <a:solidFill>
                  <a:srgbClr val="FFFFCC"/>
                </a:solidFill>
                <a:ln w="38100" cap="flat" cmpd="sng" algn="ctr">
                  <a:solidFill>
                    <a:srgbClr val="00206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Tiêu</a:t>
                  </a:r>
                  <a:r>
                    <a:rPr kumimoji="0" lang="en-US" sz="5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a:t>
                  </a:r>
                  <a:r>
                    <a:rPr kumimoji="0" lang="en-US" sz="5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chí</a:t>
                  </a:r>
                  <a:r>
                    <a:rPr kumimoji="0" lang="en-US" sz="5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a:t>
                  </a:r>
                  <a:r>
                    <a:rPr kumimoji="0" lang="en-US" sz="5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đánh</a:t>
                  </a:r>
                  <a:r>
                    <a:rPr kumimoji="0" lang="en-US" sz="5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a:t>
                  </a:r>
                  <a:r>
                    <a:rPr kumimoji="0" lang="en-US" sz="54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giá</a:t>
                  </a:r>
                  <a:endParaRPr kumimoji="0" lang="en-US" sz="54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endParaRPr>
                </a:p>
              </p:txBody>
            </p:sp>
          </p:grpSp>
          <p:pic>
            <p:nvPicPr>
              <p:cNvPr id="29" name="Picture 28">
                <a:extLst>
                  <a:ext uri="{FF2B5EF4-FFF2-40B4-BE49-F238E27FC236}">
                    <a16:creationId xmlns:a16="http://schemas.microsoft.com/office/drawing/2014/main" id="{F31DC07E-CCBF-CC76-1974-DD71E63443E2}"/>
                  </a:ext>
                </a:extLst>
              </p:cNvPr>
              <p:cNvPicPr>
                <a:picLocks noChangeAspect="1"/>
              </p:cNvPicPr>
              <p:nvPr/>
            </p:nvPicPr>
            <p:blipFill>
              <a:blip r:embed="rId3"/>
              <a:stretch>
                <a:fillRect/>
              </a:stretch>
            </p:blipFill>
            <p:spPr>
              <a:xfrm>
                <a:off x="7633212" y="4932419"/>
                <a:ext cx="469963" cy="469963"/>
              </a:xfrm>
              <a:prstGeom prst="rect">
                <a:avLst/>
              </a:prstGeom>
            </p:spPr>
          </p:pic>
          <p:pic>
            <p:nvPicPr>
              <p:cNvPr id="30" name="Picture 29">
                <a:extLst>
                  <a:ext uri="{FF2B5EF4-FFF2-40B4-BE49-F238E27FC236}">
                    <a16:creationId xmlns:a16="http://schemas.microsoft.com/office/drawing/2014/main" id="{A08F7692-18C2-036C-F765-B43327A2F19A}"/>
                  </a:ext>
                </a:extLst>
              </p:cNvPr>
              <p:cNvPicPr>
                <a:picLocks noChangeAspect="1"/>
              </p:cNvPicPr>
              <p:nvPr/>
            </p:nvPicPr>
            <p:blipFill>
              <a:blip r:embed="rId4"/>
              <a:stretch>
                <a:fillRect/>
              </a:stretch>
            </p:blipFill>
            <p:spPr>
              <a:xfrm>
                <a:off x="7076538" y="4932419"/>
                <a:ext cx="469963" cy="469963"/>
              </a:xfrm>
              <a:prstGeom prst="rect">
                <a:avLst/>
              </a:prstGeom>
            </p:spPr>
          </p:pic>
          <p:pic>
            <p:nvPicPr>
              <p:cNvPr id="31" name="Picture 30">
                <a:extLst>
                  <a:ext uri="{FF2B5EF4-FFF2-40B4-BE49-F238E27FC236}">
                    <a16:creationId xmlns:a16="http://schemas.microsoft.com/office/drawing/2014/main" id="{1698A0C4-B7E8-F51C-1D81-54954FB938B5}"/>
                  </a:ext>
                </a:extLst>
              </p:cNvPr>
              <p:cNvPicPr>
                <a:picLocks noChangeAspect="1"/>
              </p:cNvPicPr>
              <p:nvPr/>
            </p:nvPicPr>
            <p:blipFill>
              <a:blip r:embed="rId5"/>
              <a:stretch>
                <a:fillRect/>
              </a:stretch>
            </p:blipFill>
            <p:spPr>
              <a:xfrm>
                <a:off x="8189886" y="4932419"/>
                <a:ext cx="469963" cy="469963"/>
              </a:xfrm>
              <a:prstGeom prst="rect">
                <a:avLst/>
              </a:prstGeom>
            </p:spPr>
          </p:pic>
          <p:pic>
            <p:nvPicPr>
              <p:cNvPr id="32" name="Picture 31">
                <a:extLst>
                  <a:ext uri="{FF2B5EF4-FFF2-40B4-BE49-F238E27FC236}">
                    <a16:creationId xmlns:a16="http://schemas.microsoft.com/office/drawing/2014/main" id="{5488A938-2A73-A6DB-0838-E31150DF0DD0}"/>
                  </a:ext>
                </a:extLst>
              </p:cNvPr>
              <p:cNvPicPr>
                <a:picLocks noChangeAspect="1"/>
              </p:cNvPicPr>
              <p:nvPr/>
            </p:nvPicPr>
            <p:blipFill>
              <a:blip r:embed="rId3"/>
              <a:stretch>
                <a:fillRect/>
              </a:stretch>
            </p:blipFill>
            <p:spPr>
              <a:xfrm>
                <a:off x="7764306" y="5501619"/>
                <a:ext cx="469963" cy="469963"/>
              </a:xfrm>
              <a:prstGeom prst="rect">
                <a:avLst/>
              </a:prstGeom>
            </p:spPr>
          </p:pic>
          <p:pic>
            <p:nvPicPr>
              <p:cNvPr id="33" name="Picture 32">
                <a:extLst>
                  <a:ext uri="{FF2B5EF4-FFF2-40B4-BE49-F238E27FC236}">
                    <a16:creationId xmlns:a16="http://schemas.microsoft.com/office/drawing/2014/main" id="{09799A49-091D-0022-DC1B-77EC9F7F0221}"/>
                  </a:ext>
                </a:extLst>
              </p:cNvPr>
              <p:cNvPicPr>
                <a:picLocks noChangeAspect="1"/>
              </p:cNvPicPr>
              <p:nvPr/>
            </p:nvPicPr>
            <p:blipFill>
              <a:blip r:embed="rId4"/>
              <a:stretch>
                <a:fillRect/>
              </a:stretch>
            </p:blipFill>
            <p:spPr>
              <a:xfrm>
                <a:off x="7207631" y="5501619"/>
                <a:ext cx="469963" cy="469963"/>
              </a:xfrm>
              <a:prstGeom prst="rect">
                <a:avLst/>
              </a:prstGeom>
            </p:spPr>
          </p:pic>
          <p:pic>
            <p:nvPicPr>
              <p:cNvPr id="34" name="Picture 33">
                <a:extLst>
                  <a:ext uri="{FF2B5EF4-FFF2-40B4-BE49-F238E27FC236}">
                    <a16:creationId xmlns:a16="http://schemas.microsoft.com/office/drawing/2014/main" id="{FFB54842-E011-00AD-6683-9035F6067FD1}"/>
                  </a:ext>
                </a:extLst>
              </p:cNvPr>
              <p:cNvPicPr>
                <a:picLocks noChangeAspect="1"/>
              </p:cNvPicPr>
              <p:nvPr/>
            </p:nvPicPr>
            <p:blipFill>
              <a:blip r:embed="rId5"/>
              <a:stretch>
                <a:fillRect/>
              </a:stretch>
            </p:blipFill>
            <p:spPr>
              <a:xfrm>
                <a:off x="8320980" y="5501619"/>
                <a:ext cx="469963" cy="469963"/>
              </a:xfrm>
              <a:prstGeom prst="rect">
                <a:avLst/>
              </a:prstGeom>
            </p:spPr>
          </p:pic>
        </p:grpSp>
        <p:pic>
          <p:nvPicPr>
            <p:cNvPr id="25" name="Picture 24">
              <a:extLst>
                <a:ext uri="{FF2B5EF4-FFF2-40B4-BE49-F238E27FC236}">
                  <a16:creationId xmlns:a16="http://schemas.microsoft.com/office/drawing/2014/main" id="{E5408BAA-6A6C-F6E2-CAE1-9249034F649B}"/>
                </a:ext>
              </a:extLst>
            </p:cNvPr>
            <p:cNvPicPr>
              <a:picLocks noChangeAspect="1"/>
            </p:cNvPicPr>
            <p:nvPr/>
          </p:nvPicPr>
          <p:blipFill>
            <a:blip r:embed="rId3"/>
            <a:stretch>
              <a:fillRect/>
            </a:stretch>
          </p:blipFill>
          <p:spPr>
            <a:xfrm>
              <a:off x="9975232" y="5477563"/>
              <a:ext cx="606088" cy="606088"/>
            </a:xfrm>
            <a:prstGeom prst="rect">
              <a:avLst/>
            </a:prstGeom>
          </p:spPr>
        </p:pic>
        <p:pic>
          <p:nvPicPr>
            <p:cNvPr id="26" name="Picture 25">
              <a:extLst>
                <a:ext uri="{FF2B5EF4-FFF2-40B4-BE49-F238E27FC236}">
                  <a16:creationId xmlns:a16="http://schemas.microsoft.com/office/drawing/2014/main" id="{CE612599-7128-FDE5-5BB7-B6B3669F47D9}"/>
                </a:ext>
              </a:extLst>
            </p:cNvPr>
            <p:cNvPicPr>
              <a:picLocks noChangeAspect="1"/>
            </p:cNvPicPr>
            <p:nvPr/>
          </p:nvPicPr>
          <p:blipFill>
            <a:blip r:embed="rId4"/>
            <a:stretch>
              <a:fillRect/>
            </a:stretch>
          </p:blipFill>
          <p:spPr>
            <a:xfrm>
              <a:off x="9257315" y="5477563"/>
              <a:ext cx="606088" cy="606088"/>
            </a:xfrm>
            <a:prstGeom prst="rect">
              <a:avLst/>
            </a:prstGeom>
          </p:spPr>
        </p:pic>
        <p:pic>
          <p:nvPicPr>
            <p:cNvPr id="27" name="Picture 26">
              <a:extLst>
                <a:ext uri="{FF2B5EF4-FFF2-40B4-BE49-F238E27FC236}">
                  <a16:creationId xmlns:a16="http://schemas.microsoft.com/office/drawing/2014/main" id="{4C7EB20B-884A-035E-C409-F545A5DD3942}"/>
                </a:ext>
              </a:extLst>
            </p:cNvPr>
            <p:cNvPicPr>
              <a:picLocks noChangeAspect="1"/>
            </p:cNvPicPr>
            <p:nvPr/>
          </p:nvPicPr>
          <p:blipFill>
            <a:blip r:embed="rId5"/>
            <a:stretch>
              <a:fillRect/>
            </a:stretch>
          </p:blipFill>
          <p:spPr>
            <a:xfrm>
              <a:off x="10693147" y="5477563"/>
              <a:ext cx="606088" cy="606088"/>
            </a:xfrm>
            <a:prstGeom prst="rect">
              <a:avLst/>
            </a:prstGeom>
          </p:spPr>
        </p:pic>
      </p:grpSp>
      <p:pic>
        <p:nvPicPr>
          <p:cNvPr id="37" name="Picture 19">
            <a:extLst>
              <a:ext uri="{FF2B5EF4-FFF2-40B4-BE49-F238E27FC236}">
                <a16:creationId xmlns:a16="http://schemas.microsoft.com/office/drawing/2014/main" id="{9E2D6969-37E0-FFB9-2ECC-C1B45E3BAB97}"/>
              </a:ext>
            </a:extLst>
          </p:cNvPr>
          <p:cNvPicPr>
            <a:picLocks noChangeAspect="1"/>
          </p:cNvPicPr>
          <p:nvPr/>
        </p:nvPicPr>
        <p:blipFill>
          <a:blip r:embed="rId6"/>
          <a:srcRect/>
          <a:stretch>
            <a:fillRect/>
          </a:stretch>
        </p:blipFill>
        <p:spPr>
          <a:xfrm>
            <a:off x="9292166" y="2072686"/>
            <a:ext cx="2204714" cy="4666061"/>
          </a:xfrm>
          <a:prstGeom prst="rect">
            <a:avLst/>
          </a:prstGeom>
        </p:spPr>
      </p:pic>
      <p:pic>
        <p:nvPicPr>
          <p:cNvPr id="38" name="Picture 20">
            <a:extLst>
              <a:ext uri="{FF2B5EF4-FFF2-40B4-BE49-F238E27FC236}">
                <a16:creationId xmlns:a16="http://schemas.microsoft.com/office/drawing/2014/main" id="{F2F4A8D0-D536-98C8-3C0A-B3C3C14CDA1C}"/>
              </a:ext>
            </a:extLst>
          </p:cNvPr>
          <p:cNvPicPr>
            <a:picLocks noChangeAspect="1"/>
          </p:cNvPicPr>
          <p:nvPr/>
        </p:nvPicPr>
        <p:blipFill>
          <a:blip r:embed="rId7"/>
          <a:srcRect/>
          <a:stretch>
            <a:fillRect/>
          </a:stretch>
        </p:blipFill>
        <p:spPr>
          <a:xfrm>
            <a:off x="367009" y="2009960"/>
            <a:ext cx="1856049" cy="4728787"/>
          </a:xfrm>
          <a:prstGeom prst="rect">
            <a:avLst/>
          </a:prstGeom>
        </p:spPr>
      </p:pic>
      <p:pic>
        <p:nvPicPr>
          <p:cNvPr id="39" name="Picture 38">
            <a:extLst>
              <a:ext uri="{FF2B5EF4-FFF2-40B4-BE49-F238E27FC236}">
                <a16:creationId xmlns:a16="http://schemas.microsoft.com/office/drawing/2014/main" id="{CD6E7BDC-F9F4-F99C-79A7-4E4C7BDB030A}"/>
              </a:ext>
            </a:extLst>
          </p:cNvPr>
          <p:cNvPicPr>
            <a:picLocks noChangeAspect="1"/>
          </p:cNvPicPr>
          <p:nvPr/>
        </p:nvPicPr>
        <p:blipFill>
          <a:blip r:embed="rId8"/>
          <a:stretch>
            <a:fillRect/>
          </a:stretch>
        </p:blipFill>
        <p:spPr>
          <a:xfrm>
            <a:off x="1570303" y="416832"/>
            <a:ext cx="12192000" cy="1748485"/>
          </a:xfrm>
          <a:prstGeom prst="rect">
            <a:avLst/>
          </a:prstGeom>
        </p:spPr>
      </p:pic>
    </p:spTree>
    <p:extLst>
      <p:ext uri="{BB962C8B-B14F-4D97-AF65-F5344CB8AC3E}">
        <p14:creationId xmlns:p14="http://schemas.microsoft.com/office/powerpoint/2010/main" val="227989725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0DF76-47ED-557E-9324-5D1F3FFD0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D564A-6785-C7F6-DE67-1143F592F586}"/>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17B37595-CC14-D0F0-DBD1-DDAF28B53B62}"/>
              </a:ext>
            </a:extLst>
          </p:cNvPr>
          <p:cNvSpPr>
            <a:spLocks noGrp="1"/>
          </p:cNvSpPr>
          <p:nvPr>
            <p:ph type="subTitle" idx="1"/>
          </p:nvPr>
        </p:nvSpPr>
        <p:spPr/>
        <p:txBody>
          <a:bodyPr/>
          <a:lstStyle/>
          <a:p>
            <a:endParaRPr lang="vi-VN"/>
          </a:p>
        </p:txBody>
      </p:sp>
      <p:pic>
        <p:nvPicPr>
          <p:cNvPr id="5" name="Picture 4" descr="A book with cartoon characters&#10;&#10;AI-generated content may be incorrect.">
            <a:extLst>
              <a:ext uri="{FF2B5EF4-FFF2-40B4-BE49-F238E27FC236}">
                <a16:creationId xmlns:a16="http://schemas.microsoft.com/office/drawing/2014/main" id="{E16A4566-6F64-A4A2-1B1C-CAD5F5A089D9}"/>
              </a:ext>
            </a:extLst>
          </p:cNvPr>
          <p:cNvPicPr>
            <a:picLocks noChangeAspect="1"/>
          </p:cNvPicPr>
          <p:nvPr/>
        </p:nvPicPr>
        <p:blipFill>
          <a:blip r:embed="rId2">
            <a:extLst>
              <a:ext uri="{28A0092B-C50C-407E-A947-70E740481C1C}">
                <a14:useLocalDpi xmlns:a14="http://schemas.microsoft.com/office/drawing/2010/main" val="0"/>
              </a:ext>
            </a:extLst>
          </a:blip>
          <a:srcRect b="12933"/>
          <a:stretch/>
        </p:blipFill>
        <p:spPr>
          <a:xfrm>
            <a:off x="0" y="0"/>
            <a:ext cx="12192000" cy="6858000"/>
          </a:xfrm>
          <a:prstGeom prst="rect">
            <a:avLst/>
          </a:prstGeom>
        </p:spPr>
      </p:pic>
      <p:pic>
        <p:nvPicPr>
          <p:cNvPr id="6" name="Picture 5">
            <a:extLst>
              <a:ext uri="{FF2B5EF4-FFF2-40B4-BE49-F238E27FC236}">
                <a16:creationId xmlns:a16="http://schemas.microsoft.com/office/drawing/2014/main" id="{2F5E5EC6-EA29-888B-E2ED-2547A53F5C99}"/>
              </a:ext>
            </a:extLst>
          </p:cNvPr>
          <p:cNvPicPr>
            <a:picLocks noChangeAspect="1"/>
          </p:cNvPicPr>
          <p:nvPr/>
        </p:nvPicPr>
        <p:blipFill>
          <a:blip r:embed="rId3"/>
          <a:stretch>
            <a:fillRect/>
          </a:stretch>
        </p:blipFill>
        <p:spPr>
          <a:xfrm>
            <a:off x="2358755" y="2512033"/>
            <a:ext cx="6757813" cy="3126950"/>
          </a:xfrm>
          <a:prstGeom prst="rect">
            <a:avLst/>
          </a:prstGeom>
        </p:spPr>
      </p:pic>
    </p:spTree>
    <p:extLst>
      <p:ext uri="{BB962C8B-B14F-4D97-AF65-F5344CB8AC3E}">
        <p14:creationId xmlns:p14="http://schemas.microsoft.com/office/powerpoint/2010/main" val="695482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44535C-C0A3-06C4-A286-618B45DC91D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AE3CC1E-E4D9-5B76-08CB-7E8046C88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C00F0E41-551E-F0B9-F218-65584672A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house and tree in a green field&#10;&#10;AI-generated content may be incorrect.">
            <a:extLst>
              <a:ext uri="{FF2B5EF4-FFF2-40B4-BE49-F238E27FC236}">
                <a16:creationId xmlns:a16="http://schemas.microsoft.com/office/drawing/2014/main" id="{00CDDE9A-3EC2-C86E-FC43-9B50CB5446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77BB9529-68C3-0192-766A-22026EE9174E}"/>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11" name="TextBox 10">
            <a:extLst>
              <a:ext uri="{FF2B5EF4-FFF2-40B4-BE49-F238E27FC236}">
                <a16:creationId xmlns:a16="http://schemas.microsoft.com/office/drawing/2014/main" id="{4BD8B5CA-4F99-440F-D713-9BC528D2C48A}"/>
              </a:ext>
            </a:extLst>
          </p:cNvPr>
          <p:cNvSpPr txBox="1"/>
          <p:nvPr/>
        </p:nvSpPr>
        <p:spPr>
          <a:xfrm>
            <a:off x="667512" y="269748"/>
            <a:ext cx="8263890" cy="646331"/>
          </a:xfrm>
          <a:prstGeom prst="rect">
            <a:avLst/>
          </a:prstGeom>
          <a:noFill/>
        </p:spPr>
        <p:txBody>
          <a:bodyPr wrap="square">
            <a:spAutoFit/>
          </a:bodyPr>
          <a:lstStyle/>
          <a:p>
            <a:r>
              <a:rPr lang="vi-VN" sz="3600" b="1" dirty="0">
                <a:solidFill>
                  <a:srgbClr val="C00000"/>
                </a:solidFill>
              </a:rPr>
              <a:t>Chia sẻ</a:t>
            </a:r>
          </a:p>
        </p:txBody>
      </p:sp>
      <p:pic>
        <p:nvPicPr>
          <p:cNvPr id="3" name="Picture 2" descr="A screenshot of a crossword puzzle&#10;&#10;AI-generated content may be incorrect.">
            <a:extLst>
              <a:ext uri="{FF2B5EF4-FFF2-40B4-BE49-F238E27FC236}">
                <a16:creationId xmlns:a16="http://schemas.microsoft.com/office/drawing/2014/main" id="{7D271245-741B-C9CF-B317-B892A95F2699}"/>
              </a:ext>
            </a:extLst>
          </p:cNvPr>
          <p:cNvPicPr>
            <a:picLocks noChangeAspect="1"/>
          </p:cNvPicPr>
          <p:nvPr/>
        </p:nvPicPr>
        <p:blipFill>
          <a:blip r:embed="rId3">
            <a:extLst>
              <a:ext uri="{28A0092B-C50C-407E-A947-70E740481C1C}">
                <a14:useLocalDpi xmlns:a14="http://schemas.microsoft.com/office/drawing/2010/main" val="0"/>
              </a:ext>
            </a:extLst>
          </a:blip>
          <a:srcRect l="11216" t="59600" r="9512" b="1600"/>
          <a:stretch/>
        </p:blipFill>
        <p:spPr>
          <a:xfrm>
            <a:off x="1536192" y="1051559"/>
            <a:ext cx="8915392" cy="5230603"/>
          </a:xfrm>
          <a:prstGeom prst="rect">
            <a:avLst/>
          </a:prstGeom>
        </p:spPr>
      </p:pic>
      <p:sp>
        <p:nvSpPr>
          <p:cNvPr id="4" name="TextBox 3">
            <a:extLst>
              <a:ext uri="{FF2B5EF4-FFF2-40B4-BE49-F238E27FC236}">
                <a16:creationId xmlns:a16="http://schemas.microsoft.com/office/drawing/2014/main" id="{7B5D2B77-10BA-BB57-55CE-557800410B00}"/>
              </a:ext>
            </a:extLst>
          </p:cNvPr>
          <p:cNvSpPr txBox="1"/>
          <p:nvPr/>
        </p:nvSpPr>
        <p:spPr>
          <a:xfrm>
            <a:off x="3839274" y="1627632"/>
            <a:ext cx="386644" cy="461665"/>
          </a:xfrm>
          <a:prstGeom prst="rect">
            <a:avLst/>
          </a:prstGeom>
          <a:noFill/>
        </p:spPr>
        <p:txBody>
          <a:bodyPr wrap="none" rtlCol="0">
            <a:spAutoFit/>
          </a:bodyPr>
          <a:lstStyle/>
          <a:p>
            <a:r>
              <a:rPr lang="en-GB" sz="2400" dirty="0"/>
              <a:t>U</a:t>
            </a:r>
            <a:endParaRPr lang="vi-VN" sz="2400" dirty="0"/>
          </a:p>
        </p:txBody>
      </p:sp>
      <p:sp>
        <p:nvSpPr>
          <p:cNvPr id="7" name="TextBox 6">
            <a:extLst>
              <a:ext uri="{FF2B5EF4-FFF2-40B4-BE49-F238E27FC236}">
                <a16:creationId xmlns:a16="http://schemas.microsoft.com/office/drawing/2014/main" id="{7D6430F1-ECDA-4B62-319C-D6B96AE32ED7}"/>
              </a:ext>
            </a:extLst>
          </p:cNvPr>
          <p:cNvSpPr txBox="1"/>
          <p:nvPr/>
        </p:nvSpPr>
        <p:spPr>
          <a:xfrm>
            <a:off x="4523579" y="1640132"/>
            <a:ext cx="452368" cy="461665"/>
          </a:xfrm>
          <a:prstGeom prst="rect">
            <a:avLst/>
          </a:prstGeom>
          <a:noFill/>
        </p:spPr>
        <p:txBody>
          <a:bodyPr wrap="none" rtlCol="0">
            <a:spAutoFit/>
          </a:bodyPr>
          <a:lstStyle/>
          <a:p>
            <a:r>
              <a:rPr lang="en-GB" sz="2400" dirty="0"/>
              <a:t>Ố</a:t>
            </a:r>
            <a:endParaRPr lang="vi-VN" sz="2400" dirty="0"/>
          </a:p>
        </p:txBody>
      </p:sp>
      <p:sp>
        <p:nvSpPr>
          <p:cNvPr id="8" name="TextBox 7">
            <a:extLst>
              <a:ext uri="{FF2B5EF4-FFF2-40B4-BE49-F238E27FC236}">
                <a16:creationId xmlns:a16="http://schemas.microsoft.com/office/drawing/2014/main" id="{128270F1-2E50-B27D-A9D5-27309F492C33}"/>
              </a:ext>
            </a:extLst>
          </p:cNvPr>
          <p:cNvSpPr txBox="1"/>
          <p:nvPr/>
        </p:nvSpPr>
        <p:spPr>
          <a:xfrm>
            <a:off x="5201479" y="1640132"/>
            <a:ext cx="434734" cy="461665"/>
          </a:xfrm>
          <a:prstGeom prst="rect">
            <a:avLst/>
          </a:prstGeom>
          <a:noFill/>
        </p:spPr>
        <p:txBody>
          <a:bodyPr wrap="none" rtlCol="0">
            <a:spAutoFit/>
          </a:bodyPr>
          <a:lstStyle/>
          <a:p>
            <a:r>
              <a:rPr lang="en-GB" sz="2400" dirty="0"/>
              <a:t>C</a:t>
            </a:r>
            <a:endParaRPr lang="vi-VN" sz="2400" dirty="0"/>
          </a:p>
        </p:txBody>
      </p:sp>
      <p:sp>
        <p:nvSpPr>
          <p:cNvPr id="9" name="TextBox 8">
            <a:extLst>
              <a:ext uri="{FF2B5EF4-FFF2-40B4-BE49-F238E27FC236}">
                <a16:creationId xmlns:a16="http://schemas.microsoft.com/office/drawing/2014/main" id="{1BDBB3E8-C91E-D547-9DE4-5AFD5B310C1A}"/>
              </a:ext>
            </a:extLst>
          </p:cNvPr>
          <p:cNvSpPr txBox="1"/>
          <p:nvPr/>
        </p:nvSpPr>
        <p:spPr>
          <a:xfrm>
            <a:off x="5878074" y="1627632"/>
            <a:ext cx="365806" cy="461665"/>
          </a:xfrm>
          <a:prstGeom prst="rect">
            <a:avLst/>
          </a:prstGeom>
          <a:noFill/>
        </p:spPr>
        <p:txBody>
          <a:bodyPr wrap="none" rtlCol="0">
            <a:spAutoFit/>
          </a:bodyPr>
          <a:lstStyle/>
          <a:p>
            <a:r>
              <a:rPr lang="en-GB" sz="2400" dirty="0"/>
              <a:t>K</a:t>
            </a:r>
            <a:endParaRPr lang="vi-VN" sz="2400" dirty="0"/>
          </a:p>
        </p:txBody>
      </p:sp>
      <p:sp>
        <p:nvSpPr>
          <p:cNvPr id="13" name="TextBox 12">
            <a:extLst>
              <a:ext uri="{FF2B5EF4-FFF2-40B4-BE49-F238E27FC236}">
                <a16:creationId xmlns:a16="http://schemas.microsoft.com/office/drawing/2014/main" id="{866E56B9-BC6D-03E3-D6A8-5B576FB29987}"/>
              </a:ext>
            </a:extLst>
          </p:cNvPr>
          <p:cNvSpPr txBox="1"/>
          <p:nvPr/>
        </p:nvSpPr>
        <p:spPr>
          <a:xfrm>
            <a:off x="6576575" y="1627632"/>
            <a:ext cx="394660" cy="461665"/>
          </a:xfrm>
          <a:prstGeom prst="rect">
            <a:avLst/>
          </a:prstGeom>
          <a:noFill/>
        </p:spPr>
        <p:txBody>
          <a:bodyPr wrap="none" rtlCol="0">
            <a:spAutoFit/>
          </a:bodyPr>
          <a:lstStyle/>
          <a:p>
            <a:r>
              <a:rPr lang="en-GB" sz="2400" dirty="0"/>
              <a:t>H</a:t>
            </a:r>
            <a:endParaRPr lang="vi-VN" sz="2400" dirty="0"/>
          </a:p>
        </p:txBody>
      </p:sp>
      <p:sp>
        <p:nvSpPr>
          <p:cNvPr id="15" name="TextBox 14">
            <a:extLst>
              <a:ext uri="{FF2B5EF4-FFF2-40B4-BE49-F238E27FC236}">
                <a16:creationId xmlns:a16="http://schemas.microsoft.com/office/drawing/2014/main" id="{1B3C9AA6-E423-8D30-1C09-03D58620C2DA}"/>
              </a:ext>
            </a:extLst>
          </p:cNvPr>
          <p:cNvSpPr txBox="1"/>
          <p:nvPr/>
        </p:nvSpPr>
        <p:spPr>
          <a:xfrm>
            <a:off x="7224025" y="1640131"/>
            <a:ext cx="412292" cy="461665"/>
          </a:xfrm>
          <a:prstGeom prst="rect">
            <a:avLst/>
          </a:prstGeom>
          <a:noFill/>
        </p:spPr>
        <p:txBody>
          <a:bodyPr wrap="none" rtlCol="0">
            <a:spAutoFit/>
          </a:bodyPr>
          <a:lstStyle/>
          <a:p>
            <a:r>
              <a:rPr lang="en-GB" sz="2400" dirty="0"/>
              <a:t>Á</a:t>
            </a:r>
            <a:endParaRPr lang="vi-VN" sz="2400" dirty="0"/>
          </a:p>
        </p:txBody>
      </p:sp>
      <p:sp>
        <p:nvSpPr>
          <p:cNvPr id="17" name="TextBox 16">
            <a:extLst>
              <a:ext uri="{FF2B5EF4-FFF2-40B4-BE49-F238E27FC236}">
                <a16:creationId xmlns:a16="http://schemas.microsoft.com/office/drawing/2014/main" id="{96B1ABA6-4979-84F8-CD77-0CCDDA63F87C}"/>
              </a:ext>
            </a:extLst>
          </p:cNvPr>
          <p:cNvSpPr txBox="1"/>
          <p:nvPr/>
        </p:nvSpPr>
        <p:spPr>
          <a:xfrm>
            <a:off x="7889107" y="1627631"/>
            <a:ext cx="412292" cy="461665"/>
          </a:xfrm>
          <a:prstGeom prst="rect">
            <a:avLst/>
          </a:prstGeom>
          <a:noFill/>
        </p:spPr>
        <p:txBody>
          <a:bodyPr wrap="none" rtlCol="0">
            <a:spAutoFit/>
          </a:bodyPr>
          <a:lstStyle/>
          <a:p>
            <a:r>
              <a:rPr lang="en-GB" sz="2400" dirty="0"/>
              <a:t>N</a:t>
            </a:r>
            <a:endParaRPr lang="vi-VN" sz="2400" dirty="0"/>
          </a:p>
        </p:txBody>
      </p:sp>
      <p:sp>
        <p:nvSpPr>
          <p:cNvPr id="18" name="TextBox 17">
            <a:extLst>
              <a:ext uri="{FF2B5EF4-FFF2-40B4-BE49-F238E27FC236}">
                <a16:creationId xmlns:a16="http://schemas.microsoft.com/office/drawing/2014/main" id="{E6FA3B32-DBA0-E251-C42E-A4877068E39D}"/>
              </a:ext>
            </a:extLst>
          </p:cNvPr>
          <p:cNvSpPr txBox="1"/>
          <p:nvPr/>
        </p:nvSpPr>
        <p:spPr>
          <a:xfrm>
            <a:off x="8599024" y="1627630"/>
            <a:ext cx="394660" cy="461665"/>
          </a:xfrm>
          <a:prstGeom prst="rect">
            <a:avLst/>
          </a:prstGeom>
          <a:noFill/>
        </p:spPr>
        <p:txBody>
          <a:bodyPr wrap="none" rtlCol="0">
            <a:spAutoFit/>
          </a:bodyPr>
          <a:lstStyle/>
          <a:p>
            <a:r>
              <a:rPr lang="en-GB" sz="2400" dirty="0"/>
              <a:t>H</a:t>
            </a:r>
            <a:endParaRPr lang="vi-VN" sz="2400" dirty="0"/>
          </a:p>
        </p:txBody>
      </p:sp>
      <p:sp>
        <p:nvSpPr>
          <p:cNvPr id="19" name="TextBox 18">
            <a:extLst>
              <a:ext uri="{FF2B5EF4-FFF2-40B4-BE49-F238E27FC236}">
                <a16:creationId xmlns:a16="http://schemas.microsoft.com/office/drawing/2014/main" id="{9B13B1C0-D82C-6407-E991-900B5ED61134}"/>
              </a:ext>
            </a:extLst>
          </p:cNvPr>
          <p:cNvSpPr txBox="1"/>
          <p:nvPr/>
        </p:nvSpPr>
        <p:spPr>
          <a:xfrm>
            <a:off x="3311502" y="2682547"/>
            <a:ext cx="452368" cy="461665"/>
          </a:xfrm>
          <a:prstGeom prst="rect">
            <a:avLst/>
          </a:prstGeom>
          <a:noFill/>
        </p:spPr>
        <p:txBody>
          <a:bodyPr wrap="none" rtlCol="0">
            <a:spAutoFit/>
          </a:bodyPr>
          <a:lstStyle/>
          <a:p>
            <a:r>
              <a:rPr lang="en-GB" sz="2400" dirty="0"/>
              <a:t>O</a:t>
            </a:r>
            <a:endParaRPr lang="vi-VN" sz="2400" dirty="0"/>
          </a:p>
        </p:txBody>
      </p:sp>
      <p:sp>
        <p:nvSpPr>
          <p:cNvPr id="20" name="TextBox 19">
            <a:extLst>
              <a:ext uri="{FF2B5EF4-FFF2-40B4-BE49-F238E27FC236}">
                <a16:creationId xmlns:a16="http://schemas.microsoft.com/office/drawing/2014/main" id="{7117C294-6A42-56A3-8C23-8BF5ED29A828}"/>
              </a:ext>
            </a:extLst>
          </p:cNvPr>
          <p:cNvSpPr txBox="1"/>
          <p:nvPr/>
        </p:nvSpPr>
        <p:spPr>
          <a:xfrm>
            <a:off x="3856356" y="2682547"/>
            <a:ext cx="412292" cy="461665"/>
          </a:xfrm>
          <a:prstGeom prst="rect">
            <a:avLst/>
          </a:prstGeom>
          <a:noFill/>
        </p:spPr>
        <p:txBody>
          <a:bodyPr wrap="none" rtlCol="0">
            <a:spAutoFit/>
          </a:bodyPr>
          <a:lstStyle/>
          <a:p>
            <a:r>
              <a:rPr lang="en-GB" sz="2400" dirty="0"/>
              <a:t>À</a:t>
            </a:r>
            <a:endParaRPr lang="vi-VN" sz="2400" dirty="0"/>
          </a:p>
        </p:txBody>
      </p:sp>
      <p:sp>
        <p:nvSpPr>
          <p:cNvPr id="21" name="TextBox 20">
            <a:extLst>
              <a:ext uri="{FF2B5EF4-FFF2-40B4-BE49-F238E27FC236}">
                <a16:creationId xmlns:a16="http://schemas.microsoft.com/office/drawing/2014/main" id="{2DCECEE1-C4C1-9ED4-6052-191EEDFE85D7}"/>
              </a:ext>
            </a:extLst>
          </p:cNvPr>
          <p:cNvSpPr txBox="1"/>
          <p:nvPr/>
        </p:nvSpPr>
        <p:spPr>
          <a:xfrm>
            <a:off x="4543617" y="2690370"/>
            <a:ext cx="412292" cy="461665"/>
          </a:xfrm>
          <a:prstGeom prst="rect">
            <a:avLst/>
          </a:prstGeom>
          <a:noFill/>
        </p:spPr>
        <p:txBody>
          <a:bodyPr wrap="none" rtlCol="0">
            <a:spAutoFit/>
          </a:bodyPr>
          <a:lstStyle/>
          <a:p>
            <a:r>
              <a:rPr lang="en-GB" sz="2400" dirty="0"/>
              <a:t>N</a:t>
            </a:r>
            <a:endParaRPr lang="vi-VN" sz="2400" dirty="0"/>
          </a:p>
        </p:txBody>
      </p:sp>
      <p:sp>
        <p:nvSpPr>
          <p:cNvPr id="22" name="TextBox 21">
            <a:extLst>
              <a:ext uri="{FF2B5EF4-FFF2-40B4-BE49-F238E27FC236}">
                <a16:creationId xmlns:a16="http://schemas.microsoft.com/office/drawing/2014/main" id="{2019B827-ED6B-1848-DABE-64870FCC2A01}"/>
              </a:ext>
            </a:extLst>
          </p:cNvPr>
          <p:cNvSpPr txBox="1"/>
          <p:nvPr/>
        </p:nvSpPr>
        <p:spPr>
          <a:xfrm>
            <a:off x="5238643" y="2652775"/>
            <a:ext cx="365806" cy="461665"/>
          </a:xfrm>
          <a:prstGeom prst="rect">
            <a:avLst/>
          </a:prstGeom>
          <a:noFill/>
        </p:spPr>
        <p:txBody>
          <a:bodyPr wrap="none" rtlCol="0">
            <a:spAutoFit/>
          </a:bodyPr>
          <a:lstStyle/>
          <a:p>
            <a:r>
              <a:rPr lang="en-GB" sz="2400" dirty="0"/>
              <a:t>K</a:t>
            </a:r>
            <a:endParaRPr lang="vi-VN" sz="2400" dirty="0"/>
          </a:p>
        </p:txBody>
      </p:sp>
      <p:sp>
        <p:nvSpPr>
          <p:cNvPr id="23" name="TextBox 22">
            <a:extLst>
              <a:ext uri="{FF2B5EF4-FFF2-40B4-BE49-F238E27FC236}">
                <a16:creationId xmlns:a16="http://schemas.microsoft.com/office/drawing/2014/main" id="{BE208ABB-27FD-B57E-04AA-B57DB0795D6F}"/>
              </a:ext>
            </a:extLst>
          </p:cNvPr>
          <p:cNvSpPr txBox="1"/>
          <p:nvPr/>
        </p:nvSpPr>
        <p:spPr>
          <a:xfrm>
            <a:off x="5925904" y="2652775"/>
            <a:ext cx="349776" cy="461665"/>
          </a:xfrm>
          <a:prstGeom prst="rect">
            <a:avLst/>
          </a:prstGeom>
          <a:noFill/>
        </p:spPr>
        <p:txBody>
          <a:bodyPr wrap="none" rtlCol="0">
            <a:spAutoFit/>
          </a:bodyPr>
          <a:lstStyle/>
          <a:p>
            <a:r>
              <a:rPr lang="en-GB" sz="2400" dirty="0"/>
              <a:t>Ế</a:t>
            </a:r>
            <a:endParaRPr lang="vi-VN" sz="2400" dirty="0"/>
          </a:p>
        </p:txBody>
      </p:sp>
      <p:sp>
        <p:nvSpPr>
          <p:cNvPr id="24" name="TextBox 23">
            <a:extLst>
              <a:ext uri="{FF2B5EF4-FFF2-40B4-BE49-F238E27FC236}">
                <a16:creationId xmlns:a16="http://schemas.microsoft.com/office/drawing/2014/main" id="{EF51060F-FA23-65E9-DD4A-59BDED1C7EDB}"/>
              </a:ext>
            </a:extLst>
          </p:cNvPr>
          <p:cNvSpPr txBox="1"/>
          <p:nvPr/>
        </p:nvSpPr>
        <p:spPr>
          <a:xfrm>
            <a:off x="6574444" y="2640275"/>
            <a:ext cx="316112" cy="461665"/>
          </a:xfrm>
          <a:prstGeom prst="rect">
            <a:avLst/>
          </a:prstGeom>
          <a:noFill/>
        </p:spPr>
        <p:txBody>
          <a:bodyPr wrap="none" rtlCol="0">
            <a:spAutoFit/>
          </a:bodyPr>
          <a:lstStyle/>
          <a:p>
            <a:r>
              <a:rPr lang="en-GB" sz="2400" dirty="0"/>
              <a:t>T</a:t>
            </a:r>
            <a:endParaRPr lang="vi-VN" sz="2400" dirty="0"/>
          </a:p>
        </p:txBody>
      </p:sp>
      <p:sp>
        <p:nvSpPr>
          <p:cNvPr id="25" name="TextBox 24">
            <a:extLst>
              <a:ext uri="{FF2B5EF4-FFF2-40B4-BE49-F238E27FC236}">
                <a16:creationId xmlns:a16="http://schemas.microsoft.com/office/drawing/2014/main" id="{2B244A18-DFFC-8BD1-7B45-94587298C795}"/>
              </a:ext>
            </a:extLst>
          </p:cNvPr>
          <p:cNvSpPr txBox="1"/>
          <p:nvPr/>
        </p:nvSpPr>
        <p:spPr>
          <a:xfrm>
            <a:off x="5232774" y="3152035"/>
            <a:ext cx="412292" cy="461665"/>
          </a:xfrm>
          <a:prstGeom prst="rect">
            <a:avLst/>
          </a:prstGeom>
          <a:noFill/>
        </p:spPr>
        <p:txBody>
          <a:bodyPr wrap="none" rtlCol="0">
            <a:spAutoFit/>
          </a:bodyPr>
          <a:lstStyle/>
          <a:p>
            <a:r>
              <a:rPr lang="en-GB" sz="2400" dirty="0"/>
              <a:t>N</a:t>
            </a:r>
            <a:endParaRPr lang="vi-VN" sz="2400" dirty="0"/>
          </a:p>
        </p:txBody>
      </p:sp>
      <p:sp>
        <p:nvSpPr>
          <p:cNvPr id="28" name="TextBox 27">
            <a:extLst>
              <a:ext uri="{FF2B5EF4-FFF2-40B4-BE49-F238E27FC236}">
                <a16:creationId xmlns:a16="http://schemas.microsoft.com/office/drawing/2014/main" id="{B367FF49-D389-D0A9-C91E-CE06FCE97D19}"/>
              </a:ext>
            </a:extLst>
          </p:cNvPr>
          <p:cNvSpPr txBox="1"/>
          <p:nvPr/>
        </p:nvSpPr>
        <p:spPr>
          <a:xfrm>
            <a:off x="5921931" y="3152035"/>
            <a:ext cx="316112" cy="461665"/>
          </a:xfrm>
          <a:prstGeom prst="rect">
            <a:avLst/>
          </a:prstGeom>
          <a:noFill/>
        </p:spPr>
        <p:txBody>
          <a:bodyPr wrap="none" rtlCol="0">
            <a:spAutoFit/>
          </a:bodyPr>
          <a:lstStyle/>
          <a:p>
            <a:r>
              <a:rPr lang="en-GB" sz="2400" dirty="0"/>
              <a:t>T</a:t>
            </a:r>
            <a:endParaRPr lang="vi-VN" sz="2400" dirty="0"/>
          </a:p>
        </p:txBody>
      </p:sp>
      <p:sp>
        <p:nvSpPr>
          <p:cNvPr id="29" name="TextBox 28">
            <a:extLst>
              <a:ext uri="{FF2B5EF4-FFF2-40B4-BE49-F238E27FC236}">
                <a16:creationId xmlns:a16="http://schemas.microsoft.com/office/drawing/2014/main" id="{98212C36-CF54-CCF1-83FE-2BFDA115434D}"/>
              </a:ext>
            </a:extLst>
          </p:cNvPr>
          <p:cNvSpPr txBox="1"/>
          <p:nvPr/>
        </p:nvSpPr>
        <p:spPr>
          <a:xfrm>
            <a:off x="6659875" y="3144212"/>
            <a:ext cx="452368" cy="461665"/>
          </a:xfrm>
          <a:prstGeom prst="rect">
            <a:avLst/>
          </a:prstGeom>
          <a:noFill/>
        </p:spPr>
        <p:txBody>
          <a:bodyPr wrap="none" rtlCol="0">
            <a:spAutoFit/>
          </a:bodyPr>
          <a:lstStyle/>
          <a:p>
            <a:r>
              <a:rPr lang="en-GB" sz="2400" dirty="0"/>
              <a:t>O</a:t>
            </a:r>
            <a:endParaRPr lang="vi-VN" sz="2400" dirty="0"/>
          </a:p>
        </p:txBody>
      </p:sp>
      <p:sp>
        <p:nvSpPr>
          <p:cNvPr id="30" name="TextBox 29">
            <a:extLst>
              <a:ext uri="{FF2B5EF4-FFF2-40B4-BE49-F238E27FC236}">
                <a16:creationId xmlns:a16="http://schemas.microsoft.com/office/drawing/2014/main" id="{E6E9F30D-2CFE-138D-48D6-89F775444A5E}"/>
              </a:ext>
            </a:extLst>
          </p:cNvPr>
          <p:cNvSpPr txBox="1"/>
          <p:nvPr/>
        </p:nvSpPr>
        <p:spPr>
          <a:xfrm>
            <a:off x="7273336" y="3152034"/>
            <a:ext cx="412292" cy="461665"/>
          </a:xfrm>
          <a:prstGeom prst="rect">
            <a:avLst/>
          </a:prstGeom>
          <a:noFill/>
        </p:spPr>
        <p:txBody>
          <a:bodyPr wrap="none" rtlCol="0">
            <a:spAutoFit/>
          </a:bodyPr>
          <a:lstStyle/>
          <a:p>
            <a:r>
              <a:rPr lang="en-GB" sz="2400" dirty="0"/>
              <a:t>À</a:t>
            </a:r>
            <a:endParaRPr lang="vi-VN" sz="2400" dirty="0"/>
          </a:p>
        </p:txBody>
      </p:sp>
      <p:sp>
        <p:nvSpPr>
          <p:cNvPr id="31" name="TextBox 30">
            <a:extLst>
              <a:ext uri="{FF2B5EF4-FFF2-40B4-BE49-F238E27FC236}">
                <a16:creationId xmlns:a16="http://schemas.microsoft.com/office/drawing/2014/main" id="{2D23BDCF-86E0-CC47-9227-B02172C5C0AD}"/>
              </a:ext>
            </a:extLst>
          </p:cNvPr>
          <p:cNvSpPr txBox="1"/>
          <p:nvPr/>
        </p:nvSpPr>
        <p:spPr>
          <a:xfrm>
            <a:off x="7889107" y="3152034"/>
            <a:ext cx="412292" cy="461665"/>
          </a:xfrm>
          <a:prstGeom prst="rect">
            <a:avLst/>
          </a:prstGeom>
          <a:noFill/>
        </p:spPr>
        <p:txBody>
          <a:bodyPr wrap="none" rtlCol="0">
            <a:spAutoFit/>
          </a:bodyPr>
          <a:lstStyle/>
          <a:p>
            <a:r>
              <a:rPr lang="en-GB" sz="2400" dirty="0"/>
              <a:t>N</a:t>
            </a:r>
            <a:endParaRPr lang="vi-VN" sz="2400" dirty="0"/>
          </a:p>
        </p:txBody>
      </p:sp>
      <p:sp>
        <p:nvSpPr>
          <p:cNvPr id="32" name="TextBox 31">
            <a:extLst>
              <a:ext uri="{FF2B5EF4-FFF2-40B4-BE49-F238E27FC236}">
                <a16:creationId xmlns:a16="http://schemas.microsoft.com/office/drawing/2014/main" id="{518C0030-A7A9-90EF-45B5-9B2669D321A9}"/>
              </a:ext>
            </a:extLst>
          </p:cNvPr>
          <p:cNvSpPr txBox="1"/>
          <p:nvPr/>
        </p:nvSpPr>
        <p:spPr>
          <a:xfrm>
            <a:off x="5863388" y="3677918"/>
            <a:ext cx="452368" cy="461665"/>
          </a:xfrm>
          <a:prstGeom prst="rect">
            <a:avLst/>
          </a:prstGeom>
          <a:noFill/>
        </p:spPr>
        <p:txBody>
          <a:bodyPr wrap="none" rtlCol="0">
            <a:spAutoFit/>
          </a:bodyPr>
          <a:lstStyle/>
          <a:p>
            <a:r>
              <a:rPr lang="en-GB" sz="2400" dirty="0"/>
              <a:t>Q</a:t>
            </a:r>
            <a:endParaRPr lang="vi-VN" sz="2400" dirty="0"/>
          </a:p>
        </p:txBody>
      </p:sp>
      <p:sp>
        <p:nvSpPr>
          <p:cNvPr id="33" name="TextBox 32">
            <a:extLst>
              <a:ext uri="{FF2B5EF4-FFF2-40B4-BE49-F238E27FC236}">
                <a16:creationId xmlns:a16="http://schemas.microsoft.com/office/drawing/2014/main" id="{FAE9C6F3-E9C5-D6C8-2B71-D85FCECA9780}"/>
              </a:ext>
            </a:extLst>
          </p:cNvPr>
          <p:cNvSpPr txBox="1"/>
          <p:nvPr/>
        </p:nvSpPr>
        <p:spPr>
          <a:xfrm>
            <a:off x="6653627" y="3672341"/>
            <a:ext cx="386644" cy="461665"/>
          </a:xfrm>
          <a:prstGeom prst="rect">
            <a:avLst/>
          </a:prstGeom>
          <a:noFill/>
        </p:spPr>
        <p:txBody>
          <a:bodyPr wrap="none" rtlCol="0">
            <a:spAutoFit/>
          </a:bodyPr>
          <a:lstStyle/>
          <a:p>
            <a:r>
              <a:rPr lang="en-GB" sz="2400" dirty="0"/>
              <a:t>U</a:t>
            </a:r>
            <a:endParaRPr lang="vi-VN" sz="2400" dirty="0"/>
          </a:p>
        </p:txBody>
      </p:sp>
      <p:sp>
        <p:nvSpPr>
          <p:cNvPr id="34" name="TextBox 33">
            <a:extLst>
              <a:ext uri="{FF2B5EF4-FFF2-40B4-BE49-F238E27FC236}">
                <a16:creationId xmlns:a16="http://schemas.microsoft.com/office/drawing/2014/main" id="{7CCD95CC-8762-40A1-1FB3-B380220C0D0C}"/>
              </a:ext>
            </a:extLst>
          </p:cNvPr>
          <p:cNvSpPr txBox="1"/>
          <p:nvPr/>
        </p:nvSpPr>
        <p:spPr>
          <a:xfrm>
            <a:off x="7367892" y="3666860"/>
            <a:ext cx="452368" cy="461665"/>
          </a:xfrm>
          <a:prstGeom prst="rect">
            <a:avLst/>
          </a:prstGeom>
          <a:noFill/>
        </p:spPr>
        <p:txBody>
          <a:bodyPr wrap="none" rtlCol="0">
            <a:spAutoFit/>
          </a:bodyPr>
          <a:lstStyle/>
          <a:p>
            <a:r>
              <a:rPr lang="en-GB" sz="2400" dirty="0"/>
              <a:t>Ố</a:t>
            </a:r>
            <a:endParaRPr lang="vi-VN" sz="2400" dirty="0"/>
          </a:p>
        </p:txBody>
      </p:sp>
      <p:sp>
        <p:nvSpPr>
          <p:cNvPr id="35" name="TextBox 34">
            <a:extLst>
              <a:ext uri="{FF2B5EF4-FFF2-40B4-BE49-F238E27FC236}">
                <a16:creationId xmlns:a16="http://schemas.microsoft.com/office/drawing/2014/main" id="{1C3AAF5F-2FC1-84CE-8D75-6911BF832980}"/>
              </a:ext>
            </a:extLst>
          </p:cNvPr>
          <p:cNvSpPr txBox="1"/>
          <p:nvPr/>
        </p:nvSpPr>
        <p:spPr>
          <a:xfrm>
            <a:off x="7921199" y="3644314"/>
            <a:ext cx="434734" cy="461665"/>
          </a:xfrm>
          <a:prstGeom prst="rect">
            <a:avLst/>
          </a:prstGeom>
          <a:noFill/>
        </p:spPr>
        <p:txBody>
          <a:bodyPr wrap="none" rtlCol="0">
            <a:spAutoFit/>
          </a:bodyPr>
          <a:lstStyle/>
          <a:p>
            <a:r>
              <a:rPr lang="en-GB" sz="2400" dirty="0"/>
              <a:t>C</a:t>
            </a:r>
            <a:endParaRPr lang="vi-VN" sz="2400" dirty="0"/>
          </a:p>
        </p:txBody>
      </p:sp>
      <p:sp>
        <p:nvSpPr>
          <p:cNvPr id="36" name="TextBox 35">
            <a:extLst>
              <a:ext uri="{FF2B5EF4-FFF2-40B4-BE49-F238E27FC236}">
                <a16:creationId xmlns:a16="http://schemas.microsoft.com/office/drawing/2014/main" id="{4AC52AA6-78F9-4A14-E4A7-A3D8831549E5}"/>
              </a:ext>
            </a:extLst>
          </p:cNvPr>
          <p:cNvSpPr txBox="1"/>
          <p:nvPr/>
        </p:nvSpPr>
        <p:spPr>
          <a:xfrm>
            <a:off x="8599024" y="3662925"/>
            <a:ext cx="434734" cy="461665"/>
          </a:xfrm>
          <a:prstGeom prst="rect">
            <a:avLst/>
          </a:prstGeom>
          <a:noFill/>
        </p:spPr>
        <p:txBody>
          <a:bodyPr wrap="none" rtlCol="0">
            <a:spAutoFit/>
          </a:bodyPr>
          <a:lstStyle/>
          <a:p>
            <a:r>
              <a:rPr lang="en-GB" sz="2400" dirty="0"/>
              <a:t>C</a:t>
            </a:r>
            <a:endParaRPr lang="vi-VN" sz="2400" dirty="0"/>
          </a:p>
        </p:txBody>
      </p:sp>
      <p:sp>
        <p:nvSpPr>
          <p:cNvPr id="37" name="TextBox 36">
            <a:extLst>
              <a:ext uri="{FF2B5EF4-FFF2-40B4-BE49-F238E27FC236}">
                <a16:creationId xmlns:a16="http://schemas.microsoft.com/office/drawing/2014/main" id="{C73C5715-EC9A-8CC0-1064-8BE56B3A8BD5}"/>
              </a:ext>
            </a:extLst>
          </p:cNvPr>
          <p:cNvSpPr txBox="1"/>
          <p:nvPr/>
        </p:nvSpPr>
        <p:spPr>
          <a:xfrm>
            <a:off x="5232774" y="4105979"/>
            <a:ext cx="452368" cy="461665"/>
          </a:xfrm>
          <a:prstGeom prst="rect">
            <a:avLst/>
          </a:prstGeom>
          <a:noFill/>
        </p:spPr>
        <p:txBody>
          <a:bodyPr wrap="none" rtlCol="0">
            <a:spAutoFit/>
          </a:bodyPr>
          <a:lstStyle/>
          <a:p>
            <a:r>
              <a:rPr lang="en-GB" sz="2400" dirty="0"/>
              <a:t>Q</a:t>
            </a:r>
            <a:endParaRPr lang="vi-VN" sz="2400" dirty="0"/>
          </a:p>
        </p:txBody>
      </p:sp>
      <p:sp>
        <p:nvSpPr>
          <p:cNvPr id="38" name="TextBox 37">
            <a:extLst>
              <a:ext uri="{FF2B5EF4-FFF2-40B4-BE49-F238E27FC236}">
                <a16:creationId xmlns:a16="http://schemas.microsoft.com/office/drawing/2014/main" id="{7440E3A9-505A-740A-76C6-2F5926955FDC}"/>
              </a:ext>
            </a:extLst>
          </p:cNvPr>
          <p:cNvSpPr txBox="1"/>
          <p:nvPr/>
        </p:nvSpPr>
        <p:spPr>
          <a:xfrm>
            <a:off x="5921931" y="4147873"/>
            <a:ext cx="386644" cy="461665"/>
          </a:xfrm>
          <a:prstGeom prst="rect">
            <a:avLst/>
          </a:prstGeom>
          <a:noFill/>
        </p:spPr>
        <p:txBody>
          <a:bodyPr wrap="none" rtlCol="0">
            <a:spAutoFit/>
          </a:bodyPr>
          <a:lstStyle/>
          <a:p>
            <a:r>
              <a:rPr lang="en-GB" sz="2400" dirty="0"/>
              <a:t>U</a:t>
            </a:r>
            <a:endParaRPr lang="vi-VN" sz="2400" dirty="0"/>
          </a:p>
        </p:txBody>
      </p:sp>
      <p:sp>
        <p:nvSpPr>
          <p:cNvPr id="39" name="TextBox 38">
            <a:extLst>
              <a:ext uri="{FF2B5EF4-FFF2-40B4-BE49-F238E27FC236}">
                <a16:creationId xmlns:a16="http://schemas.microsoft.com/office/drawing/2014/main" id="{20E8A8E0-A140-64B8-AA5E-8FED2FD83DD8}"/>
              </a:ext>
            </a:extLst>
          </p:cNvPr>
          <p:cNvSpPr txBox="1"/>
          <p:nvPr/>
        </p:nvSpPr>
        <p:spPr>
          <a:xfrm>
            <a:off x="6621017" y="4156855"/>
            <a:ext cx="452368" cy="461665"/>
          </a:xfrm>
          <a:prstGeom prst="rect">
            <a:avLst/>
          </a:prstGeom>
          <a:noFill/>
        </p:spPr>
        <p:txBody>
          <a:bodyPr wrap="none" rtlCol="0">
            <a:spAutoFit/>
          </a:bodyPr>
          <a:lstStyle/>
          <a:p>
            <a:r>
              <a:rPr lang="en-GB" sz="2400" dirty="0"/>
              <a:t>Ố</a:t>
            </a:r>
            <a:endParaRPr lang="vi-VN" sz="2400" dirty="0"/>
          </a:p>
        </p:txBody>
      </p:sp>
      <p:sp>
        <p:nvSpPr>
          <p:cNvPr id="40" name="TextBox 39">
            <a:extLst>
              <a:ext uri="{FF2B5EF4-FFF2-40B4-BE49-F238E27FC236}">
                <a16:creationId xmlns:a16="http://schemas.microsoft.com/office/drawing/2014/main" id="{E43165BB-3E94-C9E5-5BF8-00B0C12BD79A}"/>
              </a:ext>
            </a:extLst>
          </p:cNvPr>
          <p:cNvSpPr txBox="1"/>
          <p:nvPr/>
        </p:nvSpPr>
        <p:spPr>
          <a:xfrm>
            <a:off x="7304278" y="4134006"/>
            <a:ext cx="434734" cy="461665"/>
          </a:xfrm>
          <a:prstGeom prst="rect">
            <a:avLst/>
          </a:prstGeom>
          <a:noFill/>
        </p:spPr>
        <p:txBody>
          <a:bodyPr wrap="none" rtlCol="0">
            <a:spAutoFit/>
          </a:bodyPr>
          <a:lstStyle/>
          <a:p>
            <a:r>
              <a:rPr lang="en-GB" sz="2400" dirty="0"/>
              <a:t>C</a:t>
            </a:r>
            <a:endParaRPr lang="vi-VN" sz="2400" dirty="0"/>
          </a:p>
        </p:txBody>
      </p:sp>
      <p:sp>
        <p:nvSpPr>
          <p:cNvPr id="41" name="TextBox 40">
            <a:extLst>
              <a:ext uri="{FF2B5EF4-FFF2-40B4-BE49-F238E27FC236}">
                <a16:creationId xmlns:a16="http://schemas.microsoft.com/office/drawing/2014/main" id="{0BE77A5B-4929-98E2-C4CE-EDB8F9849753}"/>
              </a:ext>
            </a:extLst>
          </p:cNvPr>
          <p:cNvSpPr txBox="1"/>
          <p:nvPr/>
        </p:nvSpPr>
        <p:spPr>
          <a:xfrm>
            <a:off x="7931692" y="4134006"/>
            <a:ext cx="434734" cy="461665"/>
          </a:xfrm>
          <a:prstGeom prst="rect">
            <a:avLst/>
          </a:prstGeom>
          <a:noFill/>
        </p:spPr>
        <p:txBody>
          <a:bodyPr wrap="none" rtlCol="0">
            <a:spAutoFit/>
          </a:bodyPr>
          <a:lstStyle/>
          <a:p>
            <a:r>
              <a:rPr lang="en-GB" sz="2400" dirty="0"/>
              <a:t>C</a:t>
            </a:r>
            <a:endParaRPr lang="vi-VN" sz="2400" dirty="0"/>
          </a:p>
        </p:txBody>
      </p:sp>
      <p:sp>
        <p:nvSpPr>
          <p:cNvPr id="42" name="TextBox 41">
            <a:extLst>
              <a:ext uri="{FF2B5EF4-FFF2-40B4-BE49-F238E27FC236}">
                <a16:creationId xmlns:a16="http://schemas.microsoft.com/office/drawing/2014/main" id="{B48A2103-7149-16A8-F3D4-C6319B1426D6}"/>
              </a:ext>
            </a:extLst>
          </p:cNvPr>
          <p:cNvSpPr txBox="1"/>
          <p:nvPr/>
        </p:nvSpPr>
        <p:spPr>
          <a:xfrm>
            <a:off x="8653593" y="4113766"/>
            <a:ext cx="412292" cy="461665"/>
          </a:xfrm>
          <a:prstGeom prst="rect">
            <a:avLst/>
          </a:prstGeom>
          <a:noFill/>
        </p:spPr>
        <p:txBody>
          <a:bodyPr wrap="none" rtlCol="0">
            <a:spAutoFit/>
          </a:bodyPr>
          <a:lstStyle/>
          <a:p>
            <a:r>
              <a:rPr lang="en-GB" sz="2400" dirty="0"/>
              <a:t>A</a:t>
            </a:r>
            <a:endParaRPr lang="vi-VN" sz="2400" dirty="0"/>
          </a:p>
        </p:txBody>
      </p:sp>
      <p:sp>
        <p:nvSpPr>
          <p:cNvPr id="43" name="TextBox 42">
            <a:extLst>
              <a:ext uri="{FF2B5EF4-FFF2-40B4-BE49-F238E27FC236}">
                <a16:creationId xmlns:a16="http://schemas.microsoft.com/office/drawing/2014/main" id="{A6A73C54-A8AD-7CF4-BDA0-341DCADB1F7E}"/>
              </a:ext>
            </a:extLst>
          </p:cNvPr>
          <p:cNvSpPr txBox="1"/>
          <p:nvPr/>
        </p:nvSpPr>
        <p:spPr>
          <a:xfrm>
            <a:off x="4523065" y="5083030"/>
            <a:ext cx="386644" cy="461665"/>
          </a:xfrm>
          <a:prstGeom prst="rect">
            <a:avLst/>
          </a:prstGeom>
          <a:noFill/>
        </p:spPr>
        <p:txBody>
          <a:bodyPr wrap="none" rtlCol="0">
            <a:spAutoFit/>
          </a:bodyPr>
          <a:lstStyle/>
          <a:p>
            <a:r>
              <a:rPr lang="en-GB" sz="2400" dirty="0"/>
              <a:t>U</a:t>
            </a:r>
            <a:endParaRPr lang="vi-VN" sz="2400" dirty="0"/>
          </a:p>
        </p:txBody>
      </p:sp>
      <p:sp>
        <p:nvSpPr>
          <p:cNvPr id="44" name="TextBox 43">
            <a:extLst>
              <a:ext uri="{FF2B5EF4-FFF2-40B4-BE49-F238E27FC236}">
                <a16:creationId xmlns:a16="http://schemas.microsoft.com/office/drawing/2014/main" id="{FCB150D9-AB60-2F81-643C-5931D03D1BC1}"/>
              </a:ext>
            </a:extLst>
          </p:cNvPr>
          <p:cNvSpPr txBox="1"/>
          <p:nvPr/>
        </p:nvSpPr>
        <p:spPr>
          <a:xfrm>
            <a:off x="5249569" y="5079674"/>
            <a:ext cx="452368" cy="461665"/>
          </a:xfrm>
          <a:prstGeom prst="rect">
            <a:avLst/>
          </a:prstGeom>
          <a:noFill/>
        </p:spPr>
        <p:txBody>
          <a:bodyPr wrap="none" rtlCol="0">
            <a:spAutoFit/>
          </a:bodyPr>
          <a:lstStyle/>
          <a:p>
            <a:r>
              <a:rPr lang="en-GB" sz="2400" dirty="0"/>
              <a:t>Ố</a:t>
            </a:r>
            <a:endParaRPr lang="vi-VN" sz="2400" dirty="0"/>
          </a:p>
        </p:txBody>
      </p:sp>
      <p:sp>
        <p:nvSpPr>
          <p:cNvPr id="45" name="TextBox 44">
            <a:extLst>
              <a:ext uri="{FF2B5EF4-FFF2-40B4-BE49-F238E27FC236}">
                <a16:creationId xmlns:a16="http://schemas.microsoft.com/office/drawing/2014/main" id="{309461DA-3487-64D2-8816-4DCB86D47EE2}"/>
              </a:ext>
            </a:extLst>
          </p:cNvPr>
          <p:cNvSpPr txBox="1"/>
          <p:nvPr/>
        </p:nvSpPr>
        <p:spPr>
          <a:xfrm>
            <a:off x="5932938" y="5160516"/>
            <a:ext cx="434734" cy="461665"/>
          </a:xfrm>
          <a:prstGeom prst="rect">
            <a:avLst/>
          </a:prstGeom>
          <a:noFill/>
        </p:spPr>
        <p:txBody>
          <a:bodyPr wrap="none" rtlCol="0">
            <a:spAutoFit/>
          </a:bodyPr>
          <a:lstStyle/>
          <a:p>
            <a:r>
              <a:rPr lang="en-GB" sz="2400" dirty="0"/>
              <a:t>C</a:t>
            </a:r>
            <a:endParaRPr lang="vi-VN" sz="2400" dirty="0"/>
          </a:p>
        </p:txBody>
      </p:sp>
      <p:sp>
        <p:nvSpPr>
          <p:cNvPr id="46" name="TextBox 45">
            <a:extLst>
              <a:ext uri="{FF2B5EF4-FFF2-40B4-BE49-F238E27FC236}">
                <a16:creationId xmlns:a16="http://schemas.microsoft.com/office/drawing/2014/main" id="{ED533A2A-4EAF-405F-3A13-9EA95230BDF6}"/>
              </a:ext>
            </a:extLst>
          </p:cNvPr>
          <p:cNvSpPr txBox="1"/>
          <p:nvPr/>
        </p:nvSpPr>
        <p:spPr>
          <a:xfrm>
            <a:off x="6629582" y="5151372"/>
            <a:ext cx="452368" cy="461665"/>
          </a:xfrm>
          <a:prstGeom prst="rect">
            <a:avLst/>
          </a:prstGeom>
          <a:noFill/>
        </p:spPr>
        <p:txBody>
          <a:bodyPr wrap="none" rtlCol="0">
            <a:spAutoFit/>
          </a:bodyPr>
          <a:lstStyle/>
          <a:p>
            <a:r>
              <a:rPr lang="en-GB" sz="2400" dirty="0"/>
              <a:t>G</a:t>
            </a:r>
            <a:endParaRPr lang="vi-VN" sz="2400" dirty="0"/>
          </a:p>
        </p:txBody>
      </p:sp>
      <p:sp>
        <p:nvSpPr>
          <p:cNvPr id="47" name="TextBox 46">
            <a:extLst>
              <a:ext uri="{FF2B5EF4-FFF2-40B4-BE49-F238E27FC236}">
                <a16:creationId xmlns:a16="http://schemas.microsoft.com/office/drawing/2014/main" id="{2419F27D-C3A6-C294-C89C-3F20BC5AF4BC}"/>
              </a:ext>
            </a:extLst>
          </p:cNvPr>
          <p:cNvSpPr txBox="1"/>
          <p:nvPr/>
        </p:nvSpPr>
        <p:spPr>
          <a:xfrm>
            <a:off x="7302772" y="5123940"/>
            <a:ext cx="253596" cy="461665"/>
          </a:xfrm>
          <a:prstGeom prst="rect">
            <a:avLst/>
          </a:prstGeom>
          <a:noFill/>
        </p:spPr>
        <p:txBody>
          <a:bodyPr wrap="none" rtlCol="0">
            <a:spAutoFit/>
          </a:bodyPr>
          <a:lstStyle/>
          <a:p>
            <a:r>
              <a:rPr lang="en-GB" sz="2400" dirty="0"/>
              <a:t>I</a:t>
            </a:r>
            <a:endParaRPr lang="vi-VN" sz="2400" dirty="0"/>
          </a:p>
        </p:txBody>
      </p:sp>
      <p:sp>
        <p:nvSpPr>
          <p:cNvPr id="48" name="TextBox 47">
            <a:extLst>
              <a:ext uri="{FF2B5EF4-FFF2-40B4-BE49-F238E27FC236}">
                <a16:creationId xmlns:a16="http://schemas.microsoft.com/office/drawing/2014/main" id="{3E5B95CD-645C-B041-DF1C-5F21584D90A5}"/>
              </a:ext>
            </a:extLst>
          </p:cNvPr>
          <p:cNvSpPr txBox="1"/>
          <p:nvPr/>
        </p:nvSpPr>
        <p:spPr>
          <a:xfrm>
            <a:off x="7889107" y="5079674"/>
            <a:ext cx="412292" cy="461665"/>
          </a:xfrm>
          <a:prstGeom prst="rect">
            <a:avLst/>
          </a:prstGeom>
          <a:noFill/>
        </p:spPr>
        <p:txBody>
          <a:bodyPr wrap="none" rtlCol="0">
            <a:spAutoFit/>
          </a:bodyPr>
          <a:lstStyle/>
          <a:p>
            <a:r>
              <a:rPr lang="en-GB" sz="2400" dirty="0"/>
              <a:t>A</a:t>
            </a:r>
            <a:endParaRPr lang="vi-VN" sz="2400" dirty="0"/>
          </a:p>
        </p:txBody>
      </p:sp>
    </p:spTree>
    <p:extLst>
      <p:ext uri="{BB962C8B-B14F-4D97-AF65-F5344CB8AC3E}">
        <p14:creationId xmlns:p14="http://schemas.microsoft.com/office/powerpoint/2010/main" val="1195968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500"/>
                                        <p:tgtEl>
                                          <p:spTgt spid="4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500"/>
                                        <p:tgtEl>
                                          <p:spTgt spid="4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500"/>
                                        <p:tgtEl>
                                          <p:spTgt spid="4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500"/>
                                        <p:tgtEl>
                                          <p:spTgt spid="4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3" grpId="0"/>
      <p:bldP spid="15" grpId="0"/>
      <p:bldP spid="17" grpId="0"/>
      <p:bldP spid="18" grpId="0"/>
      <p:bldP spid="19" grpId="0"/>
      <p:bldP spid="20" grpId="0"/>
      <p:bldP spid="21" grpId="0"/>
      <p:bldP spid="22" grpId="0"/>
      <p:bldP spid="23" grpId="0"/>
      <p:bldP spid="24" grpId="0"/>
      <p:bldP spid="25"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B10D90-A104-3DD0-AA3D-A58B53FD050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C89B3B1-2ABE-0A4C-8D83-D6594DD14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163EC192-58B0-10A6-B233-5B8F777FD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house and tree in a green field&#10;&#10;AI-generated content may be incorrect.">
            <a:extLst>
              <a:ext uri="{FF2B5EF4-FFF2-40B4-BE49-F238E27FC236}">
                <a16:creationId xmlns:a16="http://schemas.microsoft.com/office/drawing/2014/main" id="{436B0121-18E4-0ADC-0D23-A40BFD6D660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B0C53E4F-9A72-D825-A1F9-0B5F80FD3DCD}"/>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11" name="TextBox 10">
            <a:extLst>
              <a:ext uri="{FF2B5EF4-FFF2-40B4-BE49-F238E27FC236}">
                <a16:creationId xmlns:a16="http://schemas.microsoft.com/office/drawing/2014/main" id="{FD54B210-4A78-E762-484B-428CB5435425}"/>
              </a:ext>
            </a:extLst>
          </p:cNvPr>
          <p:cNvSpPr txBox="1"/>
          <p:nvPr/>
        </p:nvSpPr>
        <p:spPr>
          <a:xfrm>
            <a:off x="667512" y="269748"/>
            <a:ext cx="8263890" cy="646331"/>
          </a:xfrm>
          <a:prstGeom prst="rect">
            <a:avLst/>
          </a:prstGeom>
          <a:noFill/>
        </p:spPr>
        <p:txBody>
          <a:bodyPr wrap="square">
            <a:spAutoFit/>
          </a:bodyPr>
          <a:lstStyle/>
          <a:p>
            <a:r>
              <a:rPr lang="vi-VN" sz="3600" b="1" dirty="0">
                <a:solidFill>
                  <a:srgbClr val="C00000"/>
                </a:solidFill>
              </a:rPr>
              <a:t>Chia sẻ</a:t>
            </a:r>
          </a:p>
        </p:txBody>
      </p:sp>
      <p:sp>
        <p:nvSpPr>
          <p:cNvPr id="2" name="Rectangle: Rounded Corners 1">
            <a:extLst>
              <a:ext uri="{FF2B5EF4-FFF2-40B4-BE49-F238E27FC236}">
                <a16:creationId xmlns:a16="http://schemas.microsoft.com/office/drawing/2014/main" id="{36BF63B6-785F-D8C5-BF6F-478F6A2BDBF8}"/>
              </a:ext>
            </a:extLst>
          </p:cNvPr>
          <p:cNvSpPr/>
          <p:nvPr/>
        </p:nvSpPr>
        <p:spPr>
          <a:xfrm>
            <a:off x="603504" y="1216152"/>
            <a:ext cx="11073384" cy="10424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t>Đọc từ mới xuất hiện ở cột dọc màu xanh. Giải thích ý nghĩa của từ đó.</a:t>
            </a:r>
          </a:p>
        </p:txBody>
      </p:sp>
      <p:sp>
        <p:nvSpPr>
          <p:cNvPr id="16" name="TextBox 15">
            <a:extLst>
              <a:ext uri="{FF2B5EF4-FFF2-40B4-BE49-F238E27FC236}">
                <a16:creationId xmlns:a16="http://schemas.microsoft.com/office/drawing/2014/main" id="{B742CDC0-28EA-BB03-F4DA-389BCEEEA92F}"/>
              </a:ext>
            </a:extLst>
          </p:cNvPr>
          <p:cNvSpPr txBox="1"/>
          <p:nvPr/>
        </p:nvSpPr>
        <p:spPr>
          <a:xfrm>
            <a:off x="667512" y="2624328"/>
            <a:ext cx="11073384" cy="1384995"/>
          </a:xfrm>
          <a:prstGeom prst="rect">
            <a:avLst/>
          </a:prstGeom>
          <a:noFill/>
        </p:spPr>
        <p:txBody>
          <a:bodyPr wrap="square">
            <a:spAutoFit/>
          </a:bodyPr>
          <a:lstStyle/>
          <a:p>
            <a:pPr marL="342900" indent="-342900">
              <a:buFont typeface="Arial" panose="020B0604020202020204" pitchFamily="34" charset="0"/>
              <a:buChar char="•"/>
            </a:pPr>
            <a:r>
              <a:rPr lang="vi-VN" sz="2800" dirty="0"/>
              <a:t>Từ trong cột màu xanh là : </a:t>
            </a:r>
            <a:r>
              <a:rPr lang="vi-VN" sz="2800" b="1" dirty="0"/>
              <a:t>KIẾN QUỐC</a:t>
            </a:r>
          </a:p>
          <a:p>
            <a:pPr marL="342900" indent="-342900">
              <a:buFont typeface="Arial" panose="020B0604020202020204" pitchFamily="34" charset="0"/>
              <a:buChar char="•"/>
            </a:pPr>
            <a:endParaRPr lang="vi-VN" sz="2800" dirty="0"/>
          </a:p>
          <a:p>
            <a:pPr marL="342900" indent="-342900">
              <a:buFont typeface="Arial" panose="020B0604020202020204" pitchFamily="34" charset="0"/>
              <a:buChar char="•"/>
            </a:pPr>
            <a:r>
              <a:rPr lang="vi-VN" sz="2800" dirty="0"/>
              <a:t>Nghĩa của Kiến Quốc có nghĩa là xây dựng tổ quốc</a:t>
            </a:r>
          </a:p>
        </p:txBody>
      </p:sp>
    </p:spTree>
    <p:extLst>
      <p:ext uri="{BB962C8B-B14F-4D97-AF65-F5344CB8AC3E}">
        <p14:creationId xmlns:p14="http://schemas.microsoft.com/office/powerpoint/2010/main" val="1937416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rawing of a bull pulling a plow&#10;&#10;AI-generated content may be incorrect.">
            <a:extLst>
              <a:ext uri="{FF2B5EF4-FFF2-40B4-BE49-F238E27FC236}">
                <a16:creationId xmlns:a16="http://schemas.microsoft.com/office/drawing/2014/main" id="{63821493-6111-6F5D-3277-28C28B669FB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190" b="63906"/>
          <a:stretch/>
        </p:blipFill>
        <p:spPr>
          <a:xfrm>
            <a:off x="0" y="1216152"/>
            <a:ext cx="12191988" cy="5641848"/>
          </a:xfrm>
        </p:spPr>
      </p:pic>
      <p:sp>
        <p:nvSpPr>
          <p:cNvPr id="6" name="TextBox 5">
            <a:extLst>
              <a:ext uri="{FF2B5EF4-FFF2-40B4-BE49-F238E27FC236}">
                <a16:creationId xmlns:a16="http://schemas.microsoft.com/office/drawing/2014/main" id="{2FB9896A-5802-A256-9153-182D0864ABDF}"/>
              </a:ext>
            </a:extLst>
          </p:cNvPr>
          <p:cNvSpPr txBox="1"/>
          <p:nvPr/>
        </p:nvSpPr>
        <p:spPr>
          <a:xfrm>
            <a:off x="4389120" y="146304"/>
            <a:ext cx="1149674" cy="646331"/>
          </a:xfrm>
          <a:prstGeom prst="rect">
            <a:avLst/>
          </a:prstGeom>
          <a:noFill/>
        </p:spPr>
        <p:txBody>
          <a:bodyPr wrap="none" rtlCol="0">
            <a:spAutoFit/>
          </a:bodyPr>
          <a:lstStyle/>
          <a:p>
            <a:r>
              <a:rPr lang="en-GB" sz="3600" b="1" dirty="0" err="1">
                <a:solidFill>
                  <a:schemeClr val="accent1"/>
                </a:solidFill>
              </a:rPr>
              <a:t>Đọc</a:t>
            </a:r>
            <a:endParaRPr lang="vi-VN" sz="3600" b="1" dirty="0">
              <a:solidFill>
                <a:schemeClr val="accent1"/>
              </a:solidFill>
            </a:endParaRPr>
          </a:p>
        </p:txBody>
      </p:sp>
      <p:sp>
        <p:nvSpPr>
          <p:cNvPr id="7" name="TextBox 6">
            <a:extLst>
              <a:ext uri="{FF2B5EF4-FFF2-40B4-BE49-F238E27FC236}">
                <a16:creationId xmlns:a16="http://schemas.microsoft.com/office/drawing/2014/main" id="{425292EF-20C5-B621-1E69-511037C2D4FC}"/>
              </a:ext>
            </a:extLst>
          </p:cNvPr>
          <p:cNvSpPr txBox="1"/>
          <p:nvPr/>
        </p:nvSpPr>
        <p:spPr>
          <a:xfrm>
            <a:off x="4882896" y="929116"/>
            <a:ext cx="6779420" cy="923330"/>
          </a:xfrm>
          <a:prstGeom prst="rect">
            <a:avLst/>
          </a:prstGeom>
          <a:noFill/>
        </p:spPr>
        <p:txBody>
          <a:bodyPr wrap="none" rtlCol="0">
            <a:spAutoFit/>
          </a:bodyPr>
          <a:lstStyle/>
          <a:p>
            <a:r>
              <a:rPr lang="en-GB" sz="5400" b="1" dirty="0">
                <a:solidFill>
                  <a:srgbClr val="0070C0"/>
                </a:solidFill>
              </a:rPr>
              <a:t>VUA LÝ THÁI TÔNG</a:t>
            </a:r>
            <a:endParaRPr lang="vi-VN" sz="5400" b="1" dirty="0">
              <a:solidFill>
                <a:srgbClr val="0070C0"/>
              </a:solidFill>
            </a:endParaRPr>
          </a:p>
        </p:txBody>
      </p:sp>
    </p:spTree>
    <p:extLst>
      <p:ext uri="{BB962C8B-B14F-4D97-AF65-F5344CB8AC3E}">
        <p14:creationId xmlns:p14="http://schemas.microsoft.com/office/powerpoint/2010/main" val="261329298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A0E89-E90E-21F8-2C9D-11692198B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28555-E568-D317-6CAC-190D3FC66C6B}"/>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5A8A6C2D-2386-19F5-22A7-C7F274A14ED7}"/>
              </a:ext>
            </a:extLst>
          </p:cNvPr>
          <p:cNvSpPr>
            <a:spLocks noGrp="1"/>
          </p:cNvSpPr>
          <p:nvPr>
            <p:ph type="subTitle" idx="1"/>
          </p:nvPr>
        </p:nvSpPr>
        <p:spPr/>
        <p:txBody>
          <a:bodyPr/>
          <a:lstStyle/>
          <a:p>
            <a:endParaRPr lang="vi-VN"/>
          </a:p>
        </p:txBody>
      </p:sp>
      <p:pic>
        <p:nvPicPr>
          <p:cNvPr id="5" name="Picture 4" descr="A book with cartoon characters&#10;&#10;AI-generated content may be incorrect.">
            <a:extLst>
              <a:ext uri="{FF2B5EF4-FFF2-40B4-BE49-F238E27FC236}">
                <a16:creationId xmlns:a16="http://schemas.microsoft.com/office/drawing/2014/main" id="{A6356AC3-ED70-8526-30E3-9D9DAEE62C9A}"/>
              </a:ext>
            </a:extLst>
          </p:cNvPr>
          <p:cNvPicPr>
            <a:picLocks noChangeAspect="1"/>
          </p:cNvPicPr>
          <p:nvPr/>
        </p:nvPicPr>
        <p:blipFill>
          <a:blip r:embed="rId2">
            <a:extLst>
              <a:ext uri="{28A0092B-C50C-407E-A947-70E740481C1C}">
                <a14:useLocalDpi xmlns:a14="http://schemas.microsoft.com/office/drawing/2010/main" val="0"/>
              </a:ext>
            </a:extLst>
          </a:blip>
          <a:srcRect b="12933"/>
          <a:stretch/>
        </p:blipFill>
        <p:spPr>
          <a:xfrm>
            <a:off x="0" y="0"/>
            <a:ext cx="12192000" cy="6858000"/>
          </a:xfrm>
          <a:prstGeom prst="rect">
            <a:avLst/>
          </a:prstGeom>
        </p:spPr>
      </p:pic>
      <p:pic>
        <p:nvPicPr>
          <p:cNvPr id="4" name="Picture 3">
            <a:extLst>
              <a:ext uri="{FF2B5EF4-FFF2-40B4-BE49-F238E27FC236}">
                <a16:creationId xmlns:a16="http://schemas.microsoft.com/office/drawing/2014/main" id="{6320EF50-9C82-3C32-D2EF-44DD382BFC3A}"/>
              </a:ext>
            </a:extLst>
          </p:cNvPr>
          <p:cNvPicPr>
            <a:picLocks noChangeAspect="1"/>
          </p:cNvPicPr>
          <p:nvPr/>
        </p:nvPicPr>
        <p:blipFill>
          <a:blip r:embed="rId3"/>
          <a:stretch>
            <a:fillRect/>
          </a:stretch>
        </p:blipFill>
        <p:spPr>
          <a:xfrm>
            <a:off x="2291660" y="1530597"/>
            <a:ext cx="7382627" cy="4142882"/>
          </a:xfrm>
          <a:prstGeom prst="rect">
            <a:avLst/>
          </a:prstGeom>
        </p:spPr>
      </p:pic>
    </p:spTree>
    <p:extLst>
      <p:ext uri="{BB962C8B-B14F-4D97-AF65-F5344CB8AC3E}">
        <p14:creationId xmlns:p14="http://schemas.microsoft.com/office/powerpoint/2010/main" val="2798363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66D85F-6976-D0A1-2CBF-8636D477C6B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EB7BB0F-BC5E-2266-20EA-3DB7ACE25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35402FEE-69DC-21C0-35BF-2E4F140E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5723EB39-EAB9-90FD-C49A-4A6BC44E03C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0C6B045F-D475-8291-D1DA-852338D19375}"/>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grpSp>
        <p:nvGrpSpPr>
          <p:cNvPr id="2" name="Group 1">
            <a:extLst>
              <a:ext uri="{FF2B5EF4-FFF2-40B4-BE49-F238E27FC236}">
                <a16:creationId xmlns:a16="http://schemas.microsoft.com/office/drawing/2014/main" id="{F8D051FE-0D3C-B192-21C3-FE0F79A63EB1}"/>
              </a:ext>
            </a:extLst>
          </p:cNvPr>
          <p:cNvGrpSpPr/>
          <p:nvPr/>
        </p:nvGrpSpPr>
        <p:grpSpPr>
          <a:xfrm>
            <a:off x="7546127" y="2326413"/>
            <a:ext cx="4243485" cy="1802008"/>
            <a:chOff x="1261693" y="4460013"/>
            <a:chExt cx="4243485" cy="1802008"/>
          </a:xfrm>
        </p:grpSpPr>
        <p:sp>
          <p:nvSpPr>
            <p:cNvPr id="14" name="Rectangle: Rounded Corners 26">
              <a:extLst>
                <a:ext uri="{FF2B5EF4-FFF2-40B4-BE49-F238E27FC236}">
                  <a16:creationId xmlns:a16="http://schemas.microsoft.com/office/drawing/2014/main" id="{9B056DBF-F864-76A7-8018-93F752B44176}"/>
                </a:ext>
              </a:extLst>
            </p:cNvPr>
            <p:cNvSpPr/>
            <p:nvPr/>
          </p:nvSpPr>
          <p:spPr>
            <a:xfrm>
              <a:off x="2649543" y="485939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UTM Duepuntozero" panose="02040603050506020204" pitchFamily="18" charset="0"/>
                  <a:ea typeface="+mn-ea"/>
                  <a:cs typeface="+mn-cs"/>
                </a:rPr>
                <a:t>Tay </a:t>
              </a:r>
              <a:r>
                <a:rPr kumimoji="0" lang="en-US" sz="4800" b="1" i="0" u="none" strike="noStrike" kern="0" cap="none" spc="0" normalizeH="0" baseline="0" noProof="0" dirty="0" err="1">
                  <a:ln>
                    <a:noFill/>
                  </a:ln>
                  <a:solidFill>
                    <a:srgbClr val="002060"/>
                  </a:solidFill>
                  <a:effectLst/>
                  <a:uLnTx/>
                  <a:uFillTx/>
                  <a:latin typeface="UTM Duepuntozero" panose="02040603050506020204" pitchFamily="18" charset="0"/>
                  <a:ea typeface="+mn-ea"/>
                  <a:cs typeface="+mn-cs"/>
                </a:rPr>
                <a:t>dò</a:t>
              </a:r>
              <a:endParaRPr kumimoji="0" lang="en-US" sz="4800" b="1" i="0" u="none" strike="noStrike" kern="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pic>
          <p:nvPicPr>
            <p:cNvPr id="16" name="Picture 15">
              <a:extLst>
                <a:ext uri="{FF2B5EF4-FFF2-40B4-BE49-F238E27FC236}">
                  <a16:creationId xmlns:a16="http://schemas.microsoft.com/office/drawing/2014/main" id="{7C968626-5A30-D22F-5311-C268D5CAAFE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6419" t="24137" r="17940" b="18855"/>
            <a:stretch>
              <a:fillRect/>
            </a:stretch>
          </p:blipFill>
          <p:spPr>
            <a:xfrm>
              <a:off x="1261693" y="4460013"/>
              <a:ext cx="2074901" cy="1802008"/>
            </a:xfrm>
            <a:prstGeom prst="rect">
              <a:avLst/>
            </a:prstGeom>
          </p:spPr>
        </p:pic>
      </p:grpSp>
      <p:grpSp>
        <p:nvGrpSpPr>
          <p:cNvPr id="26" name="Group 25">
            <a:extLst>
              <a:ext uri="{FF2B5EF4-FFF2-40B4-BE49-F238E27FC236}">
                <a16:creationId xmlns:a16="http://schemas.microsoft.com/office/drawing/2014/main" id="{AC4CD8FD-EF24-7AC3-714F-AEB4B66D3BDA}"/>
              </a:ext>
            </a:extLst>
          </p:cNvPr>
          <p:cNvGrpSpPr/>
          <p:nvPr/>
        </p:nvGrpSpPr>
        <p:grpSpPr>
          <a:xfrm>
            <a:off x="3925711" y="2830690"/>
            <a:ext cx="3312319" cy="1162566"/>
            <a:chOff x="3925711" y="2830690"/>
            <a:chExt cx="3312319" cy="1162566"/>
          </a:xfrm>
        </p:grpSpPr>
        <p:sp>
          <p:nvSpPr>
            <p:cNvPr id="27" name="Rectangle: Rounded Corners 20">
              <a:extLst>
                <a:ext uri="{FF2B5EF4-FFF2-40B4-BE49-F238E27FC236}">
                  <a16:creationId xmlns:a16="http://schemas.microsoft.com/office/drawing/2014/main" id="{90B28EED-BA3D-AB45-5BFB-B4B9B49FDD67}"/>
                </a:ext>
              </a:extLst>
            </p:cNvPr>
            <p:cNvSpPr/>
            <p:nvPr/>
          </p:nvSpPr>
          <p:spPr>
            <a:xfrm>
              <a:off x="4382395" y="2830690"/>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95000"/>
              </a:sysClr>
            </a:solidFill>
            <a:ln w="28575"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UTM Duepuntozero" panose="02040603050506020204" pitchFamily="18" charset="0"/>
                  <a:ea typeface="+mn-ea"/>
                  <a:cs typeface="+mn-cs"/>
                </a:rPr>
                <a:t>Tai </a:t>
              </a:r>
              <a:r>
                <a:rPr kumimoji="0" lang="en-US" sz="4800" b="1" i="0" u="none" strike="noStrike" kern="0" cap="none" spc="0" normalizeH="0" baseline="0" noProof="0" dirty="0" err="1">
                  <a:ln>
                    <a:noFill/>
                  </a:ln>
                  <a:solidFill>
                    <a:srgbClr val="002060"/>
                  </a:solidFill>
                  <a:effectLst/>
                  <a:uLnTx/>
                  <a:uFillTx/>
                  <a:latin typeface="UTM Duepuntozero" panose="02040603050506020204" pitchFamily="18" charset="0"/>
                  <a:ea typeface="+mn-ea"/>
                  <a:cs typeface="+mn-cs"/>
                </a:rPr>
                <a:t>nghe</a:t>
              </a:r>
              <a:endParaRPr kumimoji="0" lang="en-US" sz="4800" b="1" i="0" u="none" strike="noStrike" kern="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pic>
          <p:nvPicPr>
            <p:cNvPr id="49" name="Picture 48">
              <a:extLst>
                <a:ext uri="{FF2B5EF4-FFF2-40B4-BE49-F238E27FC236}">
                  <a16:creationId xmlns:a16="http://schemas.microsoft.com/office/drawing/2014/main" id="{27A1C36B-9E73-E726-814B-B0D91F54C36F}"/>
                </a:ext>
              </a:extLst>
            </p:cNvPr>
            <p:cNvPicPr>
              <a:picLocks noChangeAspect="1"/>
            </p:cNvPicPr>
            <p:nvPr/>
          </p:nvPicPr>
          <p:blipFill>
            <a:blip r:embed="rId5"/>
            <a:stretch>
              <a:fillRect/>
            </a:stretch>
          </p:blipFill>
          <p:spPr>
            <a:xfrm>
              <a:off x="3925711" y="2939727"/>
              <a:ext cx="1012312" cy="1012312"/>
            </a:xfrm>
            <a:prstGeom prst="rect">
              <a:avLst/>
            </a:prstGeom>
          </p:spPr>
        </p:pic>
      </p:grpSp>
      <p:grpSp>
        <p:nvGrpSpPr>
          <p:cNvPr id="50" name="Group 49">
            <a:extLst>
              <a:ext uri="{FF2B5EF4-FFF2-40B4-BE49-F238E27FC236}">
                <a16:creationId xmlns:a16="http://schemas.microsoft.com/office/drawing/2014/main" id="{27EB8795-26A4-8E45-2C3E-948DF8EABBFA}"/>
              </a:ext>
            </a:extLst>
          </p:cNvPr>
          <p:cNvGrpSpPr/>
          <p:nvPr/>
        </p:nvGrpSpPr>
        <p:grpSpPr>
          <a:xfrm>
            <a:off x="133740" y="2752512"/>
            <a:ext cx="3485482" cy="1243620"/>
            <a:chOff x="133740" y="2752512"/>
            <a:chExt cx="3485482" cy="1243620"/>
          </a:xfrm>
        </p:grpSpPr>
        <p:sp>
          <p:nvSpPr>
            <p:cNvPr id="51" name="Rectangle: Rounded Corners 14">
              <a:extLst>
                <a:ext uri="{FF2B5EF4-FFF2-40B4-BE49-F238E27FC236}">
                  <a16:creationId xmlns:a16="http://schemas.microsoft.com/office/drawing/2014/main" id="{262FF700-CEC4-5B89-1DFA-8910AFE5A19D}"/>
                </a:ext>
              </a:extLst>
            </p:cNvPr>
            <p:cNvSpPr/>
            <p:nvPr/>
          </p:nvSpPr>
          <p:spPr>
            <a:xfrm>
              <a:off x="763587" y="2819248"/>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002060"/>
                  </a:solidFill>
                  <a:effectLst/>
                  <a:uLnTx/>
                  <a:uFillTx/>
                  <a:latin typeface="UTM Duepuntozero" panose="02040603050506020204" pitchFamily="18" charset="0"/>
                  <a:ea typeface="+mn-ea"/>
                  <a:cs typeface="+mn-cs"/>
                </a:rPr>
                <a:t>Mắt</a:t>
              </a:r>
              <a:r>
                <a:rPr kumimoji="0" lang="en-US" sz="4800" b="1" i="0" u="none" strike="noStrike" kern="0" cap="none" spc="0" normalizeH="0" baseline="0" noProof="0" dirty="0">
                  <a:ln>
                    <a:noFill/>
                  </a:ln>
                  <a:solidFill>
                    <a:srgbClr val="002060"/>
                  </a:solidFill>
                  <a:effectLst/>
                  <a:uLnTx/>
                  <a:uFillTx/>
                  <a:latin typeface="UTM Duepuntozero" panose="02040603050506020204" pitchFamily="18" charset="0"/>
                  <a:ea typeface="+mn-ea"/>
                  <a:cs typeface="+mn-cs"/>
                </a:rPr>
                <a:t> </a:t>
              </a:r>
              <a:r>
                <a:rPr kumimoji="0" lang="en-US" sz="4800" b="1" i="0" u="none" strike="noStrike" kern="0" cap="none" spc="0" normalizeH="0" baseline="0" noProof="0" dirty="0" err="1">
                  <a:ln>
                    <a:noFill/>
                  </a:ln>
                  <a:solidFill>
                    <a:srgbClr val="002060"/>
                  </a:solidFill>
                  <a:effectLst/>
                  <a:uLnTx/>
                  <a:uFillTx/>
                  <a:latin typeface="UTM Duepuntozero" panose="02040603050506020204" pitchFamily="18" charset="0"/>
                  <a:ea typeface="+mn-ea"/>
                  <a:cs typeface="+mn-cs"/>
                </a:rPr>
                <a:t>dõi</a:t>
              </a:r>
              <a:endParaRPr kumimoji="0" lang="en-US" sz="4800" b="1" i="0" u="none" strike="noStrike" kern="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grpSp>
          <p:nvGrpSpPr>
            <p:cNvPr id="52" name="Group 51">
              <a:extLst>
                <a:ext uri="{FF2B5EF4-FFF2-40B4-BE49-F238E27FC236}">
                  <a16:creationId xmlns:a16="http://schemas.microsoft.com/office/drawing/2014/main" id="{B4B07084-61CF-4FE8-3431-292D3A858DA8}"/>
                </a:ext>
              </a:extLst>
            </p:cNvPr>
            <p:cNvGrpSpPr/>
            <p:nvPr/>
          </p:nvGrpSpPr>
          <p:grpSpPr>
            <a:xfrm>
              <a:off x="133740" y="2752512"/>
              <a:ext cx="956425" cy="1243620"/>
              <a:chOff x="-4373448" y="-1956816"/>
              <a:chExt cx="4876800" cy="6237159"/>
            </a:xfrm>
          </p:grpSpPr>
          <p:pic>
            <p:nvPicPr>
              <p:cNvPr id="53" name="Picture 2" descr="Open book - Free education icons">
                <a:extLst>
                  <a:ext uri="{FF2B5EF4-FFF2-40B4-BE49-F238E27FC236}">
                    <a16:creationId xmlns:a16="http://schemas.microsoft.com/office/drawing/2014/main" id="{0323F1D2-A688-EB62-AD49-48FDD47DB0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3448" y="-596457"/>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C5638EF7-302C-F0BE-A49C-B863B524C4CB}"/>
                  </a:ext>
                </a:extLst>
              </p:cNvPr>
              <p:cNvPicPr>
                <a:picLocks noChangeAspect="1"/>
              </p:cNvPicPr>
              <p:nvPr/>
            </p:nvPicPr>
            <p:blipFill rotWithShape="1">
              <a:blip r:embed="rId7"/>
              <a:srcRect t="23900" b="29559"/>
              <a:stretch>
                <a:fillRect/>
              </a:stretch>
            </p:blipFill>
            <p:spPr>
              <a:xfrm>
                <a:off x="-3781044" y="-1956816"/>
                <a:ext cx="3604758" cy="1680328"/>
              </a:xfrm>
              <a:prstGeom prst="rect">
                <a:avLst/>
              </a:prstGeom>
            </p:spPr>
          </p:pic>
        </p:grpSp>
      </p:grpSp>
      <p:pic>
        <p:nvPicPr>
          <p:cNvPr id="55" name="Picture 54">
            <a:extLst>
              <a:ext uri="{FF2B5EF4-FFF2-40B4-BE49-F238E27FC236}">
                <a16:creationId xmlns:a16="http://schemas.microsoft.com/office/drawing/2014/main" id="{44057925-C17B-B6BA-406A-CF939399E3E5}"/>
              </a:ext>
            </a:extLst>
          </p:cNvPr>
          <p:cNvPicPr>
            <a:picLocks noChangeAspect="1"/>
          </p:cNvPicPr>
          <p:nvPr/>
        </p:nvPicPr>
        <p:blipFill>
          <a:blip r:embed="rId8"/>
          <a:stretch>
            <a:fillRect/>
          </a:stretch>
        </p:blipFill>
        <p:spPr>
          <a:xfrm>
            <a:off x="2690715" y="905922"/>
            <a:ext cx="6547671" cy="2840982"/>
          </a:xfrm>
          <a:prstGeom prst="rect">
            <a:avLst/>
          </a:prstGeom>
        </p:spPr>
      </p:pic>
    </p:spTree>
    <p:extLst>
      <p:ext uri="{BB962C8B-B14F-4D97-AF65-F5344CB8AC3E}">
        <p14:creationId xmlns:p14="http://schemas.microsoft.com/office/powerpoint/2010/main" val="2365274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6F36F1-FC65-FEBA-04CF-9C6432577FB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7046D8D-A936-5B61-99A3-4B2AB81B0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EE45386E-5B34-A370-4860-C6A56143B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9D5A83BB-0B6C-7A33-50D0-5C88C219EE2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FEB2FFFD-015C-FAD1-47A4-6744109B5C6E}"/>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sp>
        <p:nvSpPr>
          <p:cNvPr id="4" name="TextBox 3">
            <a:extLst>
              <a:ext uri="{FF2B5EF4-FFF2-40B4-BE49-F238E27FC236}">
                <a16:creationId xmlns:a16="http://schemas.microsoft.com/office/drawing/2014/main" id="{5856C92E-C95C-B3AA-D797-C7387D3C7915}"/>
              </a:ext>
            </a:extLst>
          </p:cNvPr>
          <p:cNvSpPr txBox="1"/>
          <p:nvPr/>
        </p:nvSpPr>
        <p:spPr>
          <a:xfrm>
            <a:off x="2864358" y="269748"/>
            <a:ext cx="6094476" cy="584775"/>
          </a:xfrm>
          <a:prstGeom prst="rect">
            <a:avLst/>
          </a:prstGeom>
          <a:noFill/>
        </p:spPr>
        <p:txBody>
          <a:bodyPr wrap="square">
            <a:spAutoFit/>
          </a:bodyPr>
          <a:lstStyle/>
          <a:p>
            <a:pPr algn="ctr"/>
            <a:r>
              <a:rPr lang="vi-VN" sz="3200" b="1" dirty="0">
                <a:solidFill>
                  <a:srgbClr val="0070C0"/>
                </a:solidFill>
              </a:rPr>
              <a:t>Vua Lý Thái Tông</a:t>
            </a:r>
          </a:p>
        </p:txBody>
      </p:sp>
      <p:sp>
        <p:nvSpPr>
          <p:cNvPr id="8" name="TextBox 7">
            <a:extLst>
              <a:ext uri="{FF2B5EF4-FFF2-40B4-BE49-F238E27FC236}">
                <a16:creationId xmlns:a16="http://schemas.microsoft.com/office/drawing/2014/main" id="{083A3316-239D-3064-267D-741579E3EDE4}"/>
              </a:ext>
            </a:extLst>
          </p:cNvPr>
          <p:cNvSpPr txBox="1"/>
          <p:nvPr/>
        </p:nvSpPr>
        <p:spPr>
          <a:xfrm>
            <a:off x="566928" y="1024128"/>
            <a:ext cx="10802914" cy="4708981"/>
          </a:xfrm>
          <a:prstGeom prst="rect">
            <a:avLst/>
          </a:prstGeom>
          <a:noFill/>
        </p:spPr>
        <p:txBody>
          <a:bodyPr wrap="square">
            <a:spAutoFit/>
          </a:bodyPr>
          <a:lstStyle/>
          <a:p>
            <a:pPr algn="just"/>
            <a:r>
              <a:rPr lang="en-GB" sz="2000" dirty="0"/>
              <a:t>	</a:t>
            </a:r>
            <a:r>
              <a:rPr lang="vi-VN" sz="2000" dirty="0"/>
              <a:t>Lý Thái Tông là vị hoàng đế văn võ song toàn và nổi tiếng nhân từ. Là người rất chăm lo mở mang kinh tế, Lý Thái Tông đã ban hành nhiều chính sách khuyến khích nông nghiệp. Nhà vua còn nhiều lần tự mình làm ruộng để khích lệ thần dân. Tháng Hai năm 1038, vua cho lập đàn tế Thần Nông ở của Bố Hải. Tế xong, vua tự cầm cây xuống ruộng. Có người can rằng: "Đó là việc của nông phu, Bệ hạ cần gì làm thế?". Vua đáp: "Trẫm không tự cấy thì lấy gì làm xôi cúng tổ tiên, lấy gì cho thiên hạ noi theo?".</a:t>
            </a:r>
            <a:endParaRPr lang="en-GB" sz="2000" dirty="0"/>
          </a:p>
          <a:p>
            <a:pPr algn="just"/>
            <a:r>
              <a:rPr lang="en-GB" sz="2000" dirty="0"/>
              <a:t>	</a:t>
            </a:r>
            <a:r>
              <a:rPr lang="vi-VN" sz="2000" dirty="0"/>
              <a:t>Thấy dân chúng sinh dùng hàng nước ngoài, Lý Thái Tông nghĩ ra cách xử lí rất khéo léo. Năm 1040, vua dạy cung nữ dệt gấm vóc, rồi đem hết gấm vóc của nước Tống ở trong kho ban cho các quan. Nhà vua làm vậy để tỏ ý là vua sẽ không dùng gấm vóc của nước Tống nữa, chỉ dùng gấm vóc sản xuất trong nước, qua đó khuyến khích nghề canh cửi.</a:t>
            </a:r>
            <a:endParaRPr lang="en-GB" sz="2000" dirty="0"/>
          </a:p>
          <a:p>
            <a:pPr algn="just"/>
            <a:r>
              <a:rPr lang="en-GB" sz="2000" dirty="0"/>
              <a:t>	</a:t>
            </a:r>
            <a:r>
              <a:rPr lang="vi-VN" sz="2000" dirty="0"/>
              <a:t>Năm 1042, Lý Thái Tông cho soạn bộ Hình thư. Đây là bộ luật thành văn đầu tiền của nước nhà. Với việc ban hành bộ Hình thư, nhà vua đã bãi bỏ lối xử án </a:t>
            </a:r>
            <a:r>
              <a:rPr lang="vi-VN" sz="2000" dirty="0" err="1"/>
              <a:t>tuỳ</a:t>
            </a:r>
            <a:r>
              <a:rPr lang="vi-VN" sz="2000" dirty="0"/>
              <a:t> tiện, nhiều khi quá hà khắc của quan lại.</a:t>
            </a:r>
          </a:p>
        </p:txBody>
      </p:sp>
    </p:spTree>
    <p:extLst>
      <p:ext uri="{BB962C8B-B14F-4D97-AF65-F5344CB8AC3E}">
        <p14:creationId xmlns:p14="http://schemas.microsoft.com/office/powerpoint/2010/main" val="258870881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E8FFB3-F6BC-3B8C-AE1A-52F27E5A953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20385E2-0052-C17B-D86C-F7CEDA93D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a:ea typeface="+mn-ea"/>
              <a:cs typeface="+mn-cs"/>
            </a:endParaRPr>
          </a:p>
        </p:txBody>
      </p:sp>
      <p:sp useBgFill="1">
        <p:nvSpPr>
          <p:cNvPr id="12" name="Rectangle 11">
            <a:extLst>
              <a:ext uri="{FF2B5EF4-FFF2-40B4-BE49-F238E27FC236}">
                <a16:creationId xmlns:a16="http://schemas.microsoft.com/office/drawing/2014/main" id="{53C0C239-1B66-9BCB-BBD1-73A15959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pic>
        <p:nvPicPr>
          <p:cNvPr id="5" name="Content Placeholder 4" descr="A house and tree in a green field&#10;&#10;AI-generated content may be incorrect.">
            <a:extLst>
              <a:ext uri="{FF2B5EF4-FFF2-40B4-BE49-F238E27FC236}">
                <a16:creationId xmlns:a16="http://schemas.microsoft.com/office/drawing/2014/main" id="{21F7B26A-024B-FABF-EF54-4FCF146B1FB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1" r="1" b="1"/>
          <a:stretch/>
        </p:blipFill>
        <p:spPr>
          <a:xfrm>
            <a:off x="20" y="10"/>
            <a:ext cx="12191980" cy="6866290"/>
          </a:xfrm>
          <a:prstGeom prst="rect">
            <a:avLst/>
          </a:prstGeom>
        </p:spPr>
      </p:pic>
      <p:sp>
        <p:nvSpPr>
          <p:cNvPr id="6" name="Rectangle: Rounded Corners 5">
            <a:extLst>
              <a:ext uri="{FF2B5EF4-FFF2-40B4-BE49-F238E27FC236}">
                <a16:creationId xmlns:a16="http://schemas.microsoft.com/office/drawing/2014/main" id="{0F99A13C-1A5A-DD2C-E95A-EDAE04A5B990}"/>
              </a:ext>
            </a:extLst>
          </p:cNvPr>
          <p:cNvSpPr/>
          <p:nvPr/>
        </p:nvSpPr>
        <p:spPr>
          <a:xfrm>
            <a:off x="225552" y="269748"/>
            <a:ext cx="11740896" cy="6318504"/>
          </a:xfrm>
          <a:prstGeom prst="roundRect">
            <a:avLst>
              <a:gd name="adj" fmla="val 12325"/>
            </a:avLst>
          </a:prstGeom>
          <a:ln>
            <a:solidFill>
              <a:srgbClr val="00B05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ea typeface="+mn-ea"/>
              <a:cs typeface="+mn-cs"/>
            </a:endParaRPr>
          </a:p>
        </p:txBody>
      </p:sp>
      <p:sp>
        <p:nvSpPr>
          <p:cNvPr id="4" name="TextBox 3">
            <a:extLst>
              <a:ext uri="{FF2B5EF4-FFF2-40B4-BE49-F238E27FC236}">
                <a16:creationId xmlns:a16="http://schemas.microsoft.com/office/drawing/2014/main" id="{947A35B5-917B-A70B-FD1F-78B06F3CE798}"/>
              </a:ext>
            </a:extLst>
          </p:cNvPr>
          <p:cNvSpPr txBox="1"/>
          <p:nvPr/>
        </p:nvSpPr>
        <p:spPr>
          <a:xfrm>
            <a:off x="2864358" y="269748"/>
            <a:ext cx="6094476" cy="584775"/>
          </a:xfrm>
          <a:prstGeom prst="rect">
            <a:avLst/>
          </a:prstGeom>
          <a:noFill/>
        </p:spPr>
        <p:txBody>
          <a:bodyPr wrap="square">
            <a:spAutoFit/>
          </a:bodyPr>
          <a:lstStyle/>
          <a:p>
            <a:pPr algn="ctr"/>
            <a:r>
              <a:rPr lang="vi-VN" sz="3200" b="1" dirty="0">
                <a:solidFill>
                  <a:srgbClr val="0070C0"/>
                </a:solidFill>
              </a:rPr>
              <a:t>Vua Lý Thái Tông</a:t>
            </a:r>
          </a:p>
        </p:txBody>
      </p:sp>
      <p:sp>
        <p:nvSpPr>
          <p:cNvPr id="8" name="TextBox 7">
            <a:extLst>
              <a:ext uri="{FF2B5EF4-FFF2-40B4-BE49-F238E27FC236}">
                <a16:creationId xmlns:a16="http://schemas.microsoft.com/office/drawing/2014/main" id="{4247BDDC-900A-585E-CAB7-1F3C09D05645}"/>
              </a:ext>
            </a:extLst>
          </p:cNvPr>
          <p:cNvSpPr txBox="1"/>
          <p:nvPr/>
        </p:nvSpPr>
        <p:spPr>
          <a:xfrm>
            <a:off x="566928" y="1024128"/>
            <a:ext cx="10802914" cy="2554545"/>
          </a:xfrm>
          <a:prstGeom prst="rect">
            <a:avLst/>
          </a:prstGeom>
          <a:noFill/>
        </p:spPr>
        <p:txBody>
          <a:bodyPr wrap="square">
            <a:spAutoFit/>
          </a:bodyPr>
          <a:lstStyle/>
          <a:p>
            <a:pPr algn="just"/>
            <a:r>
              <a:rPr lang="en-GB" sz="2000" dirty="0"/>
              <a:t>	</a:t>
            </a:r>
            <a:r>
              <a:rPr lang="vi-VN" sz="2000" dirty="0"/>
              <a:t>Vào năm 1044, cả nước được mùa lớn, vua Thái Tông bảo: “Nếu trăm họ đã no đủ, trẫm lo gì không no đủ". Vua liền ban lệnh giảm một nửa tiền thuế cho dân cả nước.</a:t>
            </a:r>
          </a:p>
          <a:p>
            <a:pPr algn="just"/>
            <a:r>
              <a:rPr lang="en-GB" sz="2000" dirty="0"/>
              <a:t>	</a:t>
            </a:r>
            <a:r>
              <a:rPr lang="vi-VN" sz="2000" dirty="0"/>
              <a:t>Một trăm năm cầm quyền của vua Lý Thái Tông và con, cháu ông là Lý Thánh Tông, Lý Nhân Tông được coi là thời kì hưng thịnh nhất của triều Lý. Đó cũng là thời kì các danh tướng như Lê Phụng Hiểu, Lý Thường Kiệt lập những chiến công lẫy lừng.</a:t>
            </a:r>
          </a:p>
          <a:p>
            <a:pPr algn="just"/>
            <a:endParaRPr lang="vi-VN" sz="2000" dirty="0"/>
          </a:p>
          <a:p>
            <a:pPr algn="just"/>
            <a:r>
              <a:rPr lang="en-GB" sz="2000" dirty="0"/>
              <a:t>							</a:t>
            </a:r>
            <a:r>
              <a:rPr lang="vi-VN" sz="2000" dirty="0"/>
              <a:t>Theo NGUYỄN KHẮC THUẬN</a:t>
            </a:r>
          </a:p>
        </p:txBody>
      </p:sp>
    </p:spTree>
    <p:extLst>
      <p:ext uri="{BB962C8B-B14F-4D97-AF65-F5344CB8AC3E}">
        <p14:creationId xmlns:p14="http://schemas.microsoft.com/office/powerpoint/2010/main" val="263186221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1264</Words>
  <Application>Microsoft Office PowerPoint</Application>
  <PresentationFormat>Widescreen</PresentationFormat>
  <Paragraphs>111</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#9Slide05 Phobia</vt:lpstr>
      <vt:lpstr>#9Slide07 IcielPony</vt:lpstr>
      <vt:lpstr>Aptos</vt:lpstr>
      <vt:lpstr>Arial</vt:lpstr>
      <vt:lpstr>Calibri</vt:lpstr>
      <vt:lpstr>UTM Avo</vt:lpstr>
      <vt:lpstr>UTM Duepuntozero</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 THI YEN NHI</dc:creator>
  <cp:lastModifiedBy>VO THI YEN NHI</cp:lastModifiedBy>
  <cp:revision>2</cp:revision>
  <dcterms:created xsi:type="dcterms:W3CDTF">2025-02-15T09:13:44Z</dcterms:created>
  <dcterms:modified xsi:type="dcterms:W3CDTF">2025-02-15T10:12:36Z</dcterms:modified>
</cp:coreProperties>
</file>