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64" r:id="rId3"/>
    <p:sldId id="266" r:id="rId4"/>
    <p:sldId id="265" r:id="rId5"/>
    <p:sldId id="271" r:id="rId6"/>
    <p:sldId id="272" r:id="rId7"/>
    <p:sldId id="273" r:id="rId8"/>
  </p:sldIdLst>
  <p:sldSz cx="12192000" cy="6858000"/>
  <p:notesSz cx="6858000" cy="9144000"/>
  <p:embeddedFontLst>
    <p:embeddedFont>
      <p:font typeface="#9Slide05 SVNClementine" panose="020F0502020204030203" charset="0"/>
      <p:regular r:id="rId9"/>
    </p:embeddedFont>
    <p:embeddedFont>
      <p:font typeface="#9Slide07 SVNZiclets" panose="02000603000000000000" charset="0"/>
      <p:regular r:id="rId10"/>
    </p:embeddedFont>
    <p:embeddedFont>
      <p:font typeface="Calibri" panose="020F0502020204030204" pitchFamily="34" charset="0"/>
      <p:regular r:id="rId11"/>
      <p:bold r:id="rId12"/>
      <p:italic r:id="rId13"/>
      <p:boldItalic r:id="rId14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7F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C339B42-9F59-4801-97FA-6A07FB7A5FD9}" v="46" dt="2024-08-26T16:22:15.6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78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5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font" Target="fonts/font2.fntdata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55BDC-5E9E-C7F8-5C83-21747105FA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F0E528-9C40-79DD-DCD8-499731FD43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CD9CBC-4285-09B1-30F2-A9B68E235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5745E-DEF9-4157-A063-FF2A1CEE6BB3}" type="datetimeFigureOut">
              <a:rPr lang="vi-VN" smtClean="0"/>
              <a:t>22/09/2025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D5DA35-B9BF-45CF-D657-6397646BF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38194-FE14-BE14-BB7E-CAB0F89AB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8C6E0-EB4E-4D74-A6B8-AC7D76394E1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40005597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9C018-DD73-0983-025E-7B175EEF5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0FE6F2-74EF-9DAF-5B1D-53B9793F7D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E7F3D4-CD30-888A-70FC-356D81E07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5745E-DEF9-4157-A063-FF2A1CEE6BB3}" type="datetimeFigureOut">
              <a:rPr lang="vi-VN" smtClean="0"/>
              <a:t>22/09/2025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B3F486-A4BC-D164-D369-AA3FC5BAF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77619D-53DA-FCA4-806B-DF5B7EE6F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8C6E0-EB4E-4D74-A6B8-AC7D76394E1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0843189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59C5482-9B01-800C-48C3-FB4002BA9C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EAE89B-51C6-020D-BF1B-E93A30ED39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DC9D02-4F84-11D0-B2A5-D929B024F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5745E-DEF9-4157-A063-FF2A1CEE6BB3}" type="datetimeFigureOut">
              <a:rPr lang="vi-VN" smtClean="0"/>
              <a:t>22/09/2025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5DD569-310C-32CE-F264-F4797ABC3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DD590D-EAAF-6D51-560E-07E643E81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8C6E0-EB4E-4D74-A6B8-AC7D76394E1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42799071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67ADC-A324-7EB4-5F10-0AC105EA7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F93AA9-33F7-7FEC-FCF4-24D2A33EC0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35E4C4-C617-AAFE-0BCF-33DA52762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5745E-DEF9-4157-A063-FF2A1CEE6BB3}" type="datetimeFigureOut">
              <a:rPr lang="vi-VN" smtClean="0"/>
              <a:t>22/09/2025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519EF7-D5E0-C3F1-2A03-11B8C9EB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810264-751E-C8A8-C9E2-F289F935D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8C6E0-EB4E-4D74-A6B8-AC7D76394E1E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Picture 7" descr="A cartoon of hot air balloons in the sky&#10;&#10;Description automatically generated">
            <a:extLst>
              <a:ext uri="{FF2B5EF4-FFF2-40B4-BE49-F238E27FC236}">
                <a16:creationId xmlns:a16="http://schemas.microsoft.com/office/drawing/2014/main" id="{970F2AC4-895F-7E2E-B4D3-82B5C802C2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60"/>
            <a:ext cx="12192000" cy="683287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5CFE653-3A80-3009-33CB-6220AEE2E829}"/>
              </a:ext>
            </a:extLst>
          </p:cNvPr>
          <p:cNvSpPr/>
          <p:nvPr userDrawn="1"/>
        </p:nvSpPr>
        <p:spPr>
          <a:xfrm>
            <a:off x="296333" y="365124"/>
            <a:ext cx="11523134" cy="62642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Freeform 12">
            <a:extLst>
              <a:ext uri="{FF2B5EF4-FFF2-40B4-BE49-F238E27FC236}">
                <a16:creationId xmlns:a16="http://schemas.microsoft.com/office/drawing/2014/main" id="{67996F45-C977-DA53-5B6C-66B09B1ED781}"/>
              </a:ext>
            </a:extLst>
          </p:cNvPr>
          <p:cNvSpPr/>
          <p:nvPr userDrawn="1"/>
        </p:nvSpPr>
        <p:spPr>
          <a:xfrm>
            <a:off x="-282045" y="5838174"/>
            <a:ext cx="4710112" cy="1142202"/>
          </a:xfrm>
          <a:custGeom>
            <a:avLst/>
            <a:gdLst/>
            <a:ahLst/>
            <a:cxnLst/>
            <a:rect l="l" t="t" r="r" b="b"/>
            <a:pathLst>
              <a:path w="4710112" h="1142202">
                <a:moveTo>
                  <a:pt x="0" y="0"/>
                </a:moveTo>
                <a:lnTo>
                  <a:pt x="4710112" y="0"/>
                </a:lnTo>
                <a:lnTo>
                  <a:pt x="4710112" y="1142202"/>
                </a:lnTo>
                <a:lnTo>
                  <a:pt x="0" y="11422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reeform 12">
            <a:extLst>
              <a:ext uri="{FF2B5EF4-FFF2-40B4-BE49-F238E27FC236}">
                <a16:creationId xmlns:a16="http://schemas.microsoft.com/office/drawing/2014/main" id="{33A74D7F-279A-DC01-A771-074A1358EF12}"/>
              </a:ext>
            </a:extLst>
          </p:cNvPr>
          <p:cNvSpPr/>
          <p:nvPr userDrawn="1"/>
        </p:nvSpPr>
        <p:spPr>
          <a:xfrm flipH="1">
            <a:off x="7475800" y="5557438"/>
            <a:ext cx="4944799" cy="1325563"/>
          </a:xfrm>
          <a:custGeom>
            <a:avLst/>
            <a:gdLst/>
            <a:ahLst/>
            <a:cxnLst/>
            <a:rect l="l" t="t" r="r" b="b"/>
            <a:pathLst>
              <a:path w="4710112" h="1142202">
                <a:moveTo>
                  <a:pt x="0" y="0"/>
                </a:moveTo>
                <a:lnTo>
                  <a:pt x="4710112" y="0"/>
                </a:lnTo>
                <a:lnTo>
                  <a:pt x="4710112" y="1142202"/>
                </a:lnTo>
                <a:lnTo>
                  <a:pt x="0" y="11422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6978892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914DC-B0DD-DD37-F364-34E8CA7A9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A5D484-A1B4-65BE-FC20-6AE2B11217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6D1BE2-DEC1-2BA9-8BB8-559906300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5745E-DEF9-4157-A063-FF2A1CEE6BB3}" type="datetimeFigureOut">
              <a:rPr lang="vi-VN" smtClean="0"/>
              <a:t>22/09/2025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5B592B-CDD4-0A7D-F22D-6D322A682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852A4F-0A2B-4C2B-AE29-FCF7A0355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8C6E0-EB4E-4D74-A6B8-AC7D76394E1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00043272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76993-C5A8-7F46-ADCD-699CCEEDD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133742-DF60-78B4-C302-F86E46F14B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E19FDD-53F1-8AF8-EEF8-4CD6C3758C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DBB82F-F1BF-D6CD-B1A8-67A8D2508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5745E-DEF9-4157-A063-FF2A1CEE6BB3}" type="datetimeFigureOut">
              <a:rPr lang="vi-VN" smtClean="0"/>
              <a:t>22/09/2025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7314A2-634E-68B2-A8A6-DA33C4826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DC144B-D3A6-329C-496A-25AC1D47B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8C6E0-EB4E-4D74-A6B8-AC7D76394E1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36528517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99F40-E0A2-A843-2906-2144D985F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05061C-B6BB-9346-9F91-B31D86ED73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9E13D8-A843-97D3-2775-7C3776DC47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CC67B8-8677-8BFE-64D0-59D847C218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C04A34-46C8-73E0-CCF7-774EB1C43A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EF0CA4-B89C-4064-924B-E348159EE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5745E-DEF9-4157-A063-FF2A1CEE6BB3}" type="datetimeFigureOut">
              <a:rPr lang="vi-VN" smtClean="0"/>
              <a:t>22/09/2025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2F4798-9997-71C5-B1BA-A10FF8C9E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90F234-897D-A57D-2521-10F2EC19D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8C6E0-EB4E-4D74-A6B8-AC7D76394E1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96269721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528E6-5895-6F51-03CF-BEC0E4C6A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B522F4-F740-388C-92B8-BFEEBB82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5745E-DEF9-4157-A063-FF2A1CEE6BB3}" type="datetimeFigureOut">
              <a:rPr lang="vi-VN" smtClean="0"/>
              <a:t>22/09/2025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3B97CD-6A97-5780-ADD2-A648B1878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E032F8-3950-3045-F707-369FBA8FF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8C6E0-EB4E-4D74-A6B8-AC7D76394E1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4934522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2492CD-F66B-1945-4CDF-C50B030D1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5745E-DEF9-4157-A063-FF2A1CEE6BB3}" type="datetimeFigureOut">
              <a:rPr lang="vi-VN" smtClean="0"/>
              <a:t>22/09/2025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E8C0CF-996A-ABA1-04F5-0069DD7C4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184D02-0E84-4ABB-7A47-F1600119D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8C6E0-EB4E-4D74-A6B8-AC7D76394E1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85755384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D1341-31DC-D497-CA6F-25A892FFC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84413D-CC92-2096-12FC-F2772BFBAE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5537DB-30DE-F593-C257-12B426DC79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A1C251-1993-0F95-35D7-87B45EBF6C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5745E-DEF9-4157-A063-FF2A1CEE6BB3}" type="datetimeFigureOut">
              <a:rPr lang="vi-VN" smtClean="0"/>
              <a:t>22/09/2025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260C7C-CC06-8089-B97A-6435AC342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BCB708-1729-B9A4-93E5-AF330BC93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8C6E0-EB4E-4D74-A6B8-AC7D76394E1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9130588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589CD-848B-4F2B-0A5A-569A5705E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0E7185-EAE4-8328-98E5-27155EB305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A4FC89-51CB-F02A-2D7E-7A246063C3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D72EFA-D219-AB6A-09A0-8821B4999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5745E-DEF9-4157-A063-FF2A1CEE6BB3}" type="datetimeFigureOut">
              <a:rPr lang="vi-VN" smtClean="0"/>
              <a:t>22/09/2025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7B2B86-7310-E1DA-5D2A-376FA7F0B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F44F56-B3A1-C67E-B477-E95AFF4CE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8C6E0-EB4E-4D74-A6B8-AC7D76394E1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72784030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0496B35-1A47-08DF-509F-0DBE1A297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5BE3CB-2BF3-CD58-7733-D86B694416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587B69-CFA3-C56F-D84A-DFBB2866F8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005745E-DEF9-4157-A063-FF2A1CEE6BB3}" type="datetimeFigureOut">
              <a:rPr lang="vi-VN" smtClean="0"/>
              <a:t>22/09/2025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45C275-ACED-71A3-1BAD-1E820C49B6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81F41F-C5DF-6A3C-9F8D-CD29B10A21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3A8C6E0-EB4E-4D74-A6B8-AC7D76394E1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55568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8D014-084C-E112-CDCA-241F1278A0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5B42EC-FBE2-11B2-7122-75EE935AFEB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cartoon of a tree and a blank sign&#10;&#10;Description automatically generated">
            <a:extLst>
              <a:ext uri="{FF2B5EF4-FFF2-40B4-BE49-F238E27FC236}">
                <a16:creationId xmlns:a16="http://schemas.microsoft.com/office/drawing/2014/main" id="{E77EC1A1-072C-DEF4-2D29-975FC7E850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011DA3-CA09-3D53-FFDE-CDB0904F08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359" y="2581143"/>
            <a:ext cx="7069548" cy="2041789"/>
          </a:xfrm>
          <a:prstGeom prst="rect">
            <a:avLst/>
          </a:prstGeom>
        </p:spPr>
      </p:pic>
      <p:sp>
        <p:nvSpPr>
          <p:cNvPr id="7" name="Freeform 24">
            <a:extLst>
              <a:ext uri="{FF2B5EF4-FFF2-40B4-BE49-F238E27FC236}">
                <a16:creationId xmlns:a16="http://schemas.microsoft.com/office/drawing/2014/main" id="{BF8955F6-EFD1-47A4-1F84-3A015FE650C4}"/>
              </a:ext>
            </a:extLst>
          </p:cNvPr>
          <p:cNvSpPr/>
          <p:nvPr/>
        </p:nvSpPr>
        <p:spPr>
          <a:xfrm>
            <a:off x="7233191" y="2632898"/>
            <a:ext cx="3813873" cy="5347465"/>
          </a:xfrm>
          <a:custGeom>
            <a:avLst/>
            <a:gdLst/>
            <a:ahLst/>
            <a:cxnLst/>
            <a:rect l="l" t="t" r="r" b="b"/>
            <a:pathLst>
              <a:path w="1602120" h="2338861">
                <a:moveTo>
                  <a:pt x="0" y="0"/>
                </a:moveTo>
                <a:lnTo>
                  <a:pt x="1602120" y="0"/>
                </a:lnTo>
                <a:lnTo>
                  <a:pt x="1602120" y="2338862"/>
                </a:lnTo>
                <a:lnTo>
                  <a:pt x="0" y="23388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19657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5226116-B988-5263-C5C9-6D06B8540F02}"/>
              </a:ext>
            </a:extLst>
          </p:cNvPr>
          <p:cNvGrpSpPr/>
          <p:nvPr/>
        </p:nvGrpSpPr>
        <p:grpSpPr>
          <a:xfrm>
            <a:off x="6136626" y="3653086"/>
            <a:ext cx="5565555" cy="2709729"/>
            <a:chOff x="6096000" y="3244032"/>
            <a:chExt cx="5565555" cy="270972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51B0185-0661-B385-5384-235D085AA7F8}"/>
                </a:ext>
              </a:extLst>
            </p:cNvPr>
            <p:cNvSpPr/>
            <p:nvPr/>
          </p:nvSpPr>
          <p:spPr>
            <a:xfrm>
              <a:off x="6096000" y="3789681"/>
              <a:ext cx="5561110" cy="2164080"/>
            </a:xfrm>
            <a:prstGeom prst="roundRect">
              <a:avLst/>
            </a:prstGeom>
            <a:solidFill>
              <a:schemeClr val="bg1">
                <a:alpha val="86000"/>
              </a:scheme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1. Đọc đúng.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2. Đọc to, rõ.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3. Ngắt, nghỉ đúng chỗ.</a:t>
              </a:r>
              <a:endPara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3105D47-DF32-9498-0E22-F0D524A0A741}"/>
                </a:ext>
              </a:extLst>
            </p:cNvPr>
            <p:cNvGrpSpPr/>
            <p:nvPr/>
          </p:nvGrpSpPr>
          <p:grpSpPr>
            <a:xfrm>
              <a:off x="8361444" y="4116552"/>
              <a:ext cx="1583311" cy="469963"/>
              <a:chOff x="3190408" y="4309039"/>
              <a:chExt cx="1583311" cy="469963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179275B0-71B2-2F57-6301-73A8629F1F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747082" y="4309039"/>
                <a:ext cx="469963" cy="469963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445E794E-4AEE-6114-9C7D-06BD13025A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90408" y="4309039"/>
                <a:ext cx="469963" cy="469963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FF1FAF94-4AC0-B0BA-C1A7-39F574196D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03756" y="4309039"/>
                <a:ext cx="469963" cy="469963"/>
              </a:xfrm>
              <a:prstGeom prst="rect">
                <a:avLst/>
              </a:prstGeom>
            </p:spPr>
          </p:pic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DCADD2E-213E-1400-E378-DCE6E6D7E991}"/>
                </a:ext>
              </a:extLst>
            </p:cNvPr>
            <p:cNvGrpSpPr/>
            <p:nvPr/>
          </p:nvGrpSpPr>
          <p:grpSpPr>
            <a:xfrm>
              <a:off x="8468135" y="4692277"/>
              <a:ext cx="1583311" cy="469963"/>
              <a:chOff x="3190408" y="4309039"/>
              <a:chExt cx="1583311" cy="469963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F7E430D8-DA93-9626-9A97-144CEF291B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747082" y="4309039"/>
                <a:ext cx="469963" cy="469963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DD4A1FBF-CB1C-0016-F55B-C5E9F1DD71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90408" y="4309039"/>
                <a:ext cx="469963" cy="469963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3AE27ED5-8942-A75B-804B-AB6F01AC19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03756" y="4309039"/>
                <a:ext cx="469963" cy="469963"/>
              </a:xfrm>
              <a:prstGeom prst="rect">
                <a:avLst/>
              </a:prstGeom>
            </p:spPr>
          </p:pic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D9E2FA7-D771-E403-BCD0-D85B9976D075}"/>
                </a:ext>
              </a:extLst>
            </p:cNvPr>
            <p:cNvGrpSpPr/>
            <p:nvPr/>
          </p:nvGrpSpPr>
          <p:grpSpPr>
            <a:xfrm>
              <a:off x="10078244" y="5154337"/>
              <a:ext cx="1583311" cy="469963"/>
              <a:chOff x="3276133" y="4185214"/>
              <a:chExt cx="1583311" cy="469963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A95AC3C2-D4B0-F8FE-9722-E9972AAC6C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832807" y="4185214"/>
                <a:ext cx="469963" cy="469963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362A40D6-4EB0-E020-0952-F3151085E9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76133" y="4185214"/>
                <a:ext cx="469963" cy="469963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5AC51A52-7F4A-EF69-00FB-B01892CA9C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89481" y="4185214"/>
                <a:ext cx="469963" cy="469963"/>
              </a:xfrm>
              <a:prstGeom prst="rect">
                <a:avLst/>
              </a:prstGeom>
            </p:spPr>
          </p:pic>
        </p:grp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D89C3C3E-6B66-9164-F06D-BF0E311F2B97}"/>
                </a:ext>
              </a:extLst>
            </p:cNvPr>
            <p:cNvSpPr/>
            <p:nvPr/>
          </p:nvSpPr>
          <p:spPr>
            <a:xfrm>
              <a:off x="6470488" y="3244032"/>
              <a:ext cx="4621427" cy="796835"/>
            </a:xfrm>
            <a:prstGeom prst="roundRect">
              <a:avLst>
                <a:gd name="adj" fmla="val 50000"/>
              </a:avLst>
            </a:prstGeom>
            <a:solidFill>
              <a:srgbClr val="FFFFCC"/>
            </a:solidFill>
            <a:ln w="38100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D7D31"/>
                  </a:solidFill>
                  <a:effectLst>
                    <a:outerShdw blurRad="12700" dist="38100" dir="2700000" algn="tl" rotWithShape="0">
                      <a:srgbClr val="ED7D31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Tiêu</a:t>
              </a:r>
              <a:r>
                <a:rPr kumimoji="0" lang="en-US" sz="4400" b="1" i="0" u="none" strike="noStrike" kern="1200" cap="none" spc="0" normalizeH="0" baseline="0" noProof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D7D31"/>
                  </a:solidFill>
                  <a:effectLst>
                    <a:outerShdw blurRad="12700" dist="38100" dir="2700000" algn="tl" rotWithShape="0">
                      <a:srgbClr val="ED7D31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chí đánh giá</a:t>
              </a:r>
              <a:endParaRPr kumimoji="0" lang="en-US" sz="4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ED7D31"/>
                </a:solidFill>
                <a:effectLst>
                  <a:outerShdw blurRad="12700" dist="38100" dir="2700000" algn="tl" rotWithShape="0">
                    <a:srgbClr val="ED7D31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B10A428-DB3D-9D10-E801-763C0F928F73}"/>
              </a:ext>
            </a:extLst>
          </p:cNvPr>
          <p:cNvGrpSpPr/>
          <p:nvPr/>
        </p:nvGrpSpPr>
        <p:grpSpPr>
          <a:xfrm>
            <a:off x="308078" y="3578282"/>
            <a:ext cx="5561110" cy="2784533"/>
            <a:chOff x="226098" y="3169228"/>
            <a:chExt cx="5561110" cy="2784533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3EAE6419-2FE9-4CC4-F747-18828F7D07B1}"/>
                </a:ext>
              </a:extLst>
            </p:cNvPr>
            <p:cNvSpPr/>
            <p:nvPr/>
          </p:nvSpPr>
          <p:spPr>
            <a:xfrm>
              <a:off x="226098" y="3789681"/>
              <a:ext cx="5561110" cy="2164080"/>
            </a:xfrm>
            <a:prstGeom prst="roundRect">
              <a:avLst/>
            </a:prstGeom>
            <a:solidFill>
              <a:schemeClr val="bg1">
                <a:alpha val="86000"/>
              </a:scheme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568325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Phân công đọc theo đoạn.</a:t>
              </a:r>
            </a:p>
            <a:p>
              <a:pPr marL="568325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Tất cả thành viên đều đọc.</a:t>
              </a:r>
            </a:p>
            <a:p>
              <a:pPr marL="568325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Giải nghĩa từ cùng nhau. </a:t>
              </a:r>
              <a:endPara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B108A752-D917-6214-2A52-0735D1DE47C5}"/>
                </a:ext>
              </a:extLst>
            </p:cNvPr>
            <p:cNvSpPr/>
            <p:nvPr/>
          </p:nvSpPr>
          <p:spPr>
            <a:xfrm>
              <a:off x="1665655" y="3169228"/>
              <a:ext cx="2764691" cy="796835"/>
            </a:xfrm>
            <a:prstGeom prst="roundRect">
              <a:avLst>
                <a:gd name="adj" fmla="val 50000"/>
              </a:avLst>
            </a:prstGeom>
            <a:solidFill>
              <a:srgbClr val="FFFFCC"/>
            </a:solidFill>
            <a:ln w="38100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D7D31"/>
                  </a:solidFill>
                  <a:effectLst>
                    <a:outerShdw blurRad="12700" dist="38100" dir="2700000" algn="tl" rotWithShape="0">
                      <a:srgbClr val="ED7D31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Yêu</a:t>
              </a:r>
              <a:r>
                <a:rPr kumimoji="0" lang="en-US" sz="4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D7D31"/>
                  </a:solidFill>
                  <a:effectLst>
                    <a:outerShdw blurRad="12700" dist="38100" dir="2700000" algn="tl" rotWithShape="0">
                      <a:srgbClr val="ED7D31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D7D31"/>
                  </a:solidFill>
                  <a:effectLst>
                    <a:outerShdw blurRad="12700" dist="38100" dir="2700000" algn="tl" rotWithShape="0">
                      <a:srgbClr val="ED7D31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Cầu</a:t>
              </a:r>
              <a:endParaRPr kumimoji="0" lang="en-US" sz="4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ED7D31"/>
                </a:solidFill>
                <a:effectLst>
                  <a:outerShdw blurRad="12700" dist="38100" dir="2700000" algn="tl" rotWithShape="0">
                    <a:srgbClr val="ED7D31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76EF62B6-3194-B7A1-4579-E6FB03109C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324528" y="3950336"/>
              <a:ext cx="609091" cy="609091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FA95EEB5-EA8A-9E84-0A87-2886DDCF68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324528" y="4544021"/>
              <a:ext cx="609091" cy="609091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F0EDC70-636D-D6E2-FAE1-19AB0C66E6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324528" y="5242918"/>
              <a:ext cx="609091" cy="609091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3D54F8EF-F519-62F5-95C6-A25578B9FC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067" y="1080795"/>
            <a:ext cx="12058933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2227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8D014-084C-E112-CDCA-241F1278A0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5B42EC-FBE2-11B2-7122-75EE935AFEB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cartoon of a tree and a blank sign&#10;&#10;Description automatically generated">
            <a:extLst>
              <a:ext uri="{FF2B5EF4-FFF2-40B4-BE49-F238E27FC236}">
                <a16:creationId xmlns:a16="http://schemas.microsoft.com/office/drawing/2014/main" id="{E77EC1A1-072C-DEF4-2D29-975FC7E850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Freeform 33">
            <a:extLst>
              <a:ext uri="{FF2B5EF4-FFF2-40B4-BE49-F238E27FC236}">
                <a16:creationId xmlns:a16="http://schemas.microsoft.com/office/drawing/2014/main" id="{22DDB7D6-D1A8-CCE2-6A29-370FD0275D00}"/>
              </a:ext>
            </a:extLst>
          </p:cNvPr>
          <p:cNvSpPr/>
          <p:nvPr/>
        </p:nvSpPr>
        <p:spPr>
          <a:xfrm>
            <a:off x="6922008" y="1908422"/>
            <a:ext cx="4336413" cy="5447808"/>
          </a:xfrm>
          <a:custGeom>
            <a:avLst/>
            <a:gdLst/>
            <a:ahLst/>
            <a:cxnLst/>
            <a:rect l="l" t="t" r="r" b="b"/>
            <a:pathLst>
              <a:path w="1271774" h="1807139">
                <a:moveTo>
                  <a:pt x="0" y="0"/>
                </a:moveTo>
                <a:lnTo>
                  <a:pt x="1271774" y="0"/>
                </a:lnTo>
                <a:lnTo>
                  <a:pt x="1271774" y="1807139"/>
                </a:lnTo>
                <a:lnTo>
                  <a:pt x="0" y="18071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0F7791-7FD6-1318-CDBE-5D91ED731A1B}"/>
              </a:ext>
            </a:extLst>
          </p:cNvPr>
          <p:cNvSpPr txBox="1"/>
          <p:nvPr/>
        </p:nvSpPr>
        <p:spPr>
          <a:xfrm rot="21348430">
            <a:off x="1792224" y="875958"/>
            <a:ext cx="4663440" cy="4242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9600" dirty="0">
                <a:ln w="438150">
                  <a:solidFill>
                    <a:schemeClr val="bg1"/>
                  </a:solidFill>
                </a:ln>
                <a:effectLst>
                  <a:outerShdw dist="38100" dir="2700000" algn="tl" rotWithShape="0">
                    <a:srgbClr val="92D050"/>
                  </a:outerShdw>
                </a:effectLst>
                <a:latin typeface="#9Slide07 SVNZiclets" panose="02000603000000000000" pitchFamily="2" charset="0"/>
              </a:rPr>
              <a:t>ĐỌC HIỂU</a:t>
            </a:r>
            <a:endParaRPr lang="vi-VN" sz="9600" dirty="0">
              <a:ln w="438150">
                <a:solidFill>
                  <a:schemeClr val="bg1"/>
                </a:solidFill>
              </a:ln>
              <a:effectLst>
                <a:outerShdw dist="38100" dir="2700000" algn="tl" rotWithShape="0">
                  <a:srgbClr val="92D050"/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AD4964-56E8-92D3-CD91-72DCE3DA58AA}"/>
              </a:ext>
            </a:extLst>
          </p:cNvPr>
          <p:cNvSpPr txBox="1"/>
          <p:nvPr/>
        </p:nvSpPr>
        <p:spPr>
          <a:xfrm rot="21348430">
            <a:off x="1792224" y="875641"/>
            <a:ext cx="4663440" cy="4242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9600" dirty="0">
                <a:gradFill>
                  <a:gsLst>
                    <a:gs pos="0">
                      <a:srgbClr val="FFC000"/>
                    </a:gs>
                    <a:gs pos="100000">
                      <a:srgbClr val="00B050"/>
                    </a:gs>
                  </a:gsLst>
                  <a:lin ang="5400000" scaled="1"/>
                </a:gradFill>
                <a:latin typeface="#9Slide07 SVNZiclets" panose="02000603000000000000" pitchFamily="2" charset="0"/>
              </a:rPr>
              <a:t>ĐỌC HIỂU</a:t>
            </a:r>
            <a:endParaRPr lang="vi-VN" sz="9600" dirty="0">
              <a:gradFill>
                <a:gsLst>
                  <a:gs pos="0">
                    <a:srgbClr val="FFC000"/>
                  </a:gs>
                  <a:gs pos="100000">
                    <a:srgbClr val="00B050"/>
                  </a:gs>
                </a:gsLst>
                <a:lin ang="5400000" scaled="1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820718337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4AA8685-CAB1-1830-3FA0-B4F7114D3136}"/>
              </a:ext>
            </a:extLst>
          </p:cNvPr>
          <p:cNvGrpSpPr/>
          <p:nvPr/>
        </p:nvGrpSpPr>
        <p:grpSpPr>
          <a:xfrm>
            <a:off x="4035128" y="111680"/>
            <a:ext cx="6407320" cy="1159335"/>
            <a:chOff x="4035128" y="111680"/>
            <a:chExt cx="6407320" cy="1159335"/>
          </a:xfrm>
        </p:grpSpPr>
        <p:sp>
          <p:nvSpPr>
            <p:cNvPr id="2" name="Freeform 20">
              <a:extLst>
                <a:ext uri="{FF2B5EF4-FFF2-40B4-BE49-F238E27FC236}">
                  <a16:creationId xmlns:a16="http://schemas.microsoft.com/office/drawing/2014/main" id="{E46390D9-80A9-2421-C2F9-70B39DC0814E}"/>
                </a:ext>
              </a:extLst>
            </p:cNvPr>
            <p:cNvSpPr/>
            <p:nvPr/>
          </p:nvSpPr>
          <p:spPr>
            <a:xfrm>
              <a:off x="4035128" y="111680"/>
              <a:ext cx="4121743" cy="1159335"/>
            </a:xfrm>
            <a:custGeom>
              <a:avLst/>
              <a:gdLst/>
              <a:ahLst/>
              <a:cxnLst/>
              <a:rect l="l" t="t" r="r" b="b"/>
              <a:pathLst>
                <a:path w="4121743" h="1001934">
                  <a:moveTo>
                    <a:pt x="0" y="0"/>
                  </a:moveTo>
                  <a:lnTo>
                    <a:pt x="4121743" y="0"/>
                  </a:lnTo>
                  <a:lnTo>
                    <a:pt x="4121743" y="1001934"/>
                  </a:lnTo>
                  <a:lnTo>
                    <a:pt x="0" y="1001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3102FA7-357A-BE50-CE05-874F041C8C48}"/>
                </a:ext>
              </a:extLst>
            </p:cNvPr>
            <p:cNvSpPr txBox="1"/>
            <p:nvPr/>
          </p:nvSpPr>
          <p:spPr>
            <a:xfrm>
              <a:off x="4343400" y="275848"/>
              <a:ext cx="609904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800" dirty="0" err="1">
                  <a:solidFill>
                    <a:srgbClr val="C00000"/>
                  </a:solidFill>
                  <a:latin typeface="#9Slide05 SVNClementine" panose="020F0502020204030203" pitchFamily="34" charset="0"/>
                </a:rPr>
                <a:t>Trả</a:t>
              </a:r>
              <a:r>
                <a:rPr lang="en-GB" sz="4800" dirty="0">
                  <a:solidFill>
                    <a:srgbClr val="C00000"/>
                  </a:solidFill>
                  <a:latin typeface="#9Slide05 SVNClementine" panose="020F0502020204030203" pitchFamily="34" charset="0"/>
                </a:rPr>
                <a:t> </a:t>
              </a:r>
              <a:r>
                <a:rPr lang="en-GB" sz="4800" dirty="0" err="1">
                  <a:solidFill>
                    <a:srgbClr val="C00000"/>
                  </a:solidFill>
                  <a:latin typeface="#9Slide05 SVNClementine" panose="020F0502020204030203" pitchFamily="34" charset="0"/>
                </a:rPr>
                <a:t>lời</a:t>
              </a:r>
              <a:r>
                <a:rPr lang="en-GB" sz="4800" dirty="0">
                  <a:solidFill>
                    <a:srgbClr val="C00000"/>
                  </a:solidFill>
                  <a:latin typeface="#9Slide05 SVNClementine" panose="020F0502020204030203" pitchFamily="34" charset="0"/>
                </a:rPr>
                <a:t> </a:t>
              </a:r>
              <a:r>
                <a:rPr lang="en-GB" sz="4800" dirty="0" err="1">
                  <a:solidFill>
                    <a:srgbClr val="C00000"/>
                  </a:solidFill>
                  <a:latin typeface="#9Slide05 SVNClementine" panose="020F0502020204030203" pitchFamily="34" charset="0"/>
                </a:rPr>
                <a:t>câu</a:t>
              </a:r>
              <a:r>
                <a:rPr lang="en-GB" sz="4800" dirty="0">
                  <a:solidFill>
                    <a:srgbClr val="C00000"/>
                  </a:solidFill>
                  <a:latin typeface="#9Slide05 SVNClementine" panose="020F0502020204030203" pitchFamily="34" charset="0"/>
                </a:rPr>
                <a:t> </a:t>
              </a:r>
              <a:r>
                <a:rPr lang="en-GB" sz="4800" dirty="0" err="1">
                  <a:solidFill>
                    <a:srgbClr val="C00000"/>
                  </a:solidFill>
                  <a:latin typeface="#9Slide05 SVNClementine" panose="020F0502020204030203" pitchFamily="34" charset="0"/>
                </a:rPr>
                <a:t>hỏi</a:t>
              </a:r>
              <a:endParaRPr lang="vi-VN" sz="4800" dirty="0">
                <a:solidFill>
                  <a:srgbClr val="C00000"/>
                </a:solidFill>
              </a:endParaRP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974A5D6-42CC-291D-D9DA-BEDCCE6E35B1}"/>
              </a:ext>
            </a:extLst>
          </p:cNvPr>
          <p:cNvSpPr/>
          <p:nvPr/>
        </p:nvSpPr>
        <p:spPr>
          <a:xfrm>
            <a:off x="416052" y="1435183"/>
            <a:ext cx="11359896" cy="83099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vi-VN" sz="36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Theo em, tác giả muốn nói điều gì qua hai khổ thơ đầu?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B19F86E9-A802-CBC4-7FE7-919B63E184AF}"/>
              </a:ext>
            </a:extLst>
          </p:cNvPr>
          <p:cNvSpPr/>
          <p:nvPr/>
        </p:nvSpPr>
        <p:spPr>
          <a:xfrm>
            <a:off x="416052" y="2514175"/>
            <a:ext cx="11359896" cy="83099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6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GB" sz="36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GB" sz="36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6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GB" sz="36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lang="en-GB" sz="36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GB" sz="36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6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GB" sz="36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6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GB" sz="36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6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GB" sz="36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en-GB" sz="36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GB" sz="36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6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đáng</a:t>
            </a:r>
            <a:r>
              <a:rPr lang="en-GB" sz="36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6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GB" sz="36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vi-VN" sz="3600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76E321BD-AB6A-3BC5-A833-6BEA67298024}"/>
              </a:ext>
            </a:extLst>
          </p:cNvPr>
          <p:cNvSpPr/>
          <p:nvPr/>
        </p:nvSpPr>
        <p:spPr>
          <a:xfrm>
            <a:off x="416051" y="3512829"/>
            <a:ext cx="11359896" cy="83099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6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vi-VN" sz="36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Khổ thơ 4 khẳng định điều gì?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79B9DF22-DC76-B539-D57B-3F5DB145A474}"/>
              </a:ext>
            </a:extLst>
          </p:cNvPr>
          <p:cNvSpPr/>
          <p:nvPr/>
        </p:nvSpPr>
        <p:spPr>
          <a:xfrm>
            <a:off x="416051" y="4487542"/>
            <a:ext cx="11359896" cy="118173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6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vi-VN" sz="36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Tìm trong khổ thơ cuối một hình ảnh đẹp thể hiện ý nghĩa của bài thơ?</a:t>
            </a:r>
          </a:p>
        </p:txBody>
      </p:sp>
    </p:spTree>
    <p:extLst>
      <p:ext uri="{BB962C8B-B14F-4D97-AF65-F5344CB8AC3E}">
        <p14:creationId xmlns:p14="http://schemas.microsoft.com/office/powerpoint/2010/main" val="20716956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8" grpId="0" animBg="1"/>
      <p:bldP spid="29" grpId="0" animBg="1"/>
      <p:bldP spid="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8D014-084C-E112-CDCA-241F1278A0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5B42EC-FBE2-11B2-7122-75EE935AFEB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cartoon of a tree and a blank sign&#10;&#10;Description automatically generated">
            <a:extLst>
              <a:ext uri="{FF2B5EF4-FFF2-40B4-BE49-F238E27FC236}">
                <a16:creationId xmlns:a16="http://schemas.microsoft.com/office/drawing/2014/main" id="{E77EC1A1-072C-DEF4-2D29-975FC7E850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Freeform 33">
            <a:extLst>
              <a:ext uri="{FF2B5EF4-FFF2-40B4-BE49-F238E27FC236}">
                <a16:creationId xmlns:a16="http://schemas.microsoft.com/office/drawing/2014/main" id="{22DDB7D6-D1A8-CCE2-6A29-370FD0275D00}"/>
              </a:ext>
            </a:extLst>
          </p:cNvPr>
          <p:cNvSpPr/>
          <p:nvPr/>
        </p:nvSpPr>
        <p:spPr>
          <a:xfrm>
            <a:off x="6922008" y="1908422"/>
            <a:ext cx="4336413" cy="5447808"/>
          </a:xfrm>
          <a:custGeom>
            <a:avLst/>
            <a:gdLst/>
            <a:ahLst/>
            <a:cxnLst/>
            <a:rect l="l" t="t" r="r" b="b"/>
            <a:pathLst>
              <a:path w="1271774" h="1807139">
                <a:moveTo>
                  <a:pt x="0" y="0"/>
                </a:moveTo>
                <a:lnTo>
                  <a:pt x="1271774" y="0"/>
                </a:lnTo>
                <a:lnTo>
                  <a:pt x="1271774" y="1807139"/>
                </a:lnTo>
                <a:lnTo>
                  <a:pt x="0" y="18071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7B1D31-579A-933C-4393-CF3F6A399D82}"/>
              </a:ext>
            </a:extLst>
          </p:cNvPr>
          <p:cNvSpPr txBox="1"/>
          <p:nvPr/>
        </p:nvSpPr>
        <p:spPr>
          <a:xfrm rot="21136045">
            <a:off x="2112063" y="1184701"/>
            <a:ext cx="38379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 err="1">
                <a:solidFill>
                  <a:srgbClr val="FF0000"/>
                </a:solidFill>
                <a:latin typeface="#9Slide05 SVNClementine" panose="020F0502020204030203" pitchFamily="34" charset="0"/>
              </a:rPr>
              <a:t>Nội</a:t>
            </a:r>
            <a:r>
              <a:rPr lang="en-GB" sz="4800" dirty="0">
                <a:solidFill>
                  <a:srgbClr val="FF0000"/>
                </a:solidFill>
                <a:latin typeface="#9Slide05 SVNClementine" panose="020F0502020204030203" pitchFamily="34" charset="0"/>
              </a:rPr>
              <a:t> dung </a:t>
            </a:r>
            <a:r>
              <a:rPr lang="en-GB" sz="4800" dirty="0" err="1">
                <a:solidFill>
                  <a:srgbClr val="FF0000"/>
                </a:solidFill>
                <a:latin typeface="#9Slide05 SVNClementine" panose="020F0502020204030203" pitchFamily="34" charset="0"/>
              </a:rPr>
              <a:t>bài</a:t>
            </a:r>
            <a:r>
              <a:rPr lang="en-GB" sz="4800" dirty="0">
                <a:solidFill>
                  <a:srgbClr val="FF0000"/>
                </a:solidFill>
                <a:latin typeface="#9Slide05 SVNClementine" panose="020F0502020204030203" pitchFamily="34" charset="0"/>
              </a:rPr>
              <a:t> </a:t>
            </a:r>
            <a:r>
              <a:rPr lang="en-GB" sz="4800" dirty="0" err="1">
                <a:solidFill>
                  <a:srgbClr val="FF0000"/>
                </a:solidFill>
                <a:latin typeface="#9Slide05 SVNClementine" panose="020F0502020204030203" pitchFamily="34" charset="0"/>
              </a:rPr>
              <a:t>đọc</a:t>
            </a:r>
            <a:endParaRPr lang="vi-VN" sz="48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A9A6EC-3B78-AF44-8939-9E9B6E3D767B}"/>
              </a:ext>
            </a:extLst>
          </p:cNvPr>
          <p:cNvSpPr txBox="1"/>
          <p:nvPr/>
        </p:nvSpPr>
        <p:spPr>
          <a:xfrm rot="21282990">
            <a:off x="1803208" y="2324765"/>
            <a:ext cx="516451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200" dirty="0"/>
              <a:t>Mỗi bạn học sinh, dù là nam hay là nữ, đều rất đáng quý, đáng yêu; nên quý mến, tôn trọng bạn, dù đó là bạn nam hay bạn nữ.</a:t>
            </a:r>
          </a:p>
        </p:txBody>
      </p:sp>
    </p:spTree>
    <p:extLst>
      <p:ext uri="{BB962C8B-B14F-4D97-AF65-F5344CB8AC3E}">
        <p14:creationId xmlns:p14="http://schemas.microsoft.com/office/powerpoint/2010/main" val="853564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8D014-084C-E112-CDCA-241F1278A0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5B42EC-FBE2-11B2-7122-75EE935AFEB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cartoon of a tree and a blank sign&#10;&#10;Description automatically generated">
            <a:extLst>
              <a:ext uri="{FF2B5EF4-FFF2-40B4-BE49-F238E27FC236}">
                <a16:creationId xmlns:a16="http://schemas.microsoft.com/office/drawing/2014/main" id="{E77EC1A1-072C-DEF4-2D29-975FC7E850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Freeform 33">
            <a:extLst>
              <a:ext uri="{FF2B5EF4-FFF2-40B4-BE49-F238E27FC236}">
                <a16:creationId xmlns:a16="http://schemas.microsoft.com/office/drawing/2014/main" id="{22DDB7D6-D1A8-CCE2-6A29-370FD0275D00}"/>
              </a:ext>
            </a:extLst>
          </p:cNvPr>
          <p:cNvSpPr/>
          <p:nvPr/>
        </p:nvSpPr>
        <p:spPr>
          <a:xfrm>
            <a:off x="6922008" y="1908422"/>
            <a:ext cx="4336413" cy="5447808"/>
          </a:xfrm>
          <a:custGeom>
            <a:avLst/>
            <a:gdLst/>
            <a:ahLst/>
            <a:cxnLst/>
            <a:rect l="l" t="t" r="r" b="b"/>
            <a:pathLst>
              <a:path w="1271774" h="1807139">
                <a:moveTo>
                  <a:pt x="0" y="0"/>
                </a:moveTo>
                <a:lnTo>
                  <a:pt x="1271774" y="0"/>
                </a:lnTo>
                <a:lnTo>
                  <a:pt x="1271774" y="1807139"/>
                </a:lnTo>
                <a:lnTo>
                  <a:pt x="0" y="18071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0F7791-7FD6-1318-CDBE-5D91ED731A1B}"/>
              </a:ext>
            </a:extLst>
          </p:cNvPr>
          <p:cNvSpPr txBox="1"/>
          <p:nvPr/>
        </p:nvSpPr>
        <p:spPr>
          <a:xfrm rot="21348430">
            <a:off x="927063" y="1433780"/>
            <a:ext cx="6806624" cy="3550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0" dirty="0" err="1">
                <a:ln w="438150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92D050"/>
                  </a:outerShdw>
                </a:effectLst>
                <a:latin typeface="#9Slide07 SVNZiclets" panose="02000603000000000000" pitchFamily="2" charset="0"/>
              </a:rPr>
              <a:t>Đọc</a:t>
            </a:r>
            <a:r>
              <a:rPr lang="en-GB" sz="8000" dirty="0">
                <a:ln w="438150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92D050"/>
                  </a:outerShdw>
                </a:effectLst>
                <a:latin typeface="#9Slide07 SVNZiclets" panose="02000603000000000000" pitchFamily="2" charset="0"/>
              </a:rPr>
              <a:t> </a:t>
            </a:r>
            <a:r>
              <a:rPr lang="en-GB" sz="8000" dirty="0" err="1">
                <a:ln w="438150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92D050"/>
                  </a:outerShdw>
                </a:effectLst>
                <a:latin typeface="#9Slide07 SVNZiclets" panose="02000603000000000000" pitchFamily="2" charset="0"/>
              </a:rPr>
              <a:t>nâng</a:t>
            </a:r>
            <a:r>
              <a:rPr lang="en-GB" sz="8000" dirty="0">
                <a:ln w="438150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92D050"/>
                  </a:outerShdw>
                </a:effectLst>
                <a:latin typeface="#9Slide07 SVNZiclets" panose="02000603000000000000" pitchFamily="2" charset="0"/>
              </a:rPr>
              <a:t> </a:t>
            </a:r>
            <a:r>
              <a:rPr lang="en-GB" sz="8000" dirty="0" err="1">
                <a:ln w="438150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92D050"/>
                  </a:outerShdw>
                </a:effectLst>
                <a:latin typeface="#9Slide07 SVNZiclets" panose="02000603000000000000" pitchFamily="2" charset="0"/>
              </a:rPr>
              <a:t>cao</a:t>
            </a:r>
            <a:endParaRPr kumimoji="0" lang="vi-VN" sz="8000" b="0" i="0" u="none" strike="noStrike" kern="1200" cap="none" spc="0" normalizeH="0" baseline="0" noProof="0" dirty="0">
              <a:ln w="438150">
                <a:solidFill>
                  <a:prstClr val="white"/>
                </a:solidFill>
              </a:ln>
              <a:solidFill>
                <a:prstClr val="black"/>
              </a:solidFill>
              <a:effectLst>
                <a:outerShdw dist="38100" dir="2700000" algn="tl" rotWithShape="0">
                  <a:srgbClr val="92D05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AD4964-56E8-92D3-CD91-72DCE3DA58AA}"/>
              </a:ext>
            </a:extLst>
          </p:cNvPr>
          <p:cNvSpPr txBox="1"/>
          <p:nvPr/>
        </p:nvSpPr>
        <p:spPr>
          <a:xfrm rot="21348430">
            <a:off x="1007604" y="1480732"/>
            <a:ext cx="6645540" cy="3550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0" dirty="0">
                <a:gradFill>
                  <a:gsLst>
                    <a:gs pos="0">
                      <a:srgbClr val="FFC000"/>
                    </a:gs>
                    <a:gs pos="100000">
                      <a:srgbClr val="00B050"/>
                    </a:gs>
                  </a:gsLst>
                  <a:lin ang="5400000" scaled="1"/>
                </a:gradFill>
                <a:latin typeface="#9Slide07 SVNZiclets" panose="02000603000000000000" pitchFamily="2" charset="0"/>
              </a:rPr>
              <a:t>ĐỌC NÂNG CAO</a:t>
            </a:r>
            <a:endParaRPr kumimoji="0" lang="vi-VN" sz="8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FC000"/>
                  </a:gs>
                  <a:gs pos="100000">
                    <a:srgbClr val="00B050"/>
                  </a:gs>
                </a:gsLst>
                <a:lin ang="5400000" scaled="1"/>
              </a:gra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20835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7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5226116-B988-5263-C5C9-6D06B8540F02}"/>
              </a:ext>
            </a:extLst>
          </p:cNvPr>
          <p:cNvGrpSpPr/>
          <p:nvPr/>
        </p:nvGrpSpPr>
        <p:grpSpPr>
          <a:xfrm>
            <a:off x="6136626" y="3653086"/>
            <a:ext cx="5565555" cy="2709729"/>
            <a:chOff x="6096000" y="3244032"/>
            <a:chExt cx="5565555" cy="270972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51B0185-0661-B385-5384-235D085AA7F8}"/>
                </a:ext>
              </a:extLst>
            </p:cNvPr>
            <p:cNvSpPr/>
            <p:nvPr/>
          </p:nvSpPr>
          <p:spPr>
            <a:xfrm>
              <a:off x="6096000" y="3789681"/>
              <a:ext cx="5561110" cy="2164080"/>
            </a:xfrm>
            <a:prstGeom prst="roundRect">
              <a:avLst/>
            </a:prstGeom>
            <a:solidFill>
              <a:schemeClr val="bg1">
                <a:alpha val="86000"/>
              </a:scheme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1. Đọc đúng.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2. Đọc to, rõ.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3. Ngắt, nghỉ đúng chỗ.</a:t>
              </a:r>
              <a:endPara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3105D47-DF32-9498-0E22-F0D524A0A741}"/>
                </a:ext>
              </a:extLst>
            </p:cNvPr>
            <p:cNvGrpSpPr/>
            <p:nvPr/>
          </p:nvGrpSpPr>
          <p:grpSpPr>
            <a:xfrm>
              <a:off x="8361444" y="4116552"/>
              <a:ext cx="1583311" cy="469963"/>
              <a:chOff x="3190408" y="4309039"/>
              <a:chExt cx="1583311" cy="469963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179275B0-71B2-2F57-6301-73A8629F1F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747082" y="4309039"/>
                <a:ext cx="469963" cy="469963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445E794E-4AEE-6114-9C7D-06BD13025A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90408" y="4309039"/>
                <a:ext cx="469963" cy="469963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FF1FAF94-4AC0-B0BA-C1A7-39F574196D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03756" y="4309039"/>
                <a:ext cx="469963" cy="469963"/>
              </a:xfrm>
              <a:prstGeom prst="rect">
                <a:avLst/>
              </a:prstGeom>
            </p:spPr>
          </p:pic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DCADD2E-213E-1400-E378-DCE6E6D7E991}"/>
                </a:ext>
              </a:extLst>
            </p:cNvPr>
            <p:cNvGrpSpPr/>
            <p:nvPr/>
          </p:nvGrpSpPr>
          <p:grpSpPr>
            <a:xfrm>
              <a:off x="8468135" y="4692277"/>
              <a:ext cx="1583311" cy="469963"/>
              <a:chOff x="3190408" y="4309039"/>
              <a:chExt cx="1583311" cy="469963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F7E430D8-DA93-9626-9A97-144CEF291B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747082" y="4309039"/>
                <a:ext cx="469963" cy="469963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DD4A1FBF-CB1C-0016-F55B-C5E9F1DD71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90408" y="4309039"/>
                <a:ext cx="469963" cy="469963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3AE27ED5-8942-A75B-804B-AB6F01AC19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03756" y="4309039"/>
                <a:ext cx="469963" cy="469963"/>
              </a:xfrm>
              <a:prstGeom prst="rect">
                <a:avLst/>
              </a:prstGeom>
            </p:spPr>
          </p:pic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D9E2FA7-D771-E403-BCD0-D85B9976D075}"/>
                </a:ext>
              </a:extLst>
            </p:cNvPr>
            <p:cNvGrpSpPr/>
            <p:nvPr/>
          </p:nvGrpSpPr>
          <p:grpSpPr>
            <a:xfrm>
              <a:off x="10078244" y="5154337"/>
              <a:ext cx="1583311" cy="469963"/>
              <a:chOff x="3276133" y="4185214"/>
              <a:chExt cx="1583311" cy="469963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A95AC3C2-D4B0-F8FE-9722-E9972AAC6C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832807" y="4185214"/>
                <a:ext cx="469963" cy="469963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362A40D6-4EB0-E020-0952-F3151085E9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76133" y="4185214"/>
                <a:ext cx="469963" cy="469963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5AC51A52-7F4A-EF69-00FB-B01892CA9C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89481" y="4185214"/>
                <a:ext cx="469963" cy="469963"/>
              </a:xfrm>
              <a:prstGeom prst="rect">
                <a:avLst/>
              </a:prstGeom>
            </p:spPr>
          </p:pic>
        </p:grp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D89C3C3E-6B66-9164-F06D-BF0E311F2B97}"/>
                </a:ext>
              </a:extLst>
            </p:cNvPr>
            <p:cNvSpPr/>
            <p:nvPr/>
          </p:nvSpPr>
          <p:spPr>
            <a:xfrm>
              <a:off x="6470488" y="3244032"/>
              <a:ext cx="4621427" cy="796835"/>
            </a:xfrm>
            <a:prstGeom prst="roundRect">
              <a:avLst>
                <a:gd name="adj" fmla="val 50000"/>
              </a:avLst>
            </a:prstGeom>
            <a:solidFill>
              <a:srgbClr val="FFFFCC"/>
            </a:solidFill>
            <a:ln w="38100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D7D31"/>
                  </a:solidFill>
                  <a:effectLst>
                    <a:outerShdw blurRad="12700" dist="38100" dir="2700000" algn="tl" rotWithShape="0">
                      <a:srgbClr val="ED7D31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Tiêu</a:t>
              </a:r>
              <a:r>
                <a:rPr kumimoji="0" lang="en-US" sz="4400" b="1" i="0" u="none" strike="noStrike" kern="1200" cap="none" spc="0" normalizeH="0" baseline="0" noProof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D7D31"/>
                  </a:solidFill>
                  <a:effectLst>
                    <a:outerShdw blurRad="12700" dist="38100" dir="2700000" algn="tl" rotWithShape="0">
                      <a:srgbClr val="ED7D31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chí đánh giá</a:t>
              </a:r>
              <a:endParaRPr kumimoji="0" lang="en-US" sz="4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ED7D31"/>
                </a:solidFill>
                <a:effectLst>
                  <a:outerShdw blurRad="12700" dist="38100" dir="2700000" algn="tl" rotWithShape="0">
                    <a:srgbClr val="ED7D31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B10A428-DB3D-9D10-E801-763C0F928F73}"/>
              </a:ext>
            </a:extLst>
          </p:cNvPr>
          <p:cNvGrpSpPr/>
          <p:nvPr/>
        </p:nvGrpSpPr>
        <p:grpSpPr>
          <a:xfrm>
            <a:off x="308078" y="3578282"/>
            <a:ext cx="5561110" cy="2784533"/>
            <a:chOff x="226098" y="3169228"/>
            <a:chExt cx="5561110" cy="2784533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3EAE6419-2FE9-4CC4-F747-18828F7D07B1}"/>
                </a:ext>
              </a:extLst>
            </p:cNvPr>
            <p:cNvSpPr/>
            <p:nvPr/>
          </p:nvSpPr>
          <p:spPr>
            <a:xfrm>
              <a:off x="226098" y="3789681"/>
              <a:ext cx="5561110" cy="2164080"/>
            </a:xfrm>
            <a:prstGeom prst="roundRect">
              <a:avLst/>
            </a:prstGeom>
            <a:solidFill>
              <a:schemeClr val="bg1">
                <a:alpha val="86000"/>
              </a:scheme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568325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Phân công đọc theo đoạn.</a:t>
              </a:r>
            </a:p>
            <a:p>
              <a:pPr marL="568325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Tất cả thành viên đều đọc.</a:t>
              </a:r>
            </a:p>
            <a:p>
              <a:pPr marL="568325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Giải nghĩa từ cùng nhau. </a:t>
              </a:r>
              <a:endPara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B108A752-D917-6214-2A52-0735D1DE47C5}"/>
                </a:ext>
              </a:extLst>
            </p:cNvPr>
            <p:cNvSpPr/>
            <p:nvPr/>
          </p:nvSpPr>
          <p:spPr>
            <a:xfrm>
              <a:off x="1665655" y="3169228"/>
              <a:ext cx="2764691" cy="796835"/>
            </a:xfrm>
            <a:prstGeom prst="roundRect">
              <a:avLst>
                <a:gd name="adj" fmla="val 50000"/>
              </a:avLst>
            </a:prstGeom>
            <a:solidFill>
              <a:srgbClr val="FFFFCC"/>
            </a:solidFill>
            <a:ln w="38100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D7D31"/>
                  </a:solidFill>
                  <a:effectLst>
                    <a:outerShdw blurRad="12700" dist="38100" dir="2700000" algn="tl" rotWithShape="0">
                      <a:srgbClr val="ED7D31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Yêu</a:t>
              </a:r>
              <a:r>
                <a:rPr kumimoji="0" lang="en-US" sz="4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D7D31"/>
                  </a:solidFill>
                  <a:effectLst>
                    <a:outerShdw blurRad="12700" dist="38100" dir="2700000" algn="tl" rotWithShape="0">
                      <a:srgbClr val="ED7D31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D7D31"/>
                  </a:solidFill>
                  <a:effectLst>
                    <a:outerShdw blurRad="12700" dist="38100" dir="2700000" algn="tl" rotWithShape="0">
                      <a:srgbClr val="ED7D31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Cầu</a:t>
              </a:r>
              <a:endParaRPr kumimoji="0" lang="en-US" sz="4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ED7D31"/>
                </a:solidFill>
                <a:effectLst>
                  <a:outerShdw blurRad="12700" dist="38100" dir="2700000" algn="tl" rotWithShape="0">
                    <a:srgbClr val="ED7D31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76EF62B6-3194-B7A1-4579-E6FB03109C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324528" y="3950336"/>
              <a:ext cx="609091" cy="609091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FA95EEB5-EA8A-9E84-0A87-2886DDCF68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324528" y="4544021"/>
              <a:ext cx="609091" cy="609091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F0EDC70-636D-D6E2-FAE1-19AB0C66E6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324528" y="5242918"/>
              <a:ext cx="609091" cy="609091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3D54F8EF-F519-62F5-95C6-A25578B9FC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067" y="1080795"/>
            <a:ext cx="12058933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1032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207</Words>
  <Application>Microsoft Office PowerPoint</Application>
  <PresentationFormat>Widescreen</PresentationFormat>
  <Paragraphs>27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Arial</vt:lpstr>
      <vt:lpstr>Aptos Display</vt:lpstr>
      <vt:lpstr>Times New Roman</vt:lpstr>
      <vt:lpstr>#9Slide07 SVNZiclets</vt:lpstr>
      <vt:lpstr>#9Slide05 SVNClementine</vt:lpstr>
      <vt:lpstr>Aptos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 THI YEN NHI</dc:creator>
  <cp:lastModifiedBy>Administrator</cp:lastModifiedBy>
  <cp:revision>3</cp:revision>
  <dcterms:created xsi:type="dcterms:W3CDTF">2024-08-26T12:57:20Z</dcterms:created>
  <dcterms:modified xsi:type="dcterms:W3CDTF">2025-09-22T07:14:52Z</dcterms:modified>
</cp:coreProperties>
</file>