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98" r:id="rId2"/>
    <p:sldId id="378" r:id="rId3"/>
    <p:sldId id="369" r:id="rId4"/>
    <p:sldId id="379" r:id="rId5"/>
    <p:sldId id="371" r:id="rId6"/>
    <p:sldId id="372" r:id="rId7"/>
    <p:sldId id="374" r:id="rId8"/>
    <p:sldId id="380" r:id="rId9"/>
    <p:sldId id="375" r:id="rId10"/>
    <p:sldId id="376" r:id="rId11"/>
    <p:sldId id="381" r:id="rId12"/>
    <p:sldId id="393" r:id="rId13"/>
    <p:sldId id="382" r:id="rId14"/>
    <p:sldId id="383" r:id="rId15"/>
    <p:sldId id="394" r:id="rId16"/>
    <p:sldId id="384" r:id="rId17"/>
    <p:sldId id="385" r:id="rId18"/>
    <p:sldId id="386" r:id="rId19"/>
    <p:sldId id="387" r:id="rId20"/>
    <p:sldId id="388" r:id="rId21"/>
    <p:sldId id="389" r:id="rId22"/>
    <p:sldId id="390" r:id="rId23"/>
    <p:sldId id="405" r:id="rId24"/>
    <p:sldId id="270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UTM Avo" panose="02040603050506020204" pitchFamily="18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9D0"/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4660"/>
  </p:normalViewPr>
  <p:slideViewPr>
    <p:cSldViewPr snapToGrid="0">
      <p:cViewPr varScale="1">
        <p:scale>
          <a:sx n="72" d="100"/>
          <a:sy n="72" d="100"/>
        </p:scale>
        <p:origin x="3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vi-VN" altLang="en-US" dirty="0">
              <a:latin typeface="Arial" panose="020B0604020202020204" pitchFamily="34" charset="0"/>
            </a:endParaRPr>
          </a:p>
        </p:txBody>
      </p:sp>
      <p:sp>
        <p:nvSpPr>
          <p:cNvPr id="11268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vi-VN" altLang="en-US" sz="1200" dirty="0">
                <a:solidFill>
                  <a:srgbClr val="000000"/>
                </a:solidFill>
                <a:latin typeface="Calibri" panose="020F0502020204030204" charset="0"/>
              </a:rPr>
              <a:t>9</a:t>
            </a:fld>
            <a:endParaRPr lang="vi-VN" altLang="en-US" sz="1200" dirty="0">
              <a:solidFill>
                <a:srgbClr val="000000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microsoft.com/office/2007/relationships/hdphoto" Target="../media/hdphoto1.wdp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slide" Target="slide19.xml"/><Relationship Id="rId18" Type="http://schemas.openxmlformats.org/officeDocument/2006/relationships/image" Target="../media/image50.png"/><Relationship Id="rId3" Type="http://schemas.openxmlformats.org/officeDocument/2006/relationships/slide" Target="slide14.xml"/><Relationship Id="rId21" Type="http://schemas.openxmlformats.org/officeDocument/2006/relationships/slide" Target="slide23.xml"/><Relationship Id="rId7" Type="http://schemas.openxmlformats.org/officeDocument/2006/relationships/slide" Target="slide16.xml"/><Relationship Id="rId12" Type="http://schemas.openxmlformats.org/officeDocument/2006/relationships/image" Target="../media/image47.png"/><Relationship Id="rId17" Type="http://schemas.openxmlformats.org/officeDocument/2006/relationships/slide" Target="slide21.xml"/><Relationship Id="rId2" Type="http://schemas.openxmlformats.org/officeDocument/2006/relationships/image" Target="../media/image42.jpeg"/><Relationship Id="rId16" Type="http://schemas.openxmlformats.org/officeDocument/2006/relationships/image" Target="../media/image49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slide" Target="slide18.xml"/><Relationship Id="rId5" Type="http://schemas.openxmlformats.org/officeDocument/2006/relationships/slide" Target="slide15.xml"/><Relationship Id="rId15" Type="http://schemas.openxmlformats.org/officeDocument/2006/relationships/slide" Target="slide20.xml"/><Relationship Id="rId10" Type="http://schemas.openxmlformats.org/officeDocument/2006/relationships/image" Target="../media/image46.png"/><Relationship Id="rId19" Type="http://schemas.openxmlformats.org/officeDocument/2006/relationships/slide" Target="slide22.xml"/><Relationship Id="rId4" Type="http://schemas.openxmlformats.org/officeDocument/2006/relationships/image" Target="../media/image43.png"/><Relationship Id="rId9" Type="http://schemas.openxmlformats.org/officeDocument/2006/relationships/slide" Target="slide17.xml"/><Relationship Id="rId1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13.xml"/><Relationship Id="rId5" Type="http://schemas.openxmlformats.org/officeDocument/2006/relationships/image" Target="../media/image42.jpeg"/><Relationship Id="rId4" Type="http://schemas.openxmlformats.org/officeDocument/2006/relationships/audio" Target="../media/audio1.wav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4.png"/><Relationship Id="rId4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5.png"/><Relationship Id="rId4" Type="http://schemas.openxmlformats.org/officeDocument/2006/relationships/slide" Target="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46.png"/><Relationship Id="rId4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slide" Target="slide13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slide" Target="slide13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microsoft.com/office/2007/relationships/hdphoto" Target="../media/hdphoto1.wdp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slide" Target="slide13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9.png"/><Relationship Id="rId4" Type="http://schemas.openxmlformats.org/officeDocument/2006/relationships/slide" Target="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slide" Target="slide13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2.png"/><Relationship Id="rId7" Type="http://schemas.openxmlformats.org/officeDocument/2006/relationships/image" Target="../media/image46.png"/><Relationship Id="rId12" Type="http://schemas.openxmlformats.org/officeDocument/2006/relationships/image" Target="../media/image69.pn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8.png"/><Relationship Id="rId5" Type="http://schemas.openxmlformats.org/officeDocument/2006/relationships/image" Target="../media/image64.png"/><Relationship Id="rId10" Type="http://schemas.openxmlformats.org/officeDocument/2006/relationships/image" Target="../media/image67.png"/><Relationship Id="rId4" Type="http://schemas.openxmlformats.org/officeDocument/2006/relationships/image" Target="../media/image63.png"/><Relationship Id="rId9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microsoft.com/office/2007/relationships/hdphoto" Target="../media/hdphoto1.wdp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microsoft.com/office/2007/relationships/hdphoto" Target="../media/hdphoto1.wdp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 (100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738592" y="181195"/>
            <a:ext cx="165354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D9EB8E2-1D0F-4FEA-9812-A2477C23A2E4}"/>
              </a:ext>
            </a:extLst>
          </p:cNvPr>
          <p:cNvSpPr txBox="1">
            <a:spLocks/>
          </p:cNvSpPr>
          <p:nvPr/>
        </p:nvSpPr>
        <p:spPr>
          <a:xfrm>
            <a:off x="1248132" y="1488954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Tuần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7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60089A7-8C68-4CAC-A668-12A4BCCD6845}"/>
              </a:ext>
            </a:extLst>
          </p:cNvPr>
          <p:cNvSpPr txBox="1">
            <a:spLocks/>
          </p:cNvSpPr>
          <p:nvPr/>
        </p:nvSpPr>
        <p:spPr>
          <a:xfrm>
            <a:off x="212035" y="2482679"/>
            <a:ext cx="11767930" cy="2328690"/>
          </a:xfrm>
          <a:prstGeom prst="rect">
            <a:avLst/>
          </a:prstGeom>
          <a:noFill/>
          <a:ln w="9525">
            <a:noFill/>
          </a:ln>
        </p:spPr>
        <p:txBody>
          <a:bodyPr>
            <a:normAutofit/>
          </a:bodyPr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lvl="1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5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lvl="2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lvl="3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lvl="4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lvl="5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lvl="6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lvl="7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lvl="8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PHÉP CỘNG TRONG PHẠM VI 6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(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1)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0"/>
          <p:cNvSpPr txBox="1"/>
          <p:nvPr/>
        </p:nvSpPr>
        <p:spPr>
          <a:xfrm>
            <a:off x="423863" y="669925"/>
            <a:ext cx="11176000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endParaRPr lang="en-US" altLang="en-US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spcBef>
                <a:spcPct val="50000"/>
              </a:spcBef>
              <a:buSzTx/>
              <a:buFontTx/>
              <a:buNone/>
            </a:pP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12959" y="1743075"/>
            <a:ext cx="3051810" cy="181927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4 + 1 =  …..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0520" algn="l"/>
                <a:tab pos="517525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5 + 1 =  …..</a:t>
            </a:r>
          </a:p>
        </p:txBody>
      </p:sp>
      <p:sp>
        <p:nvSpPr>
          <p:cNvPr id="12292" name="Text Box 20"/>
          <p:cNvSpPr txBox="1"/>
          <p:nvPr/>
        </p:nvSpPr>
        <p:spPr>
          <a:xfrm>
            <a:off x="1151573" y="579120"/>
            <a:ext cx="1117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1: Tính nhẩm:</a:t>
            </a:r>
            <a:endParaRPr lang="en-US" altLang="en-US" sz="4000" b="1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485323" y="1743075"/>
            <a:ext cx="3051810" cy="181927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3 + 2 =  ….. 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0520" algn="l"/>
                <a:tab pos="517525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2 + 2 =  …..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157687" y="1743075"/>
            <a:ext cx="3051810" cy="181927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+ 3 =   …..    3 + 3 =  ….. </a:t>
            </a:r>
          </a:p>
        </p:txBody>
      </p:sp>
      <p:sp>
        <p:nvSpPr>
          <p:cNvPr id="11" name="Text Box 20"/>
          <p:cNvSpPr txBox="1"/>
          <p:nvPr/>
        </p:nvSpPr>
        <p:spPr>
          <a:xfrm>
            <a:off x="388938" y="3303588"/>
            <a:ext cx="11176000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endParaRPr lang="en-US" altLang="en-US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spcBef>
                <a:spcPct val="50000"/>
              </a:spcBef>
              <a:buSzTx/>
              <a:buFontTx/>
              <a:buNone/>
            </a:pP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08965" y="4472305"/>
            <a:ext cx="3255645" cy="18192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2 + 1 = ……  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0520" algn="l"/>
                <a:tab pos="517525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1 + 2 = ……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485323" y="4471989"/>
            <a:ext cx="3051810" cy="181927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+ 1 = ……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0520" algn="l"/>
                <a:tab pos="517525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+ 3 = ……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157687" y="4471989"/>
            <a:ext cx="3051810" cy="181927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+ 2 = ……    2 + 4 = ……</a:t>
            </a:r>
          </a:p>
        </p:txBody>
      </p:sp>
      <p:sp>
        <p:nvSpPr>
          <p:cNvPr id="15" name="Text Box 20"/>
          <p:cNvSpPr txBox="1"/>
          <p:nvPr/>
        </p:nvSpPr>
        <p:spPr>
          <a:xfrm>
            <a:off x="2769553" y="2177415"/>
            <a:ext cx="1095375" cy="3860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20"/>
          <p:cNvSpPr txBox="1"/>
          <p:nvPr/>
        </p:nvSpPr>
        <p:spPr>
          <a:xfrm>
            <a:off x="2769553" y="2917825"/>
            <a:ext cx="1095375" cy="3860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20"/>
          <p:cNvSpPr txBox="1"/>
          <p:nvPr/>
        </p:nvSpPr>
        <p:spPr>
          <a:xfrm>
            <a:off x="6334125" y="1684973"/>
            <a:ext cx="1095375" cy="9525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endParaRPr lang="en-US" alt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20"/>
          <p:cNvSpPr txBox="1"/>
          <p:nvPr/>
        </p:nvSpPr>
        <p:spPr>
          <a:xfrm>
            <a:off x="6333808" y="2907665"/>
            <a:ext cx="1095375" cy="3860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20"/>
          <p:cNvSpPr txBox="1"/>
          <p:nvPr/>
        </p:nvSpPr>
        <p:spPr>
          <a:xfrm>
            <a:off x="9617393" y="2177415"/>
            <a:ext cx="1095375" cy="3860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20"/>
          <p:cNvSpPr txBox="1"/>
          <p:nvPr/>
        </p:nvSpPr>
        <p:spPr>
          <a:xfrm>
            <a:off x="9617710" y="2885440"/>
            <a:ext cx="1095375" cy="3860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Box 20"/>
          <p:cNvSpPr txBox="1"/>
          <p:nvPr/>
        </p:nvSpPr>
        <p:spPr>
          <a:xfrm>
            <a:off x="2404428" y="4824095"/>
            <a:ext cx="1095375" cy="3860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20"/>
          <p:cNvSpPr txBox="1"/>
          <p:nvPr/>
        </p:nvSpPr>
        <p:spPr>
          <a:xfrm>
            <a:off x="5900738" y="4905375"/>
            <a:ext cx="1095375" cy="3860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Box 20"/>
          <p:cNvSpPr txBox="1"/>
          <p:nvPr/>
        </p:nvSpPr>
        <p:spPr>
          <a:xfrm>
            <a:off x="5873750" y="5678170"/>
            <a:ext cx="1095375" cy="3860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Box 20"/>
          <p:cNvSpPr txBox="1"/>
          <p:nvPr/>
        </p:nvSpPr>
        <p:spPr>
          <a:xfrm>
            <a:off x="9464040" y="4905375"/>
            <a:ext cx="1095375" cy="3860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Box 20"/>
          <p:cNvSpPr txBox="1"/>
          <p:nvPr/>
        </p:nvSpPr>
        <p:spPr>
          <a:xfrm>
            <a:off x="9394190" y="5610225"/>
            <a:ext cx="1095375" cy="3860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Box 20"/>
          <p:cNvSpPr txBox="1"/>
          <p:nvPr/>
        </p:nvSpPr>
        <p:spPr>
          <a:xfrm>
            <a:off x="2302828" y="5610225"/>
            <a:ext cx="1095375" cy="3860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4" descr="资源 13430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2700000">
            <a:off x="9404350" y="471805"/>
            <a:ext cx="3403600" cy="1571625"/>
          </a:xfrm>
          <a:prstGeom prst="rect">
            <a:avLst/>
          </a:prstGeom>
        </p:spPr>
      </p:pic>
      <p:pic>
        <p:nvPicPr>
          <p:cNvPr id="3" name="图片 4" descr="资源 1343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60000">
            <a:off x="9674225" y="957580"/>
            <a:ext cx="2279015" cy="782955"/>
          </a:xfrm>
          <a:prstGeom prst="rect">
            <a:avLst/>
          </a:prstGeom>
        </p:spPr>
      </p:pic>
      <p:pic>
        <p:nvPicPr>
          <p:cNvPr id="210" name="Picture 12" descr="E:\PPT素材\卡通b11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120" y="2865755"/>
            <a:ext cx="1109345" cy="130429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E:\PPT素材\卡通b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0410" y="3092450"/>
            <a:ext cx="1109345" cy="130429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E:\PPT素材\卡通b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365" y="5553710"/>
            <a:ext cx="1109345" cy="130429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" name="Picture 6" descr="E:\PPT素材\卡通b0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846" y="5677981"/>
            <a:ext cx="946547" cy="131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0" name="Picture 11" descr="E:\PPT素材\卡通b0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533400"/>
            <a:ext cx="2583815" cy="145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7" grpId="0"/>
      <p:bldP spid="18" grpId="0"/>
      <p:bldP spid="19" grpId="0"/>
      <p:bldP spid="20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101)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635" y="635"/>
            <a:ext cx="12193270" cy="68573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578485"/>
            <a:ext cx="12192000" cy="627951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578485"/>
            <a:ext cx="12192000" cy="627951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7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4901484" y="1603125"/>
            <a:ext cx="5008880" cy="119888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vi-VN" altLang="zh-CN" sz="7200" dirty="0">
                <a:latin typeface="Arial" panose="020B0604020202020204" pitchFamily="34" charset="0"/>
                <a:ea typeface="百变马丁" panose="02010601030101010101" pitchFamily="2" charset="-122"/>
                <a:cs typeface="Arial" panose="020B0604020202020204" pitchFamily="34" charset="0"/>
              </a:rPr>
              <a:t>VẬN DỤNG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Content Placeholder 99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31165"/>
            <a:ext cx="12192635" cy="64268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 Box 5"/>
          <p:cNvSpPr txBox="1"/>
          <p:nvPr/>
        </p:nvSpPr>
        <p:spPr>
          <a:xfrm>
            <a:off x="204470" y="663575"/>
            <a:ext cx="9722485" cy="1014730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 NHÀ THIÊN THẦN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Content Placeholder 100"/>
          <p:cNvPicPr>
            <a:picLocks noGrp="1" noChangeAspect="1"/>
          </p:cNvPicPr>
          <p:nvPr>
            <p:ph idx="1"/>
          </p:nvPr>
        </p:nvPicPr>
        <p:blipFill>
          <a:blip r:embed="rId2"/>
          <a:srcRect t="5933"/>
          <a:stretch>
            <a:fillRect/>
          </a:stretch>
        </p:blipFill>
        <p:spPr>
          <a:xfrm>
            <a:off x="0" y="431165"/>
            <a:ext cx="12192635" cy="65043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Oval 3">
            <a:hlinkClick r:id="" action="ppaction://noaction"/>
          </p:cNvPr>
          <p:cNvSpPr/>
          <p:nvPr/>
        </p:nvSpPr>
        <p:spPr>
          <a:xfrm>
            <a:off x="1686560" y="1085850"/>
            <a:ext cx="1905000" cy="1143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1+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960" y="1085850"/>
            <a:ext cx="1600200" cy="8179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Oval 5">
            <a:hlinkClick r:id="" action="ppaction://noaction"/>
          </p:cNvPr>
          <p:cNvSpPr/>
          <p:nvPr/>
        </p:nvSpPr>
        <p:spPr>
          <a:xfrm>
            <a:off x="5115560" y="1085850"/>
            <a:ext cx="2057400" cy="1143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2+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0360" y="1266825"/>
            <a:ext cx="1371600" cy="81319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Oval 7">
            <a:hlinkClick r:id="" action="ppaction://noaction"/>
          </p:cNvPr>
          <p:cNvSpPr/>
          <p:nvPr/>
        </p:nvSpPr>
        <p:spPr>
          <a:xfrm>
            <a:off x="8696960" y="1143000"/>
            <a:ext cx="1828800" cy="10858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3 +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49360" y="1371600"/>
            <a:ext cx="1407319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Oval 10">
            <a:hlinkClick r:id="" action="ppaction://noaction"/>
          </p:cNvPr>
          <p:cNvSpPr/>
          <p:nvPr/>
        </p:nvSpPr>
        <p:spPr>
          <a:xfrm>
            <a:off x="1731169" y="2713435"/>
            <a:ext cx="2286000" cy="10858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 descr="25300fd8fc33eb2f6ac19a68e6a81275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1904" y="2903935"/>
            <a:ext cx="1981200" cy="76914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Oval 11">
            <a:hlinkClick r:id="" action="ppaction://noaction"/>
          </p:cNvPr>
          <p:cNvSpPr/>
          <p:nvPr/>
        </p:nvSpPr>
        <p:spPr>
          <a:xfrm>
            <a:off x="5130800" y="2774156"/>
            <a:ext cx="2057400" cy="13144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2" descr="5a151c87f1f159262a412ad550c34737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30800" y="2686050"/>
            <a:ext cx="1905000" cy="14906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Oval 13">
            <a:hlinkClick r:id="" action="ppaction://noaction"/>
          </p:cNvPr>
          <p:cNvSpPr/>
          <p:nvPr/>
        </p:nvSpPr>
        <p:spPr>
          <a:xfrm>
            <a:off x="8559800" y="2686050"/>
            <a:ext cx="2057400" cy="12573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14" descr="7d4470d62d3e0b19644541698baf1501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64600" y="2743200"/>
            <a:ext cx="1371600" cy="10906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Oval 15"/>
          <p:cNvSpPr/>
          <p:nvPr/>
        </p:nvSpPr>
        <p:spPr>
          <a:xfrm>
            <a:off x="1905000" y="4406504"/>
            <a:ext cx="1828800" cy="12001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" name="Picture 16" descr="769fb3d7e45393990652fdf95cb238e4.pn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81200" y="4400550"/>
            <a:ext cx="1676400" cy="1257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Oval 23"/>
          <p:cNvSpPr/>
          <p:nvPr/>
        </p:nvSpPr>
        <p:spPr>
          <a:xfrm>
            <a:off x="5308600" y="4400550"/>
            <a:ext cx="1981200" cy="13144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5" name="Picture 24" descr="to chim.png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18138" y="4400550"/>
            <a:ext cx="1524000" cy="1200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Oval 25"/>
          <p:cNvSpPr/>
          <p:nvPr/>
        </p:nvSpPr>
        <p:spPr>
          <a:xfrm>
            <a:off x="8651240" y="4343400"/>
            <a:ext cx="1905000" cy="13144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7" name="Picture 26" descr="chim.png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803640" y="4457700"/>
            <a:ext cx="1524000" cy="1028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ight Arrow 1">
            <a:hlinkClick r:id="rId21" action="ppaction://hlinksldjump"/>
          </p:cNvPr>
          <p:cNvSpPr/>
          <p:nvPr/>
        </p:nvSpPr>
        <p:spPr>
          <a:xfrm>
            <a:off x="314325" y="6009640"/>
            <a:ext cx="1666875" cy="848360"/>
          </a:xfrm>
          <a:prstGeom prst="rightArrow">
            <a:avLst/>
          </a:prstGeom>
          <a:gradFill rotWithShape="0">
            <a:gsLst>
              <a:gs pos="100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  <p:bldP spid="8" grpId="0" bldLvl="0" animBg="1"/>
      <p:bldP spid="11" grpId="0" bldLvl="0" animBg="1"/>
      <p:bldP spid="12" grpId="0" bldLvl="0" animBg="1"/>
      <p:bldP spid="14" grpId="0" bldLvl="0" animBg="1"/>
      <p:bldP spid="16" grpId="0" bldLvl="0" animBg="1"/>
      <p:bldP spid="24" grpId="0" bldLvl="0" animBg="1"/>
      <p:bldP spid="26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/>
          <p:nvPr/>
        </p:nvPicPr>
        <p:blipFill>
          <a:blip r:embed="rId5"/>
          <a:srcRect t="5933"/>
          <a:stretch>
            <a:fillRect/>
          </a:stretch>
        </p:blipFill>
        <p:spPr>
          <a:xfrm>
            <a:off x="-635" y="387985"/>
            <a:ext cx="12304395" cy="64700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Oval 9"/>
          <p:cNvSpPr/>
          <p:nvPr/>
        </p:nvSpPr>
        <p:spPr>
          <a:xfrm>
            <a:off x="2971800" y="3369310"/>
            <a:ext cx="739379" cy="572691"/>
          </a:xfrm>
          <a:prstGeom prst="ellipse">
            <a:avLst/>
          </a:prstGeom>
          <a:ln w="73025">
            <a:solidFill>
              <a:srgbClr val="F169D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62400" y="3312160"/>
            <a:ext cx="4130279" cy="5953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+ 3</a:t>
            </a:r>
          </a:p>
        </p:txBody>
      </p:sp>
      <p:sp>
        <p:nvSpPr>
          <p:cNvPr id="12" name="Oval 11"/>
          <p:cNvSpPr/>
          <p:nvPr/>
        </p:nvSpPr>
        <p:spPr>
          <a:xfrm>
            <a:off x="2971800" y="4112260"/>
            <a:ext cx="665560" cy="606029"/>
          </a:xfrm>
          <a:prstGeom prst="ellipse">
            <a:avLst/>
          </a:prstGeom>
          <a:ln w="73025">
            <a:solidFill>
              <a:srgbClr val="F169D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62400" y="4112260"/>
            <a:ext cx="4051697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+ 4</a:t>
            </a:r>
          </a:p>
        </p:txBody>
      </p:sp>
      <p:sp>
        <p:nvSpPr>
          <p:cNvPr id="14" name="Oval 13"/>
          <p:cNvSpPr/>
          <p:nvPr/>
        </p:nvSpPr>
        <p:spPr>
          <a:xfrm>
            <a:off x="2971800" y="4855210"/>
            <a:ext cx="667941" cy="606029"/>
          </a:xfrm>
          <a:prstGeom prst="ellipse">
            <a:avLst/>
          </a:prstGeom>
          <a:ln w="73025">
            <a:solidFill>
              <a:srgbClr val="F169D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962400" y="4855210"/>
            <a:ext cx="4038600" cy="6048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+ 2</a:t>
            </a:r>
          </a:p>
        </p:txBody>
      </p:sp>
      <p:pic>
        <p:nvPicPr>
          <p:cNvPr id="22" name="Picture 21" descr="1+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65690" y="5996940"/>
            <a:ext cx="2057400" cy="8610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yeahmp3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76170" y="6858000"/>
            <a:ext cx="1263650" cy="1263650"/>
          </a:xfrm>
          <a:prstGeom prst="rect">
            <a:avLst/>
          </a:prstGeom>
        </p:spPr>
      </p:pic>
      <p:pic>
        <p:nvPicPr>
          <p:cNvPr id="3" name="Picture 3" descr="C:\Users\ADMIN\Desktop\Tai nguyen thiet ke tro choi\Bảng gỗ\wooden-blank-sign-clipart-1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9170" y="294640"/>
            <a:ext cx="8534400" cy="2070100"/>
          </a:xfrm>
          <a:prstGeom prst="rect">
            <a:avLst/>
          </a:prstGeom>
          <a:noFill/>
          <a:ln w="73025">
            <a:noFill/>
          </a:ln>
        </p:spPr>
      </p:pic>
      <p:sp>
        <p:nvSpPr>
          <p:cNvPr id="19465" name="TextBox 19"/>
          <p:cNvSpPr txBox="1"/>
          <p:nvPr/>
        </p:nvSpPr>
        <p:spPr>
          <a:xfrm>
            <a:off x="4481195" y="1350090"/>
            <a:ext cx="3519488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vi-VN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+ ?</a:t>
            </a:r>
            <a:r>
              <a:rPr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vi-VN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/>
          <p:nvPr/>
        </p:nvPicPr>
        <p:blipFill>
          <a:blip r:embed="rId3"/>
          <a:srcRect t="5933"/>
          <a:stretch>
            <a:fillRect/>
          </a:stretch>
        </p:blipFill>
        <p:spPr>
          <a:xfrm>
            <a:off x="-635" y="387985"/>
            <a:ext cx="12304395" cy="64700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Oval 9"/>
          <p:cNvSpPr/>
          <p:nvPr/>
        </p:nvSpPr>
        <p:spPr>
          <a:xfrm>
            <a:off x="2928938" y="5071110"/>
            <a:ext cx="739379" cy="57269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23110" y="4944904"/>
            <a:ext cx="4130279" cy="5953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971800" y="4213860"/>
            <a:ext cx="665560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62400" y="4213860"/>
            <a:ext cx="4051697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86200" y="3470910"/>
            <a:ext cx="4171950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895600" y="3470910"/>
            <a:ext cx="667941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20490" name="Picture 15" descr="2+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6800" y="5643880"/>
            <a:ext cx="1981200" cy="1100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3" descr="C:\Users\ADMIN\Desktop\Tai nguyen thiet ke tro choi\Bảng gỗ\wooden-blank-sign-clipart-1.jp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249170" y="467360"/>
            <a:ext cx="7502525" cy="2009140"/>
          </a:xfrm>
          <a:prstGeom prst="rect">
            <a:avLst/>
          </a:prstGeom>
          <a:noFill/>
          <a:ln w="73025">
            <a:noFill/>
          </a:ln>
        </p:spPr>
      </p:pic>
      <p:sp>
        <p:nvSpPr>
          <p:cNvPr id="20489" name="TextBox 19"/>
          <p:cNvSpPr txBox="1"/>
          <p:nvPr/>
        </p:nvSpPr>
        <p:spPr>
          <a:xfrm>
            <a:off x="4494530" y="1646635"/>
            <a:ext cx="3519488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+ 3 = </a:t>
            </a:r>
            <a:endParaRPr sz="4800" b="1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/>
          <p:nvPr/>
        </p:nvPicPr>
        <p:blipFill>
          <a:blip r:embed="rId3"/>
          <a:srcRect t="5933"/>
          <a:stretch>
            <a:fillRect/>
          </a:stretch>
        </p:blipFill>
        <p:spPr>
          <a:xfrm>
            <a:off x="-635" y="387985"/>
            <a:ext cx="12304395" cy="64700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Oval 9"/>
          <p:cNvSpPr/>
          <p:nvPr/>
        </p:nvSpPr>
        <p:spPr>
          <a:xfrm>
            <a:off x="3046095" y="4343400"/>
            <a:ext cx="610235" cy="62611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62400" y="4378960"/>
            <a:ext cx="4051935" cy="5956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971800" y="3543300"/>
            <a:ext cx="665560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62400" y="3543300"/>
            <a:ext cx="4051697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86200" y="2800350"/>
            <a:ext cx="4171950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997200" y="2800350"/>
            <a:ext cx="667941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21514" name="Picture 16" descr="3 +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5030" y="5120640"/>
            <a:ext cx="2426970" cy="17373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3" descr="C:\Users\ADMIN\Desktop\Tai nguyen thiet ke tro choi\Bảng gỗ\wooden-blank-sign-clipart-1.jp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046095" y="453390"/>
            <a:ext cx="6496050" cy="1901190"/>
          </a:xfrm>
          <a:prstGeom prst="rect">
            <a:avLst/>
          </a:prstGeom>
          <a:noFill/>
          <a:ln w="73025">
            <a:noFill/>
          </a:ln>
        </p:spPr>
      </p:pic>
      <p:sp>
        <p:nvSpPr>
          <p:cNvPr id="21513" name="TextBox 19"/>
          <p:cNvSpPr txBox="1"/>
          <p:nvPr/>
        </p:nvSpPr>
        <p:spPr>
          <a:xfrm>
            <a:off x="4572635" y="1552655"/>
            <a:ext cx="3519488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4400" b="1" dirty="0">
                <a:latin typeface="Arial" panose="020B0604020202020204" pitchFamily="34" charset="0"/>
                <a:cs typeface="Arial" panose="020B0604020202020204" pitchFamily="34" charset="0"/>
              </a:rPr>
              <a:t>5 + 1 = </a:t>
            </a:r>
            <a:endParaRPr sz="4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/>
          <p:nvPr/>
        </p:nvPicPr>
        <p:blipFill>
          <a:blip r:embed="rId3"/>
          <a:srcRect t="5933"/>
          <a:stretch>
            <a:fillRect/>
          </a:stretch>
        </p:blipFill>
        <p:spPr>
          <a:xfrm>
            <a:off x="-635" y="387985"/>
            <a:ext cx="12304395" cy="64700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Oval 9"/>
          <p:cNvSpPr/>
          <p:nvPr/>
        </p:nvSpPr>
        <p:spPr>
          <a:xfrm>
            <a:off x="2895600" y="4240530"/>
            <a:ext cx="739379" cy="57269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86200" y="4183380"/>
            <a:ext cx="4130279" cy="5953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819400" y="5040630"/>
            <a:ext cx="667941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962400" y="4983480"/>
            <a:ext cx="4038600" cy="6048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86200" y="3440430"/>
            <a:ext cx="4171950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895600" y="3440430"/>
            <a:ext cx="667941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22538" name="Picture 15" descr="25300fd8fc33eb2f6ac19a68e6a81275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1200" y="5864860"/>
            <a:ext cx="2590800" cy="9929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3" descr="C:\Users\ADMIN\Desktop\Tai nguyen thiet ke tro choi\Bảng gỗ\wooden-blank-sign-clipart-1.jp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370580" y="388620"/>
            <a:ext cx="6151245" cy="1643380"/>
          </a:xfrm>
          <a:prstGeom prst="rect">
            <a:avLst/>
          </a:prstGeom>
          <a:noFill/>
          <a:ln w="73025">
            <a:noFill/>
          </a:ln>
        </p:spPr>
      </p:pic>
      <p:sp>
        <p:nvSpPr>
          <p:cNvPr id="21513" name="TextBox 19"/>
          <p:cNvSpPr txBox="1"/>
          <p:nvPr/>
        </p:nvSpPr>
        <p:spPr>
          <a:xfrm>
            <a:off x="4815840" y="1162765"/>
            <a:ext cx="3519488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5400" b="1" dirty="0">
                <a:latin typeface="Arial" panose="020B0604020202020204" pitchFamily="34" charset="0"/>
                <a:cs typeface="Arial" panose="020B0604020202020204" pitchFamily="34" charset="0"/>
              </a:rPr>
              <a:t>5 + 1 = </a:t>
            </a:r>
            <a:endParaRPr sz="5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/>
          <p:nvPr/>
        </p:nvPicPr>
        <p:blipFill>
          <a:blip r:embed="rId3"/>
          <a:srcRect t="5933"/>
          <a:stretch>
            <a:fillRect/>
          </a:stretch>
        </p:blipFill>
        <p:spPr>
          <a:xfrm>
            <a:off x="-635" y="387985"/>
            <a:ext cx="12304395" cy="64700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3" descr="C:\Users\ADMIN\Desktop\Tai nguyen thiet ke tro choi\Bảng gỗ\wooden-blank-sign-clipart-1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30245" y="388620"/>
            <a:ext cx="6410325" cy="2214880"/>
          </a:xfrm>
          <a:prstGeom prst="rect">
            <a:avLst/>
          </a:prstGeom>
          <a:noFill/>
          <a:ln w="73025">
            <a:noFill/>
          </a:ln>
        </p:spPr>
      </p:pic>
      <p:sp>
        <p:nvSpPr>
          <p:cNvPr id="10" name="Oval 9"/>
          <p:cNvSpPr/>
          <p:nvPr/>
        </p:nvSpPr>
        <p:spPr>
          <a:xfrm>
            <a:off x="2819400" y="4338320"/>
            <a:ext cx="739379" cy="57269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86200" y="4224020"/>
            <a:ext cx="4130279" cy="5953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895600" y="5138420"/>
            <a:ext cx="667941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962400" y="5024120"/>
            <a:ext cx="4038600" cy="6048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86200" y="3481070"/>
            <a:ext cx="4171950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895600" y="3481070"/>
            <a:ext cx="667941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3561" name="TextBox 19"/>
          <p:cNvSpPr txBox="1"/>
          <p:nvPr/>
        </p:nvSpPr>
        <p:spPr>
          <a:xfrm>
            <a:off x="4603115" y="1713945"/>
            <a:ext cx="3519488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4400" b="1" dirty="0">
                <a:latin typeface="Arial" panose="020B0604020202020204" pitchFamily="34" charset="0"/>
                <a:cs typeface="Arial" panose="020B0604020202020204" pitchFamily="34" charset="0"/>
              </a:rPr>
              <a:t>2  + 2 = </a:t>
            </a:r>
            <a:endParaRPr sz="4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3562" name="Picture 16" descr="5a151c87f1f159262a412ad550c34737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1415" y="5024120"/>
            <a:ext cx="1905000" cy="21193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/>
          <p:nvPr/>
        </p:nvPicPr>
        <p:blipFill>
          <a:blip r:embed="rId3"/>
          <a:srcRect t="5933"/>
          <a:stretch>
            <a:fillRect/>
          </a:stretch>
        </p:blipFill>
        <p:spPr>
          <a:xfrm>
            <a:off x="-635" y="387985"/>
            <a:ext cx="12304395" cy="64700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3" descr="C:\Users\ADMIN\Desktop\Tai nguyen thiet ke tro choi\Bảng gỗ\wooden-blank-sign-clipart-1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46730" y="388620"/>
            <a:ext cx="6141720" cy="2235835"/>
          </a:xfrm>
          <a:prstGeom prst="rect">
            <a:avLst/>
          </a:prstGeom>
          <a:noFill/>
          <a:ln w="73025">
            <a:noFill/>
          </a:ln>
        </p:spPr>
      </p:pic>
      <p:sp>
        <p:nvSpPr>
          <p:cNvPr id="10" name="Oval 9"/>
          <p:cNvSpPr/>
          <p:nvPr/>
        </p:nvSpPr>
        <p:spPr>
          <a:xfrm>
            <a:off x="2895600" y="5161756"/>
            <a:ext cx="739379" cy="57269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86200" y="5134610"/>
            <a:ext cx="4130040" cy="5956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Oval 11"/>
          <p:cNvSpPr/>
          <p:nvPr/>
        </p:nvSpPr>
        <p:spPr>
          <a:xfrm>
            <a:off x="2966720" y="4335780"/>
            <a:ext cx="665560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86200" y="4254500"/>
            <a:ext cx="4114800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44529" y="3513931"/>
            <a:ext cx="4171950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027680" y="3511550"/>
            <a:ext cx="667941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4585" name="TextBox 19"/>
          <p:cNvSpPr txBox="1"/>
          <p:nvPr/>
        </p:nvSpPr>
        <p:spPr>
          <a:xfrm>
            <a:off x="4336415" y="1669495"/>
            <a:ext cx="3519488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vi-VN" sz="4400" b="1" dirty="0">
                <a:latin typeface="Arial" panose="020B0604020202020204" pitchFamily="34" charset="0"/>
                <a:cs typeface="Arial" panose="020B0604020202020204" pitchFamily="34" charset="0"/>
              </a:rPr>
              <a:t>3 + 1</a:t>
            </a:r>
            <a:r>
              <a:rPr sz="4400" b="1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endParaRPr sz="4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4586" name="Picture 15" descr="7d4470d62d3e0b19644541698baf150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05" y="1116965"/>
            <a:ext cx="1959769" cy="2044304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101)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635" y="635"/>
            <a:ext cx="12193270" cy="68573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-635" y="719455"/>
            <a:ext cx="12192635" cy="613854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371475"/>
            <a:ext cx="12192000" cy="64865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7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4923790" y="1985010"/>
            <a:ext cx="5804535" cy="954405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/>
          <p:nvPr/>
        </p:nvPicPr>
        <p:blipFill>
          <a:blip r:embed="rId3"/>
          <a:srcRect t="5933"/>
          <a:stretch>
            <a:fillRect/>
          </a:stretch>
        </p:blipFill>
        <p:spPr>
          <a:xfrm>
            <a:off x="-635" y="387985"/>
            <a:ext cx="12304395" cy="64700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3" descr="C:\Users\ADMIN\Desktop\Tai nguyen thiet ke tro choi\Bảng gỗ\wooden-blank-sign-clipart-1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79115" y="389255"/>
            <a:ext cx="6745605" cy="2038985"/>
          </a:xfrm>
          <a:prstGeom prst="rect">
            <a:avLst/>
          </a:prstGeom>
          <a:noFill/>
          <a:ln w="730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3326845" y="1223010"/>
            <a:ext cx="6497241" cy="137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2 + 3 =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819400" y="3564890"/>
            <a:ext cx="739379" cy="57269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62400" y="3564890"/>
            <a:ext cx="4130279" cy="5953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819400" y="4250690"/>
            <a:ext cx="665560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62400" y="4307840"/>
            <a:ext cx="4114800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819400" y="5107940"/>
            <a:ext cx="667941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924300" y="4993640"/>
            <a:ext cx="4191000" cy="6048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609" name="Picture 16" descr="769fb3d7e45393990652fdf95cb238e4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4465" y="4160520"/>
            <a:ext cx="2590800" cy="26860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/>
          <p:nvPr/>
        </p:nvPicPr>
        <p:blipFill>
          <a:blip r:embed="rId3"/>
          <a:srcRect t="5933"/>
          <a:stretch>
            <a:fillRect/>
          </a:stretch>
        </p:blipFill>
        <p:spPr>
          <a:xfrm>
            <a:off x="-635" y="387985"/>
            <a:ext cx="12304395" cy="64700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Oval 9"/>
          <p:cNvSpPr/>
          <p:nvPr/>
        </p:nvSpPr>
        <p:spPr>
          <a:xfrm>
            <a:off x="2743200" y="3669030"/>
            <a:ext cx="739379" cy="57269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33800" y="3611880"/>
            <a:ext cx="4343400" cy="5953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819400" y="5154930"/>
            <a:ext cx="665560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10000" y="5212080"/>
            <a:ext cx="4267200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733800" y="4469130"/>
            <a:ext cx="4343400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819400" y="4411980"/>
            <a:ext cx="667941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26634" name="Picture 16" descr="to chim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6560" y="598805"/>
            <a:ext cx="2895600" cy="1771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3" descr="C:\Users\ADMIN\Desktop\Tai nguyen thiet ke tro choi\Bảng gỗ\wooden-blank-sign-clipart-1.jp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958465" y="436880"/>
            <a:ext cx="6616065" cy="2096135"/>
          </a:xfrm>
          <a:prstGeom prst="rect">
            <a:avLst/>
          </a:prstGeom>
          <a:noFill/>
          <a:ln w="73025">
            <a:noFill/>
          </a:ln>
        </p:spPr>
      </p:pic>
      <p:sp>
        <p:nvSpPr>
          <p:cNvPr id="26633" name="TextBox 19"/>
          <p:cNvSpPr txBox="1"/>
          <p:nvPr/>
        </p:nvSpPr>
        <p:spPr>
          <a:xfrm>
            <a:off x="4749165" y="1590755"/>
            <a:ext cx="3519488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4800" b="1" dirty="0">
                <a:latin typeface="Arial" panose="020B0604020202020204" pitchFamily="34" charset="0"/>
                <a:cs typeface="Arial" panose="020B0604020202020204" pitchFamily="34" charset="0"/>
              </a:rPr>
              <a:t>4 + 1 = </a:t>
            </a:r>
            <a:endParaRPr sz="4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/>
          <p:nvPr/>
        </p:nvPicPr>
        <p:blipFill>
          <a:blip r:embed="rId3"/>
          <a:srcRect t="5933"/>
          <a:stretch>
            <a:fillRect/>
          </a:stretch>
        </p:blipFill>
        <p:spPr>
          <a:xfrm>
            <a:off x="-635" y="387985"/>
            <a:ext cx="12304395" cy="64700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3" descr="C:\Users\ADMIN\Desktop\Tai nguyen thiet ke tro choi\Bảng gỗ\wooden-blank-sign-clipart-1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327400" y="388620"/>
            <a:ext cx="6356985" cy="2052320"/>
          </a:xfrm>
          <a:prstGeom prst="rect">
            <a:avLst/>
          </a:prstGeom>
          <a:noFill/>
          <a:ln w="73025">
            <a:noFill/>
          </a:ln>
        </p:spPr>
      </p:pic>
      <p:sp>
        <p:nvSpPr>
          <p:cNvPr id="10" name="Oval 9"/>
          <p:cNvSpPr/>
          <p:nvPr/>
        </p:nvSpPr>
        <p:spPr>
          <a:xfrm>
            <a:off x="2667000" y="4601210"/>
            <a:ext cx="739379" cy="57269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86200" y="4601210"/>
            <a:ext cx="4038600" cy="5953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743200" y="5344160"/>
            <a:ext cx="665560" cy="54887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86200" y="5344160"/>
            <a:ext cx="4038600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86200" y="3801110"/>
            <a:ext cx="4038600" cy="5441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743200" y="3743960"/>
            <a:ext cx="667941" cy="60602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7657" name="TextBox 19"/>
          <p:cNvSpPr txBox="1"/>
          <p:nvPr/>
        </p:nvSpPr>
        <p:spPr>
          <a:xfrm>
            <a:off x="4664710" y="1569165"/>
            <a:ext cx="3519488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4400" b="1" dirty="0">
                <a:latin typeface="Arial" panose="020B0604020202020204" pitchFamily="34" charset="0"/>
                <a:cs typeface="Arial" panose="020B0604020202020204" pitchFamily="34" charset="0"/>
              </a:rPr>
              <a:t>1 + 1 = </a:t>
            </a:r>
            <a:endParaRPr sz="4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7658" name="Picture 21" descr="chimxanh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3080" y="614680"/>
            <a:ext cx="2362200" cy="1600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Content Placeholder 101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42595"/>
            <a:ext cx="12192000" cy="64160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 descr="2+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406650"/>
            <a:ext cx="3124200" cy="1309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 descr="3 +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3700860"/>
            <a:ext cx="3394472" cy="11680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 descr="7d4470d62d3e0b19644541698baf15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3092450"/>
            <a:ext cx="1502569" cy="1566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 descr="5a151c87f1f159262a412ad550c3473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0" y="2863850"/>
            <a:ext cx="1905000" cy="21193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 descr="25300fd8fc33eb2f6ac19a68e6a81275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3835400"/>
            <a:ext cx="3048000" cy="9929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 descr="769fb3d7e45393990652fdf95cb238e4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1400" y="2406650"/>
            <a:ext cx="3127772" cy="2400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 descr="25300fd8fc33eb2f6ac19a68e6a81275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00" y="3892550"/>
            <a:ext cx="3352800" cy="9358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 descr="to chim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34200" y="1606550"/>
            <a:ext cx="2895600" cy="971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 descr="1+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6200" y="1663700"/>
            <a:ext cx="4267200" cy="8084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19" descr="chimxanh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68000" y="1263650"/>
            <a:ext cx="1447800" cy="9501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5" name="Picture 22" descr="sun-309027_1280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24000" y="1263650"/>
            <a:ext cx="990600" cy="742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1625 -0.0034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0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524000" y="2840855"/>
            <a:ext cx="9144000" cy="89992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40247" t="17480"/>
          <a:stretch>
            <a:fillRect/>
          </a:stretch>
        </p:blipFill>
        <p:spPr>
          <a:xfrm>
            <a:off x="0" y="470535"/>
            <a:ext cx="12121515" cy="6388100"/>
          </a:xfrm>
          <a:prstGeom prst="snip2Same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101)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120650" y="635"/>
            <a:ext cx="12313285" cy="68573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448310"/>
            <a:ext cx="12192000" cy="640969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448945"/>
            <a:ext cx="12192000" cy="640905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7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5025309" y="1678055"/>
            <a:ext cx="4351655" cy="119888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vi-VN" altLang="zh-CN" sz="7200" dirty="0">
                <a:latin typeface="Arial" panose="020B0604020202020204" pitchFamily="34" charset="0"/>
                <a:ea typeface="百变马丁" panose="02010601030101010101" pitchFamily="2" charset="-122"/>
                <a:cs typeface="Arial" panose="020B0604020202020204" pitchFamily="34" charset="0"/>
              </a:rPr>
              <a:t>Khám phá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05" y="578485"/>
            <a:ext cx="11711940" cy="60909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2"/>
          <p:cNvSpPr/>
          <p:nvPr/>
        </p:nvSpPr>
        <p:spPr>
          <a:xfrm>
            <a:off x="4832350" y="399415"/>
            <a:ext cx="6604000" cy="2385695"/>
          </a:xfrm>
          <a:prstGeom prst="cloudCallout">
            <a:avLst>
              <a:gd name="adj1" fmla="val -42288"/>
              <a:gd name="adj2" fmla="val 82525"/>
            </a:avLst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vi-VN" altLang="en-SG" sz="3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Thảo luận tìm kết quả từng phép cộng trong phạm vi 6 </a:t>
            </a:r>
          </a:p>
        </p:txBody>
      </p:sp>
      <p:sp>
        <p:nvSpPr>
          <p:cNvPr id="10" name="Rectangle 9"/>
          <p:cNvSpPr/>
          <p:nvPr/>
        </p:nvSpPr>
        <p:spPr>
          <a:xfrm>
            <a:off x="-227330" y="1621790"/>
            <a:ext cx="6896100" cy="5462905"/>
          </a:xfrm>
          <a:prstGeom prst="rect">
            <a:avLst/>
          </a:prstGeom>
          <a:blipFill>
            <a:blip r:embed="rId2"/>
            <a:stretch>
              <a:fillRect b="-1262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图片 1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784590" y="4152265"/>
            <a:ext cx="3407410" cy="2640965"/>
          </a:xfrm>
          <a:prstGeom prst="rect">
            <a:avLst/>
          </a:prstGeom>
        </p:spPr>
      </p:pic>
      <p:pic>
        <p:nvPicPr>
          <p:cNvPr id="3" name="图形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9745"/>
            <a:ext cx="854710" cy="1122045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4780" y="1023620"/>
            <a:ext cx="751840" cy="9798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1260" y="399415"/>
            <a:ext cx="688975" cy="10763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51"/>
          <p:cNvSpPr txBox="1"/>
          <p:nvPr/>
        </p:nvSpPr>
        <p:spPr>
          <a:xfrm>
            <a:off x="2519680" y="516890"/>
            <a:ext cx="891540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SzTx/>
              <a:buFontTx/>
              <a:buNone/>
            </a:pPr>
            <a:r>
              <a:rPr lang="en-US" altLang="vi-VN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CỘNG TRONG PHẠM VI 6</a:t>
            </a:r>
            <a:endParaRPr lang="en-US" altLang="vi-VN" sz="3600" b="1" dirty="0">
              <a:solidFill>
                <a:srgbClr val="FFC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17525" y="1401445"/>
            <a:ext cx="2463165" cy="838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+ 1 = 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031490" y="1401445"/>
            <a:ext cx="2212340" cy="838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+ 1 = 3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285740" y="1401445"/>
            <a:ext cx="2212340" cy="838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+ 1 = 4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527290" y="1401445"/>
            <a:ext cx="2212340" cy="838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+ 1 = 5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849485" y="1401445"/>
            <a:ext cx="2212340" cy="838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+ 1 = 6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17525" y="2448560"/>
            <a:ext cx="2463165" cy="8382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+ 2 = 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031490" y="2448560"/>
            <a:ext cx="2212340" cy="8382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+ 2 = 4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265420" y="2448560"/>
            <a:ext cx="2212340" cy="8382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+ 2 = 5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527290" y="2448560"/>
            <a:ext cx="2212340" cy="8382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+ 2 = 6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7525" y="3465195"/>
            <a:ext cx="2463165" cy="8382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+ 3 = 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031490" y="3465195"/>
            <a:ext cx="2212340" cy="8382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+ 3 = 5 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295900" y="3465195"/>
            <a:ext cx="2212340" cy="8382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+ 3 = 6 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17525" y="4526280"/>
            <a:ext cx="2463165" cy="838200"/>
          </a:xfrm>
          <a:prstGeom prst="roundRect">
            <a:avLst/>
          </a:prstGeom>
          <a:solidFill>
            <a:srgbClr val="FFA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+ 4 = 5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082290" y="4526280"/>
            <a:ext cx="2212340" cy="838200"/>
          </a:xfrm>
          <a:prstGeom prst="roundRect">
            <a:avLst/>
          </a:prstGeom>
          <a:solidFill>
            <a:srgbClr val="FFA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+ 4 = 6 </a:t>
            </a:r>
          </a:p>
        </p:txBody>
      </p:sp>
      <p:sp>
        <p:nvSpPr>
          <p:cNvPr id="33" name="Rounded Rectangle 32"/>
          <p:cNvSpPr/>
          <p:nvPr/>
        </p:nvSpPr>
        <p:spPr bwMode="auto">
          <a:xfrm>
            <a:off x="517525" y="5644515"/>
            <a:ext cx="2463165" cy="838200"/>
          </a:xfrm>
          <a:prstGeom prst="roundRect">
            <a:avLst/>
          </a:prstGeom>
          <a:solidFill>
            <a:srgbClr val="F169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+ 5 = 6</a:t>
            </a:r>
          </a:p>
        </p:txBody>
      </p:sp>
      <p:pic>
        <p:nvPicPr>
          <p:cNvPr id="34" name="图片 3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59000" y="1365885"/>
            <a:ext cx="923290" cy="811530"/>
          </a:xfrm>
          <a:prstGeom prst="rect">
            <a:avLst/>
          </a:prstGeom>
        </p:spPr>
      </p:pic>
      <p:pic>
        <p:nvPicPr>
          <p:cNvPr id="3" name="图片 3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329035" y="1401445"/>
            <a:ext cx="855345" cy="7518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8" descr="935240504b93d3b21badb4bcbf0ea7fb"/>
          <p:cNvPicPr>
            <a:picLocks noChangeAspect="1"/>
          </p:cNvPicPr>
          <p:nvPr/>
        </p:nvPicPr>
        <p:blipFill>
          <a:blip r:embed="rId3"/>
          <a:srcRect l="69613" t="53680" r="-4910"/>
          <a:stretch>
            <a:fillRect/>
          </a:stretch>
        </p:blipFill>
        <p:spPr>
          <a:xfrm>
            <a:off x="6885305" y="1307465"/>
            <a:ext cx="775970" cy="1050925"/>
          </a:xfrm>
          <a:prstGeom prst="rect">
            <a:avLst/>
          </a:prstGeom>
        </p:spPr>
      </p:pic>
      <p:pic>
        <p:nvPicPr>
          <p:cNvPr id="11" name="图片 8" descr="935240504b93d3b21badb4bcbf0ea7fb"/>
          <p:cNvPicPr>
            <a:picLocks noChangeAspect="1"/>
          </p:cNvPicPr>
          <p:nvPr/>
        </p:nvPicPr>
        <p:blipFill>
          <a:blip r:embed="rId3"/>
          <a:srcRect l="69613" t="53680" r="-4910"/>
          <a:stretch>
            <a:fillRect/>
          </a:stretch>
        </p:blipFill>
        <p:spPr>
          <a:xfrm>
            <a:off x="4643755" y="2327275"/>
            <a:ext cx="775970" cy="1050925"/>
          </a:xfrm>
          <a:prstGeom prst="rect">
            <a:avLst/>
          </a:prstGeom>
        </p:spPr>
      </p:pic>
      <p:pic>
        <p:nvPicPr>
          <p:cNvPr id="207" name="Picture 11" descr="E:\PPT素材\卡通b0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83" b="57827"/>
          <a:stretch>
            <a:fillRect/>
          </a:stretch>
        </p:blipFill>
        <p:spPr bwMode="auto">
          <a:xfrm>
            <a:off x="8892540" y="2358390"/>
            <a:ext cx="956945" cy="92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E:\PPT素材\卡通b0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83" b="57827"/>
          <a:stretch>
            <a:fillRect/>
          </a:stretch>
        </p:blipFill>
        <p:spPr bwMode="auto">
          <a:xfrm>
            <a:off x="2125345" y="3451860"/>
            <a:ext cx="956945" cy="76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095" y="3401060"/>
            <a:ext cx="923290" cy="8115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8" descr="935240504b93d3b21badb4bcbf0ea7fb"/>
          <p:cNvPicPr>
            <a:picLocks noChangeAspect="1"/>
          </p:cNvPicPr>
          <p:nvPr/>
        </p:nvPicPr>
        <p:blipFill>
          <a:blip r:embed="rId3"/>
          <a:srcRect l="69613" t="53680" r="-4910"/>
          <a:stretch>
            <a:fillRect/>
          </a:stretch>
        </p:blipFill>
        <p:spPr>
          <a:xfrm>
            <a:off x="2255520" y="4448810"/>
            <a:ext cx="775970" cy="1050925"/>
          </a:xfrm>
          <a:prstGeom prst="rect">
            <a:avLst/>
          </a:prstGeom>
        </p:spPr>
      </p:pic>
      <p:pic>
        <p:nvPicPr>
          <p:cNvPr id="15" name="Picture 11" descr="E:\PPT素材\卡通b0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83" b="57827"/>
          <a:stretch>
            <a:fillRect/>
          </a:stretch>
        </p:blipFill>
        <p:spPr bwMode="auto">
          <a:xfrm>
            <a:off x="2023745" y="5528945"/>
            <a:ext cx="956945" cy="92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5151755"/>
            <a:ext cx="2476500" cy="1706245"/>
          </a:xfrm>
          <a:prstGeom prst="rect">
            <a:avLst/>
          </a:prstGeom>
        </p:spPr>
      </p:pic>
      <p:pic>
        <p:nvPicPr>
          <p:cNvPr id="16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015" y="5645150"/>
            <a:ext cx="1808480" cy="1188720"/>
          </a:xfrm>
          <a:prstGeom prst="rect">
            <a:avLst/>
          </a:prstGeom>
        </p:spPr>
      </p:pic>
      <p:pic>
        <p:nvPicPr>
          <p:cNvPr id="4" name="图形 19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97545" y="3825875"/>
            <a:ext cx="2691765" cy="3408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8" dur="2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0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  <p:bldP spid="20" grpId="0" bldLvl="0" animBg="1"/>
      <p:bldP spid="20" grpId="1" animBg="1"/>
      <p:bldP spid="24" grpId="0" bldLvl="0" animBg="1"/>
      <p:bldP spid="24" grpId="1" animBg="1"/>
      <p:bldP spid="25" grpId="0" bldLvl="0" animBg="1"/>
      <p:bldP spid="25" grpId="1" animBg="1"/>
      <p:bldP spid="26" grpId="0" bldLvl="0" animBg="1"/>
      <p:bldP spid="26" grpId="1" animBg="1"/>
      <p:bldP spid="29" grpId="0" bldLvl="0" animBg="1"/>
      <p:bldP spid="29" grpId="1" animBg="1"/>
      <p:bldP spid="30" grpId="0" bldLvl="0" animBg="1"/>
      <p:bldP spid="30" grpId="1" animBg="1"/>
      <p:bldP spid="33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101)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635" y="635"/>
            <a:ext cx="12193270" cy="68573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485140"/>
            <a:ext cx="12192000" cy="637286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485140"/>
            <a:ext cx="12192000" cy="637286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7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4901484" y="1603125"/>
            <a:ext cx="5688330" cy="119888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vi-VN" altLang="zh-CN" sz="7200" dirty="0">
                <a:latin typeface="Arial" panose="020B0604020202020204" pitchFamily="34" charset="0"/>
                <a:ea typeface="百变马丁" panose="02010601030101010101" pitchFamily="2" charset="-122"/>
                <a:cs typeface="Arial" panose="020B0604020202020204" pitchFamily="34" charset="0"/>
              </a:rPr>
              <a:t>THỰC HÀNH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0"/>
          <p:cNvSpPr txBox="1"/>
          <p:nvPr/>
        </p:nvSpPr>
        <p:spPr>
          <a:xfrm>
            <a:off x="507683" y="612140"/>
            <a:ext cx="11176000" cy="3860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1: Tính nhẩm:</a:t>
            </a:r>
            <a:endParaRPr lang="en-US" altLang="en-US" sz="3200" b="1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05" y="1222375"/>
            <a:ext cx="11469370" cy="51015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0" name="Picture 12" descr="E:\PPT素材\卡通b11.pn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1865" y="190500"/>
            <a:ext cx="1109345" cy="130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0" name="Picture 11" descr="E:\PPT素材\卡通b0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61315"/>
            <a:ext cx="2583815" cy="145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325</Words>
  <Application>Microsoft Office PowerPoint</Application>
  <PresentationFormat>Widescreen</PresentationFormat>
  <Paragraphs>124</Paragraphs>
  <Slides>24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UTM Avo</vt:lpstr>
      <vt:lpstr>Calibri</vt:lpstr>
      <vt:lpstr>Green Color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Vũ Trọng Đông</cp:lastModifiedBy>
  <cp:revision>44</cp:revision>
  <dcterms:created xsi:type="dcterms:W3CDTF">2021-11-01T08:16:00Z</dcterms:created>
  <dcterms:modified xsi:type="dcterms:W3CDTF">2022-02-16T01:26:12Z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51CF13D98E464049B0BC2D64141A099E</vt:lpwstr>
  </property>
  <property fmtid="{D5CDD505-2E9C-101B-9397-08002B2CF9AE}" pid="3" name="KSOProductBuildVer">
    <vt:lpwstr>1033-11.2.0.10382</vt:lpwstr>
  </property>
</Properties>
</file>