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8" r:id="rId2"/>
    <p:sldId id="263" r:id="rId3"/>
    <p:sldId id="264" r:id="rId4"/>
    <p:sldId id="265" r:id="rId5"/>
    <p:sldId id="268" r:id="rId6"/>
    <p:sldId id="269" r:id="rId7"/>
    <p:sldId id="272" r:id="rId8"/>
    <p:sldId id="270" r:id="rId9"/>
    <p:sldId id="271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55" d="100"/>
          <a:sy n="55" d="100"/>
        </p:scale>
        <p:origin x="1090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1FA6B-28B1-4FFC-A9A8-876EF6D53FC0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4D67CA-0445-4D02-8B32-11ADE66BB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183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4D67CA-0445-4D02-8B32-11ADE66BBD0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21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99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693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019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7264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53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981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75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62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310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952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464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34BD2B-DAE4-4BB2-824B-F6608FF9CE6C}" type="datetimeFigureOut">
              <a:rPr lang="en-US" smtClean="0"/>
              <a:t>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1F1A27-AFBD-4479-9E43-E4101055E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29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openxmlformats.org/officeDocument/2006/relationships/image" Target="../media/image3.jpg"/><Relationship Id="rId10" Type="http://schemas.openxmlformats.org/officeDocument/2006/relationships/image" Target="../media/image6.pn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microsoft.com/office/2007/relationships/hdphoto" Target="../media/hdphoto9.wdp"/><Relationship Id="rId2" Type="http://schemas.openxmlformats.org/officeDocument/2006/relationships/image" Target="../media/image7.jpg"/><Relationship Id="rId16" Type="http://schemas.microsoft.com/office/2007/relationships/hdphoto" Target="../media/hdphoto1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11" Type="http://schemas.openxmlformats.org/officeDocument/2006/relationships/image" Target="../media/image12.png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10" Type="http://schemas.microsoft.com/office/2007/relationships/hdphoto" Target="../media/hdphoto8.wdp"/><Relationship Id="rId4" Type="http://schemas.microsoft.com/office/2007/relationships/hdphoto" Target="../media/hdphoto5.wdp"/><Relationship Id="rId9" Type="http://schemas.openxmlformats.org/officeDocument/2006/relationships/image" Target="../media/image11.png"/><Relationship Id="rId14" Type="http://schemas.microsoft.com/office/2007/relationships/hdphoto" Target="../media/hdphoto10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34373" y="1856935"/>
            <a:ext cx="4360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HP001 4 hàng" panose="020B0603050302020204" pitchFamily="34" charset="0"/>
              </a:rPr>
              <a:t>Toán</a:t>
            </a:r>
            <a:endParaRPr lang="en-US" sz="4000" b="1" u="sng" dirty="0">
              <a:latin typeface="HP001 4 hàng" panose="020B0603050302020204" pitchFamily="34" charset="0"/>
            </a:endParaRPr>
          </a:p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Luyện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tập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chung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159090"/>
            <a:ext cx="1041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7393" b="84158" l="29499" r="672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9325" y="4589706"/>
            <a:ext cx="1609460" cy="70367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75" y="3805421"/>
            <a:ext cx="6527408" cy="305258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402" y="5229225"/>
            <a:ext cx="1785283" cy="8143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3978" y="5839058"/>
            <a:ext cx="1539093" cy="10189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4552" y="3593822"/>
            <a:ext cx="1060794" cy="104713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434897" y="3890631"/>
            <a:ext cx="77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434897" y="4689655"/>
            <a:ext cx="77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420829" y="5367216"/>
            <a:ext cx="77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448307" y="6087363"/>
            <a:ext cx="7737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19" name="Oval 18"/>
          <p:cNvSpPr/>
          <p:nvPr/>
        </p:nvSpPr>
        <p:spPr>
          <a:xfrm>
            <a:off x="8389205" y="4771827"/>
            <a:ext cx="597821" cy="510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6326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5" grpId="0"/>
      <p:bldP spid="16" grpId="0"/>
      <p:bldP spid="17" grpId="0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221597" y="1783528"/>
            <a:ext cx="4360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HP001 4 hàng" panose="020B0603050302020204" pitchFamily="34" charset="0"/>
              </a:rPr>
              <a:t>Toán</a:t>
            </a:r>
            <a:endParaRPr lang="en-US" sz="4000" b="1" u="sng" dirty="0">
              <a:latin typeface="HP001 4 hàng" panose="020B0603050302020204" pitchFamily="34" charset="0"/>
            </a:endParaRPr>
          </a:p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Luyện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tập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chung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69072" y="2970010"/>
            <a:ext cx="104100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“?”</a:t>
            </a:r>
          </a:p>
        </p:txBody>
      </p:sp>
      <p:sp>
        <p:nvSpPr>
          <p:cNvPr id="8" name="Cube 7"/>
          <p:cNvSpPr/>
          <p:nvPr/>
        </p:nvSpPr>
        <p:spPr>
          <a:xfrm>
            <a:off x="3313563" y="3943776"/>
            <a:ext cx="764418" cy="700880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Can 8"/>
          <p:cNvSpPr/>
          <p:nvPr/>
        </p:nvSpPr>
        <p:spPr>
          <a:xfrm>
            <a:off x="797860" y="3796181"/>
            <a:ext cx="556553" cy="848475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7925" y="3862948"/>
            <a:ext cx="713244" cy="77778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1" name="Cube 10"/>
          <p:cNvSpPr/>
          <p:nvPr/>
        </p:nvSpPr>
        <p:spPr>
          <a:xfrm>
            <a:off x="2531268" y="3699729"/>
            <a:ext cx="571500" cy="927671"/>
          </a:xfrm>
          <a:prstGeom prst="cub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2" name="Can 11"/>
          <p:cNvSpPr/>
          <p:nvPr/>
        </p:nvSpPr>
        <p:spPr>
          <a:xfrm>
            <a:off x="4340574" y="3792255"/>
            <a:ext cx="556553" cy="848475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5175084" y="3862948"/>
            <a:ext cx="713244" cy="77778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Cube 13"/>
          <p:cNvSpPr/>
          <p:nvPr/>
        </p:nvSpPr>
        <p:spPr>
          <a:xfrm>
            <a:off x="6151615" y="3699729"/>
            <a:ext cx="571500" cy="927671"/>
          </a:xfrm>
          <a:prstGeom prst="cub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5" name="Cube 14"/>
          <p:cNvSpPr/>
          <p:nvPr/>
        </p:nvSpPr>
        <p:spPr>
          <a:xfrm>
            <a:off x="7024430" y="3926520"/>
            <a:ext cx="764418" cy="700880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6" name="Can 15"/>
          <p:cNvSpPr/>
          <p:nvPr/>
        </p:nvSpPr>
        <p:spPr>
          <a:xfrm>
            <a:off x="8210438" y="3778925"/>
            <a:ext cx="556553" cy="848475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9040992" y="3862948"/>
            <a:ext cx="713244" cy="77778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Cube 17"/>
          <p:cNvSpPr/>
          <p:nvPr/>
        </p:nvSpPr>
        <p:spPr>
          <a:xfrm>
            <a:off x="10741481" y="3926520"/>
            <a:ext cx="764418" cy="700880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9917723" y="3926520"/>
            <a:ext cx="6752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Oval 19"/>
          <p:cNvSpPr/>
          <p:nvPr/>
        </p:nvSpPr>
        <p:spPr>
          <a:xfrm>
            <a:off x="4183883" y="5447834"/>
            <a:ext cx="713244" cy="777782"/>
          </a:xfrm>
          <a:prstGeom prst="ellipse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1" name="Cube 20"/>
          <p:cNvSpPr/>
          <p:nvPr/>
        </p:nvSpPr>
        <p:spPr>
          <a:xfrm>
            <a:off x="7320290" y="5332649"/>
            <a:ext cx="571500" cy="927671"/>
          </a:xfrm>
          <a:prstGeom prst="cub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2" name="Cube 21"/>
          <p:cNvSpPr/>
          <p:nvPr/>
        </p:nvSpPr>
        <p:spPr>
          <a:xfrm>
            <a:off x="9932744" y="5521241"/>
            <a:ext cx="764418" cy="700880"/>
          </a:xfrm>
          <a:prstGeom prst="cube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99558" y="5687341"/>
            <a:ext cx="6899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</p:txBody>
      </p:sp>
      <p:sp>
        <p:nvSpPr>
          <p:cNvPr id="27" name="Can 26"/>
          <p:cNvSpPr/>
          <p:nvPr/>
        </p:nvSpPr>
        <p:spPr>
          <a:xfrm>
            <a:off x="1499324" y="5373646"/>
            <a:ext cx="556553" cy="848475"/>
          </a:xfrm>
          <a:prstGeom prst="can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3430449" y="5687341"/>
            <a:ext cx="6663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6481245" y="5762015"/>
            <a:ext cx="720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059409" y="5721389"/>
            <a:ext cx="15193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</a:t>
            </a:r>
          </a:p>
        </p:txBody>
      </p:sp>
      <p:sp>
        <p:nvSpPr>
          <p:cNvPr id="31" name="Oval 30"/>
          <p:cNvSpPr/>
          <p:nvPr/>
        </p:nvSpPr>
        <p:spPr>
          <a:xfrm>
            <a:off x="6437365" y="5823412"/>
            <a:ext cx="597821" cy="51026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81791" y="3545058"/>
            <a:ext cx="3610274" cy="1351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4221597" y="3540924"/>
            <a:ext cx="3714840" cy="135113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6" name="Cube 35"/>
          <p:cNvSpPr/>
          <p:nvPr/>
        </p:nvSpPr>
        <p:spPr>
          <a:xfrm>
            <a:off x="9943642" y="3713059"/>
            <a:ext cx="571500" cy="927671"/>
          </a:xfrm>
          <a:prstGeom prst="cube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5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6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20" grpId="0" animBg="1"/>
      <p:bldP spid="21" grpId="0" animBg="1"/>
      <p:bldP spid="22" grpId="0" animBg="1"/>
      <p:bldP spid="26" grpId="0"/>
      <p:bldP spid="27" grpId="0" animBg="1"/>
      <p:bldP spid="28" grpId="0"/>
      <p:bldP spid="29" grpId="0"/>
      <p:bldP spid="30" grpId="0"/>
      <p:bldP spid="31" grpId="0" animBg="1"/>
      <p:bldP spid="34" grpId="0" animBg="1"/>
      <p:bldP spid="35" grpId="0" animBg="1"/>
      <p:bldP spid="3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386211" y="1252130"/>
            <a:ext cx="4360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HP001 4 hàng" panose="020B0603050302020204" pitchFamily="34" charset="0"/>
              </a:rPr>
              <a:t>Toán</a:t>
            </a:r>
            <a:endParaRPr lang="en-US" sz="4000" b="1" u="sng" dirty="0">
              <a:latin typeface="HP001 4 hàng" panose="020B0603050302020204" pitchFamily="34" charset="0"/>
            </a:endParaRPr>
          </a:p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Luyện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tập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chung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45920" y="2848819"/>
            <a:ext cx="10072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645" b="91878" l="12941" r="84706">
                        <a14:foregroundMark x1="31765" y1="25381" x2="31765" y2="25381"/>
                        <a14:foregroundMark x1="15686" y1="38579" x2="15686" y2="38579"/>
                        <a14:backgroundMark x1="18824" y1="78680" x2="18824" y2="78680"/>
                        <a14:backgroundMark x1="18431" y1="53299" x2="18431" y2="53299"/>
                        <a14:backgroundMark x1="18039" y1="20305" x2="18039" y2="20305"/>
                        <a14:backgroundMark x1="78824" y1="18782" x2="78824" y2="18782"/>
                        <a14:backgroundMark x1="82353" y1="82234" x2="82353" y2="8223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8261" y="4041650"/>
            <a:ext cx="1214438" cy="1032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654" l="22556" r="77111">
                        <a14:backgroundMark x1="68667" y1="5577" x2="68667" y2="5577"/>
                        <a14:backgroundMark x1="32000" y1="3846" x2="32000" y2="3846"/>
                        <a14:backgroundMark x1="72111" y1="87308" x2="72111" y2="87308"/>
                        <a14:backgroundMark x1="28556" y1="88462" x2="28556" y2="884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976" y="4041650"/>
            <a:ext cx="1839686" cy="9372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8111" y1="13333" x2="58111" y2="13333"/>
                        <a14:foregroundMark x1="62778" y1="14444" x2="62778" y2="14444"/>
                        <a14:foregroundMark x1="60556" y1="14111" x2="60556" y2="14111"/>
                        <a14:foregroundMark x1="63444" y1="14667" x2="63444" y2="14667"/>
                        <a14:foregroundMark x1="64333" y1="15778" x2="64333" y2="15778"/>
                        <a14:foregroundMark x1="65667" y1="15778" x2="65667" y2="15778"/>
                        <a14:foregroundMark x1="66444" y1="15778" x2="66444" y2="15778"/>
                        <a14:foregroundMark x1="67556" y1="16222" x2="67556" y2="16222"/>
                        <a14:foregroundMark x1="68889" y1="16778" x2="68889" y2="16778"/>
                        <a14:foregroundMark x1="69444" y1="17333" x2="69444" y2="17333"/>
                        <a14:foregroundMark x1="70667" y1="17333" x2="70667" y2="17333"/>
                        <a14:foregroundMark x1="71444" y1="18444" x2="71444" y2="18444"/>
                        <a14:foregroundMark x1="72556" y1="19444" x2="72556" y2="19444"/>
                        <a14:foregroundMark x1="73111" y1="20000" x2="73111" y2="20000"/>
                        <a14:foregroundMark x1="73667" y1="20778" x2="73667" y2="20778"/>
                        <a14:foregroundMark x1="73889" y1="21889" x2="73889" y2="21889"/>
                        <a14:foregroundMark x1="74778" y1="22667" x2="74778" y2="22667"/>
                        <a14:foregroundMark x1="76000" y1="23778" x2="76000" y2="23778"/>
                        <a14:foregroundMark x1="62667" y1="14111" x2="62667" y2="14111"/>
                        <a14:foregroundMark x1="60889" y1="13000" x2="60889" y2="13000"/>
                        <a14:foregroundMark x1="64000" y1="14444" x2="64000" y2="14444"/>
                        <a14:foregroundMark x1="66222" y1="14444" x2="66222" y2="14444"/>
                        <a14:backgroundMark x1="16111" y1="18333" x2="16111" y2="18333"/>
                        <a14:backgroundMark x1="83444" y1="19778" x2="83444" y2="19778"/>
                        <a14:backgroundMark x1="82222" y1="81889" x2="82222" y2="81889"/>
                        <a14:backgroundMark x1="19444" y1="82333" x2="19444" y2="82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2982" y="3922465"/>
            <a:ext cx="1029789" cy="11756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79" b="96591" l="0" r="97906">
                        <a14:backgroundMark x1="90576" y1="4167" x2="90576" y2="4167"/>
                        <a14:backgroundMark x1="94241" y1="68182" x2="94241" y2="68182"/>
                        <a14:backgroundMark x1="85340" y1="90909" x2="85340" y2="90909"/>
                        <a14:backgroundMark x1="13089" y1="90530" x2="13089" y2="90530"/>
                        <a14:backgroundMark x1="9948" y1="4545" x2="9948" y2="45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6410" y="3945727"/>
            <a:ext cx="1005430" cy="97239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32" b="89802" l="30813" r="69187">
                        <a14:backgroundMark x1="59546" y1="18980" x2="59546" y2="18980"/>
                        <a14:backgroundMark x1="34405" y1="76771" x2="34405" y2="76771"/>
                        <a14:backgroundMark x1="39887" y1="19830" x2="39887" y2="198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793" y="3697793"/>
            <a:ext cx="2418515" cy="14682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9100" b="82000" l="54100" r="98700">
                        <a14:backgroundMark x1="56300" y1="61300" x2="56300" y2="61300"/>
                        <a14:backgroundMark x1="55200" y1="78600" x2="55200" y2="78600"/>
                        <a14:backgroundMark x1="97200" y1="61300" x2="97200" y2="61300"/>
                        <a14:backgroundMark x1="97400" y1="78800" x2="97400" y2="78800"/>
                        <a14:backgroundMark x1="97600" y1="80300" x2="97600" y2="80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6851" y="1222590"/>
            <a:ext cx="3315869" cy="454511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5000" b="84375" l="313" r="99688">
                        <a14:foregroundMark x1="25000" y1="75625" x2="25000" y2="75625"/>
                        <a14:foregroundMark x1="26563" y1="73438" x2="26563" y2="73438"/>
                        <a14:foregroundMark x1="49688" y1="74688" x2="49688" y2="74688"/>
                        <a14:foregroundMark x1="65313" y1="75625" x2="67500" y2="75938"/>
                        <a14:foregroundMark x1="77813" y1="73750" x2="77813" y2="73750"/>
                        <a14:foregroundMark x1="85938" y1="72188" x2="85938" y2="72188"/>
                        <a14:foregroundMark x1="92813" y1="72188" x2="92813" y2="72188"/>
                        <a14:foregroundMark x1="95000" y1="70313" x2="95000" y2="70313"/>
                        <a14:foregroundMark x1="95938" y1="69375" x2="95938" y2="69375"/>
                        <a14:foregroundMark x1="95938" y1="67500" x2="95938" y2="67500"/>
                        <a14:foregroundMark x1="97500" y1="66563" x2="97500" y2="66563"/>
                        <a14:foregroundMark x1="97188" y1="73750" x2="97188" y2="73750"/>
                        <a14:foregroundMark x1="98125" y1="71250" x2="98125" y2="71250"/>
                        <a14:foregroundMark x1="93750" y1="75000" x2="93750" y2="75000"/>
                        <a14:foregroundMark x1="90000" y1="75000" x2="90000" y2="75000"/>
                        <a14:foregroundMark x1="85625" y1="75625" x2="85625" y2="75625"/>
                        <a14:foregroundMark x1="67188" y1="76875" x2="67188" y2="76875"/>
                        <a14:foregroundMark x1="61250" y1="76875" x2="61250" y2="76875"/>
                        <a14:foregroundMark x1="73125" y1="75938" x2="73125" y2="75938"/>
                        <a14:foregroundMark x1="91250" y1="71250" x2="91250" y2="71250"/>
                        <a14:foregroundMark x1="93750" y1="67500" x2="93750" y2="67500"/>
                        <a14:foregroundMark x1="92500" y1="66563" x2="92500" y2="66563"/>
                        <a14:foregroundMark x1="88438" y1="66563" x2="88438" y2="66563"/>
                        <a14:foregroundMark x1="84375" y1="65938" x2="84375" y2="65938"/>
                        <a14:foregroundMark x1="80000" y1="66563" x2="80000" y2="66563"/>
                        <a14:foregroundMark x1="74375" y1="66875" x2="74375" y2="66875"/>
                        <a14:foregroundMark x1="67188" y1="67500" x2="67188" y2="67500"/>
                        <a14:foregroundMark x1="58438" y1="68125" x2="58438" y2="68125"/>
                        <a14:foregroundMark x1="24688" y1="79688" x2="25938" y2="79688"/>
                        <a14:foregroundMark x1="28125" y1="80938" x2="30625" y2="80938"/>
                        <a14:foregroundMark x1="34688" y1="80938" x2="34688" y2="80938"/>
                        <a14:foregroundMark x1="39375" y1="80625" x2="39375" y2="80625"/>
                        <a14:foregroundMark x1="44375" y1="79375" x2="44375" y2="79375"/>
                        <a14:foregroundMark x1="50938" y1="79063" x2="50938" y2="79063"/>
                        <a14:foregroundMark x1="55000" y1="79063" x2="55000" y2="79063"/>
                        <a14:foregroundMark x1="59375" y1="79063" x2="59375" y2="79063"/>
                        <a14:foregroundMark x1="29063" y1="74688" x2="31250" y2="74063"/>
                        <a14:foregroundMark x1="38438" y1="75625" x2="38438" y2="75625"/>
                        <a14:foregroundMark x1="32813" y1="75625" x2="32813" y2="75625"/>
                        <a14:foregroundMark x1="29063" y1="76250" x2="29063" y2="76250"/>
                        <a14:foregroundMark x1="30312" y1="78438" x2="30312" y2="78438"/>
                        <a14:foregroundMark x1="27813" y1="79063" x2="27813" y2="79063"/>
                        <a14:foregroundMark x1="33438" y1="79063" x2="33438" y2="79063"/>
                        <a14:foregroundMark x1="38125" y1="78438" x2="38125" y2="78438"/>
                        <a14:foregroundMark x1="37188" y1="76875" x2="37188" y2="76875"/>
                        <a14:foregroundMark x1="37188" y1="75000" x2="37188" y2="75000"/>
                        <a14:foregroundMark x1="35938" y1="74063" x2="35938" y2="74063"/>
                        <a14:foregroundMark x1="33750" y1="72813" x2="33750" y2="72813"/>
                        <a14:foregroundMark x1="40000" y1="73750" x2="40000" y2="73750"/>
                        <a14:foregroundMark x1="45000" y1="73750" x2="45000" y2="73750"/>
                        <a14:foregroundMark x1="49688" y1="72813" x2="49688" y2="72813"/>
                        <a14:foregroundMark x1="53438" y1="72500" x2="53438" y2="72500"/>
                        <a14:foregroundMark x1="54688" y1="73750" x2="54688" y2="73750"/>
                        <a14:foregroundMark x1="59062" y1="73750" x2="59062" y2="73750"/>
                        <a14:foregroundMark x1="61250" y1="72813" x2="61250" y2="72813"/>
                        <a14:foregroundMark x1="65000" y1="71563" x2="65000" y2="71563"/>
                        <a14:foregroundMark x1="67500" y1="70313" x2="67500" y2="70313"/>
                        <a14:foregroundMark x1="68750" y1="70938" x2="68750" y2="70938"/>
                        <a14:foregroundMark x1="70938" y1="71250" x2="70938" y2="71250"/>
                        <a14:foregroundMark x1="75625" y1="71563" x2="75625" y2="71563"/>
                        <a14:foregroundMark x1="81563" y1="71250" x2="81563" y2="71250"/>
                        <a14:foregroundMark x1="83750" y1="69063" x2="83750" y2="69063"/>
                        <a14:foregroundMark x1="65938" y1="69375" x2="65938" y2="69375"/>
                        <a14:foregroundMark x1="59062" y1="70313" x2="59062" y2="70313"/>
                        <a14:foregroundMark x1="95000" y1="67813" x2="95000" y2="67813"/>
                        <a14:foregroundMark x1="96250" y1="65938" x2="96250" y2="65938"/>
                        <a14:foregroundMark x1="91875" y1="65625" x2="91875" y2="65625"/>
                        <a14:foregroundMark x1="97500" y1="65938" x2="97500" y2="65938"/>
                        <a14:foregroundMark x1="98125" y1="73438" x2="98125" y2="73438"/>
                        <a14:foregroundMark x1="98125" y1="68125" x2="98125" y2="68125"/>
                        <a14:foregroundMark x1="94063" y1="67500" x2="94063" y2="67500"/>
                        <a14:foregroundMark x1="40625" y1="74063" x2="40625" y2="74063"/>
                        <a14:foregroundMark x1="30000" y1="75000" x2="30000" y2="75000"/>
                        <a14:foregroundMark x1="26563" y1="77500" x2="26563" y2="77500"/>
                        <a14:foregroundMark x1="94688" y1="70000" x2="94688" y2="70000"/>
                        <a14:foregroundMark x1="94688" y1="65938" x2="94688" y2="65938"/>
                        <a14:foregroundMark x1="97188" y1="64688" x2="97188" y2="64688"/>
                        <a14:backgroundMark x1="86875" y1="24375" x2="86875" y2="24375"/>
                        <a14:backgroundMark x1="7187" y1="64063" x2="7187" y2="64063"/>
                        <a14:backgroundMark x1="85938" y1="81875" x2="85938" y2="81875"/>
                        <a14:backgroundMark x1="8438" y1="16250" x2="8438" y2="1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184" y="3567536"/>
            <a:ext cx="1157668" cy="17287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73265" y="5904617"/>
            <a:ext cx="19594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13329" y="5904616"/>
            <a:ext cx="339813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92098" y="5904615"/>
            <a:ext cx="1959428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trụ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164286" y="5871857"/>
            <a:ext cx="4027714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/>
          <p:cNvCxnSpPr>
            <a:stCxn id="3" idx="2"/>
          </p:cNvCxnSpPr>
          <p:nvPr/>
        </p:nvCxnSpPr>
        <p:spPr>
          <a:xfrm>
            <a:off x="4159819" y="4978939"/>
            <a:ext cx="503621" cy="89291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239976" y="4918126"/>
            <a:ext cx="5224755" cy="9537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934994" y="4918126"/>
            <a:ext cx="1397726" cy="95373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711462" y="4978939"/>
            <a:ext cx="1036414" cy="89291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7035180" y="4793835"/>
            <a:ext cx="3661354" cy="114973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645920" y="4793835"/>
            <a:ext cx="4767943" cy="107802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1965895" y="4821781"/>
            <a:ext cx="5786846" cy="111078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7450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58790" y="661851"/>
            <a:ext cx="43609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u="sng" dirty="0" err="1">
                <a:latin typeface="HP001 4 hàng" panose="020B0603050302020204" pitchFamily="34" charset="0"/>
              </a:rPr>
              <a:t>Toán</a:t>
            </a:r>
            <a:endParaRPr lang="en-US" sz="4000" b="1" u="sng" dirty="0">
              <a:latin typeface="HP001 4 hàng" panose="020B0603050302020204" pitchFamily="34" charset="0"/>
            </a:endParaRPr>
          </a:p>
          <a:p>
            <a:pPr algn="ctr"/>
            <a:r>
              <a:rPr lang="en-US" sz="4000" b="1" dirty="0" err="1">
                <a:latin typeface="HP001 4 hàng" panose="020B0603050302020204" pitchFamily="34" charset="0"/>
              </a:rPr>
              <a:t>Luyện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tập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chung</a:t>
            </a:r>
            <a:endParaRPr lang="en-US" sz="4000" b="1" dirty="0">
              <a:latin typeface="HP001 4 hàng" panose="020B06030503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0677" y="1787210"/>
            <a:ext cx="52614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902870" y="-1431132"/>
            <a:ext cx="4386264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30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3869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36473" y="6386945"/>
            <a:ext cx="502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Tòa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Nur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Alem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5116304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943599" cy="6211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" y="6211669"/>
            <a:ext cx="5669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8" y="1"/>
            <a:ext cx="6248401" cy="621166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943597" y="6211668"/>
            <a:ext cx="66359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3412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86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3451" y="6211669"/>
            <a:ext cx="5429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 -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426219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6414656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4654" y="0"/>
            <a:ext cx="57773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169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537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874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112</Words>
  <Application>Microsoft Office PowerPoint</Application>
  <PresentationFormat>Màn hình rộng</PresentationFormat>
  <Paragraphs>30</Paragraphs>
  <Slides>9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5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HP001 4 hàng</vt:lpstr>
      <vt:lpstr>Times New Roman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Huyền Trần Thị</cp:lastModifiedBy>
  <cp:revision>34</cp:revision>
  <dcterms:created xsi:type="dcterms:W3CDTF">2022-02-17T09:22:35Z</dcterms:created>
  <dcterms:modified xsi:type="dcterms:W3CDTF">2025-03-05T02:50:43Z</dcterms:modified>
</cp:coreProperties>
</file>