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08" r:id="rId2"/>
    <p:sldMasterId id="2147483720" r:id="rId3"/>
    <p:sldMasterId id="2147483732" r:id="rId4"/>
    <p:sldMasterId id="2147483768" r:id="rId5"/>
    <p:sldMasterId id="2147483780" r:id="rId6"/>
  </p:sldMasterIdLst>
  <p:notesMasterIdLst>
    <p:notesMasterId r:id="rId28"/>
  </p:notesMasterIdLst>
  <p:sldIdLst>
    <p:sldId id="450" r:id="rId7"/>
    <p:sldId id="346" r:id="rId8"/>
    <p:sldId id="348" r:id="rId9"/>
    <p:sldId id="361" r:id="rId10"/>
    <p:sldId id="365" r:id="rId11"/>
    <p:sldId id="366" r:id="rId12"/>
    <p:sldId id="367" r:id="rId13"/>
    <p:sldId id="368" r:id="rId14"/>
    <p:sldId id="352" r:id="rId15"/>
    <p:sldId id="369" r:id="rId16"/>
    <p:sldId id="370" r:id="rId17"/>
    <p:sldId id="258" r:id="rId18"/>
    <p:sldId id="283" r:id="rId19"/>
    <p:sldId id="282" r:id="rId20"/>
    <p:sldId id="284" r:id="rId21"/>
    <p:sldId id="285" r:id="rId22"/>
    <p:sldId id="286" r:id="rId23"/>
    <p:sldId id="287" r:id="rId24"/>
    <p:sldId id="336" r:id="rId25"/>
    <p:sldId id="265" r:id="rId26"/>
    <p:sldId id="297"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mbria Math" panose="02040503050406030204" pitchFamily="18"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NU LNU" initials="FL" lastIdx="1" clrIdx="0">
    <p:extLst>
      <p:ext uri="{19B8F6BF-5375-455C-9EA6-DF929625EA0E}">
        <p15:presenceInfo xmlns:p15="http://schemas.microsoft.com/office/powerpoint/2012/main" userId="FNU LN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9" autoAdjust="0"/>
    <p:restoredTop sz="92936" autoAdjust="0"/>
  </p:normalViewPr>
  <p:slideViewPr>
    <p:cSldViewPr>
      <p:cViewPr varScale="1">
        <p:scale>
          <a:sx n="62" d="100"/>
          <a:sy n="62" d="100"/>
        </p:scale>
        <p:origin x="32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2.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40D369B4-BC58-40B6-8988-86EE9EF62853}" type="datetimeFigureOut">
              <a:rPr lang="en-US" smtClean="0"/>
              <a:pPr/>
              <a:t>12/16/2023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248C39B7-58C1-4F3C-8C92-77340BBA88C1}" type="slidenum">
              <a:rPr lang="en-US" smtClean="0"/>
              <a:pPr/>
              <a:t>‹#›</a:t>
            </a:fld>
            <a:endParaRPr lang="en-US" dirty="0"/>
          </a:p>
        </p:txBody>
      </p:sp>
    </p:spTree>
    <p:extLst>
      <p:ext uri="{BB962C8B-B14F-4D97-AF65-F5344CB8AC3E}">
        <p14:creationId xmlns:p14="http://schemas.microsoft.com/office/powerpoint/2010/main" val="251092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87405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90158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4492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rác để quay trở lại trò chơi. </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8047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002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271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02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7587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8593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1630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Bám vào rác muốn nhặt để đến câu hỏi tương ứng. </a:t>
            </a:r>
            <a:endParaRPr lang="vi-VN" dirty="0">
              <a:latin typeface="Times New Roman" panose="02020603050405020304" pitchFamily="18" charset="0"/>
            </a:endParaRPr>
          </a:p>
          <a:p>
            <a:r>
              <a:rPr lang="en-VN" dirty="0"/>
              <a:t>Sau khi nhặt rác xong bấm vào thùng rác để đến </a:t>
            </a:r>
            <a:r>
              <a:rPr lang="vi-VN" dirty="0">
                <a:latin typeface="Times New Roman" panose="02020603050405020304" pitchFamily="18" charset="0"/>
              </a:rPr>
              <a:t>củng cố, dặn dò.</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7377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rác để quay trở lại trò chơi. </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E3EDB610-A032-0841-BA24-4BB96F6F52ED}" type="slidenum">
              <a:rPr kumimoji="0" lang="en-VN" sz="1200" b="0" i="0" u="none" strike="noStrike" kern="1200" cap="none" spc="0" normalizeH="0" baseline="0" noProof="0" smtClean="0">
                <a:ln>
                  <a:noFill/>
                </a:ln>
                <a:solidFill>
                  <a:prstClr val="black"/>
                </a:solidFill>
                <a:effectLst/>
                <a:uLnTx/>
                <a:uFillTx/>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14</a:t>
            </a:fld>
            <a:endParaRPr kumimoji="0" lang="en-VN"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96892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A97E-F892-478B-9338-EACEF9ED7E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E3F2FD-D9D3-43F7-BDAF-17D3E834BF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66C027-FDE3-4A60-8CA7-D7F7D6BB38A3}"/>
              </a:ext>
            </a:extLst>
          </p:cNvPr>
          <p:cNvSpPr>
            <a:spLocks noGrp="1"/>
          </p:cNvSpPr>
          <p:nvPr>
            <p:ph type="dt" sz="half" idx="10"/>
          </p:nvPr>
        </p:nvSpPr>
        <p:spPr/>
        <p:txBody>
          <a:bodyPr/>
          <a:lstStyle/>
          <a:p>
            <a:fld id="{F0073955-ABA4-42BA-B881-E469DB466AA5}" type="datetimeFigureOut">
              <a:rPr lang="en-US" smtClean="0"/>
              <a:t>12/16/2023</a:t>
            </a:fld>
            <a:endParaRPr lang="en-US"/>
          </a:p>
        </p:txBody>
      </p:sp>
      <p:sp>
        <p:nvSpPr>
          <p:cNvPr id="5" name="Footer Placeholder 4">
            <a:extLst>
              <a:ext uri="{FF2B5EF4-FFF2-40B4-BE49-F238E27FC236}">
                <a16:creationId xmlns:a16="http://schemas.microsoft.com/office/drawing/2014/main" id="{60CD752E-115C-4171-A0F8-433047123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06B70-BC8C-4974-B547-1AD83BEFDB6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092432931"/>
      </p:ext>
    </p:extLst>
  </p:cSld>
  <p:clrMapOvr>
    <a:masterClrMapping/>
  </p:clrMapOvr>
  <p:transition>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BD1D1-0E45-4BFC-BB50-29EA480815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0A5E0F-DB4F-4265-AF1B-471A8628BC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2B1B0-4E3C-4835-B6D5-D92958602FBD}"/>
              </a:ext>
            </a:extLst>
          </p:cNvPr>
          <p:cNvSpPr>
            <a:spLocks noGrp="1"/>
          </p:cNvSpPr>
          <p:nvPr>
            <p:ph type="dt" sz="half" idx="10"/>
          </p:nvPr>
        </p:nvSpPr>
        <p:spPr/>
        <p:txBody>
          <a:bodyPr/>
          <a:lstStyle/>
          <a:p>
            <a:fld id="{F0073955-ABA4-42BA-B881-E469DB466AA5}" type="datetimeFigureOut">
              <a:rPr lang="en-US" smtClean="0"/>
              <a:t>12/16/2023</a:t>
            </a:fld>
            <a:endParaRPr lang="en-US"/>
          </a:p>
        </p:txBody>
      </p:sp>
      <p:sp>
        <p:nvSpPr>
          <p:cNvPr id="5" name="Footer Placeholder 4">
            <a:extLst>
              <a:ext uri="{FF2B5EF4-FFF2-40B4-BE49-F238E27FC236}">
                <a16:creationId xmlns:a16="http://schemas.microsoft.com/office/drawing/2014/main" id="{B1E34C0B-4E05-41FD-B07C-702D7EA22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BD4EE-704D-4667-A7D4-39238971F90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396862506"/>
      </p:ext>
    </p:extLst>
  </p:cSld>
  <p:clrMapOvr>
    <a:masterClrMapping/>
  </p:clrMapOvr>
  <p:transition>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079A37-6AAA-46C9-B79E-3E7A701B9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E429FE-CEB5-48B2-A1A4-62118B6233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EE68B-10BF-4592-8167-3D12DC3D47CF}"/>
              </a:ext>
            </a:extLst>
          </p:cNvPr>
          <p:cNvSpPr>
            <a:spLocks noGrp="1"/>
          </p:cNvSpPr>
          <p:nvPr>
            <p:ph type="dt" sz="half" idx="10"/>
          </p:nvPr>
        </p:nvSpPr>
        <p:spPr/>
        <p:txBody>
          <a:bodyPr/>
          <a:lstStyle/>
          <a:p>
            <a:fld id="{F0073955-ABA4-42BA-B881-E469DB466AA5}" type="datetimeFigureOut">
              <a:rPr lang="en-US" smtClean="0"/>
              <a:t>12/16/2023</a:t>
            </a:fld>
            <a:endParaRPr lang="en-US"/>
          </a:p>
        </p:txBody>
      </p:sp>
      <p:sp>
        <p:nvSpPr>
          <p:cNvPr id="5" name="Footer Placeholder 4">
            <a:extLst>
              <a:ext uri="{FF2B5EF4-FFF2-40B4-BE49-F238E27FC236}">
                <a16:creationId xmlns:a16="http://schemas.microsoft.com/office/drawing/2014/main" id="{30DDBA6E-625F-4D06-BA1B-51445108E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FD33E-1DDB-4D5B-B133-ED6C1E31B11A}"/>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326272185"/>
      </p:ext>
    </p:extLst>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imes New Roman" panose="02020603050405020304" pitchFamily="18" charset="0"/>
                <a:cs typeface="Times New Roman" panose="020206030504050203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1844645"/>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2560917"/>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495337120"/>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93618063"/>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620131997"/>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54007265"/>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46868707"/>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Times New Roman" panose="02020603050405020304" pitchFamily="18" charset="0"/>
                <a:cs typeface="Times New Roman" panose="020206030504050203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660585335"/>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6F66D-FEF9-4B07-84B6-4A50AF88E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88524-BC97-472A-9EE5-0C9AA80DEB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8192F-958D-4473-A7CF-2BCF44E0C6B5}"/>
              </a:ext>
            </a:extLst>
          </p:cNvPr>
          <p:cNvSpPr>
            <a:spLocks noGrp="1"/>
          </p:cNvSpPr>
          <p:nvPr>
            <p:ph type="dt" sz="half" idx="10"/>
          </p:nvPr>
        </p:nvSpPr>
        <p:spPr/>
        <p:txBody>
          <a:bodyPr/>
          <a:lstStyle/>
          <a:p>
            <a:fld id="{F0073955-ABA4-42BA-B881-E469DB466AA5}" type="datetimeFigureOut">
              <a:rPr lang="en-US" smtClean="0"/>
              <a:t>12/16/2023</a:t>
            </a:fld>
            <a:endParaRPr lang="en-US"/>
          </a:p>
        </p:txBody>
      </p:sp>
      <p:sp>
        <p:nvSpPr>
          <p:cNvPr id="5" name="Footer Placeholder 4">
            <a:extLst>
              <a:ext uri="{FF2B5EF4-FFF2-40B4-BE49-F238E27FC236}">
                <a16:creationId xmlns:a16="http://schemas.microsoft.com/office/drawing/2014/main" id="{AF8A2CD0-6D7C-4AD9-B7DD-61AD7EB13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9A80E-B051-4623-8427-7359FC71A4DD}"/>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709697249"/>
      </p:ext>
    </p:extLst>
  </p:cSld>
  <p:clrMapOvr>
    <a:masterClrMapping/>
  </p:clrMapOvr>
  <p:transition>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86280234"/>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562059510"/>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14763904"/>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imes New Roman" panose="02020603050405020304" pitchFamily="18" charset="0"/>
                <a:cs typeface="Times New Roman" panose="020206030504050203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5019917"/>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7274508"/>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4191977"/>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811570"/>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7380577"/>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2836885"/>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5465572"/>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4AB9-FBA6-4997-A65B-B1DAAA46D6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05A5F9-7111-41DC-BBEA-742B2A8C48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874499D-FC9D-4682-848B-884157AEAE35}"/>
              </a:ext>
            </a:extLst>
          </p:cNvPr>
          <p:cNvSpPr>
            <a:spLocks noGrp="1"/>
          </p:cNvSpPr>
          <p:nvPr>
            <p:ph type="dt" sz="half" idx="10"/>
          </p:nvPr>
        </p:nvSpPr>
        <p:spPr/>
        <p:txBody>
          <a:bodyPr/>
          <a:lstStyle/>
          <a:p>
            <a:fld id="{F0073955-ABA4-42BA-B881-E469DB466AA5}" type="datetimeFigureOut">
              <a:rPr lang="en-US" smtClean="0"/>
              <a:t>12/16/2023</a:t>
            </a:fld>
            <a:endParaRPr lang="en-US"/>
          </a:p>
        </p:txBody>
      </p:sp>
      <p:sp>
        <p:nvSpPr>
          <p:cNvPr id="5" name="Footer Placeholder 4">
            <a:extLst>
              <a:ext uri="{FF2B5EF4-FFF2-40B4-BE49-F238E27FC236}">
                <a16:creationId xmlns:a16="http://schemas.microsoft.com/office/drawing/2014/main" id="{C6E57739-D7E0-47A8-9188-06C6C1A605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F7163-80E4-4D7F-9A57-6AF41BA22DE3}"/>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4108414410"/>
      </p:ext>
    </p:extLst>
  </p:cSld>
  <p:clrMapOvr>
    <a:masterClrMapping/>
  </p:clrMapOvr>
  <p:transition>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Times New Roman" panose="02020603050405020304" pitchFamily="18" charset="0"/>
                <a:cs typeface="Times New Roman" panose="020206030504050203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9863918"/>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6415374"/>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1502594"/>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3806366"/>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imes New Roman" panose="02020603050405020304" pitchFamily="18" charset="0"/>
                <a:cs typeface="Times New Roman" panose="020206030504050203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8335235"/>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3510671"/>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1543768"/>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4490293"/>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60616"/>
      </p:ext>
    </p:extLst>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0603285"/>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10D9-6284-41EC-9F76-F143869AD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63C64E-DB6A-4E50-859C-CF78CA75EB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209C1A-DC19-4ABD-9955-762C14A58C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2893D7-9B13-4CDB-A3EC-2395041D6E97}"/>
              </a:ext>
            </a:extLst>
          </p:cNvPr>
          <p:cNvSpPr>
            <a:spLocks noGrp="1"/>
          </p:cNvSpPr>
          <p:nvPr>
            <p:ph type="dt" sz="half" idx="10"/>
          </p:nvPr>
        </p:nvSpPr>
        <p:spPr/>
        <p:txBody>
          <a:bodyPr/>
          <a:lstStyle/>
          <a:p>
            <a:fld id="{F0073955-ABA4-42BA-B881-E469DB466AA5}" type="datetimeFigureOut">
              <a:rPr lang="en-US" smtClean="0"/>
              <a:t>12/16/2023</a:t>
            </a:fld>
            <a:endParaRPr lang="en-US"/>
          </a:p>
        </p:txBody>
      </p:sp>
      <p:sp>
        <p:nvSpPr>
          <p:cNvPr id="6" name="Footer Placeholder 5">
            <a:extLst>
              <a:ext uri="{FF2B5EF4-FFF2-40B4-BE49-F238E27FC236}">
                <a16:creationId xmlns:a16="http://schemas.microsoft.com/office/drawing/2014/main" id="{0B86447A-E3DB-48EB-B9ED-8EAB25733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BCAB00-E2CC-46C9-BB28-EA8AC505C3B3}"/>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3900690177"/>
      </p:ext>
    </p:extLst>
  </p:cSld>
  <p:clrMapOvr>
    <a:masterClrMapping/>
  </p:clrMapOvr>
  <p:transition>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0280483"/>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Times New Roman" panose="02020603050405020304" pitchFamily="18" charset="0"/>
                <a:cs typeface="Times New Roman" panose="020206030504050203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1093400"/>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Times New Roman" panose="02020603050405020304" pitchFamily="18" charset="0"/>
                <a:cs typeface="Times New Roman" panose="020206030504050203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4789938"/>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8369985"/>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6308793"/>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12/16/2023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633205335"/>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12/16/2023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135011708"/>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12/16/2023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861224201"/>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12/16/2023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7785002"/>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12/16/2023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41742277"/>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9DC4-1BAD-4D00-9D88-3F7A6FA217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272C29-4E64-4E74-BC02-11AE693EF8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9E4023-D4D3-4840-A634-A1D80140D6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F5E3-F223-4F75-B208-473FAC8B1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F4DD93-C2A8-4F92-AA7D-B98A42BB03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D66E05-2325-4C6C-84E5-74783F4A8233}"/>
              </a:ext>
            </a:extLst>
          </p:cNvPr>
          <p:cNvSpPr>
            <a:spLocks noGrp="1"/>
          </p:cNvSpPr>
          <p:nvPr>
            <p:ph type="dt" sz="half" idx="10"/>
          </p:nvPr>
        </p:nvSpPr>
        <p:spPr/>
        <p:txBody>
          <a:bodyPr/>
          <a:lstStyle/>
          <a:p>
            <a:fld id="{F0073955-ABA4-42BA-B881-E469DB466AA5}" type="datetimeFigureOut">
              <a:rPr lang="en-US" smtClean="0"/>
              <a:t>12/16/2023</a:t>
            </a:fld>
            <a:endParaRPr lang="en-US"/>
          </a:p>
        </p:txBody>
      </p:sp>
      <p:sp>
        <p:nvSpPr>
          <p:cNvPr id="8" name="Footer Placeholder 7">
            <a:extLst>
              <a:ext uri="{FF2B5EF4-FFF2-40B4-BE49-F238E27FC236}">
                <a16:creationId xmlns:a16="http://schemas.microsoft.com/office/drawing/2014/main" id="{3319356A-21BA-4842-9ACB-FED9DD777A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7232D1-9EB9-43A8-A2DD-8F280EDA8CCA}"/>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2368725226"/>
      </p:ext>
    </p:extLst>
  </p:cSld>
  <p:clrMapOvr>
    <a:masterClrMapping/>
  </p:clrMapOvr>
  <p:transition>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12/16/2023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938497874"/>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12/16/2023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100459764"/>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12/16/2023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94593926"/>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12/16/2023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671766862"/>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12/16/2023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05620655"/>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12/16/2023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304541501"/>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9944672"/>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636946"/>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7866468"/>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5598957"/>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B3F0-D52C-498A-B9D3-A09577019E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8B654-BCBC-4C8C-A20C-0FE6C0A2EC5B}"/>
              </a:ext>
            </a:extLst>
          </p:cNvPr>
          <p:cNvSpPr>
            <a:spLocks noGrp="1"/>
          </p:cNvSpPr>
          <p:nvPr>
            <p:ph type="dt" sz="half" idx="10"/>
          </p:nvPr>
        </p:nvSpPr>
        <p:spPr/>
        <p:txBody>
          <a:bodyPr/>
          <a:lstStyle/>
          <a:p>
            <a:fld id="{F0073955-ABA4-42BA-B881-E469DB466AA5}" type="datetimeFigureOut">
              <a:rPr lang="en-US" smtClean="0"/>
              <a:t>12/16/2023</a:t>
            </a:fld>
            <a:endParaRPr lang="en-US"/>
          </a:p>
        </p:txBody>
      </p:sp>
      <p:sp>
        <p:nvSpPr>
          <p:cNvPr id="4" name="Footer Placeholder 3">
            <a:extLst>
              <a:ext uri="{FF2B5EF4-FFF2-40B4-BE49-F238E27FC236}">
                <a16:creationId xmlns:a16="http://schemas.microsoft.com/office/drawing/2014/main" id="{9DCF1F01-88E8-41A3-ABAE-2688EB2C42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D90FC9-B4F4-4114-ADF4-380FF670C63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011676031"/>
      </p:ext>
    </p:extLst>
  </p:cSld>
  <p:clrMapOvr>
    <a:masterClrMapping/>
  </p:clrMapOvr>
  <p:transition>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9009467"/>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0984699"/>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6545193"/>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8447996"/>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022616"/>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991377"/>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9391545"/>
      </p:ext>
    </p:extLst>
  </p:cSld>
  <p:clrMapOvr>
    <a:masterClrMapping/>
  </p:clrMapOvr>
  <p:transition>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A146DA-CD7D-4447-B573-76202C20F72B}"/>
              </a:ext>
            </a:extLst>
          </p:cNvPr>
          <p:cNvSpPr>
            <a:spLocks noGrp="1"/>
          </p:cNvSpPr>
          <p:nvPr>
            <p:ph type="dt" sz="half" idx="10"/>
          </p:nvPr>
        </p:nvSpPr>
        <p:spPr/>
        <p:txBody>
          <a:bodyPr/>
          <a:lstStyle/>
          <a:p>
            <a:fld id="{F0073955-ABA4-42BA-B881-E469DB466AA5}" type="datetimeFigureOut">
              <a:rPr lang="en-US" smtClean="0"/>
              <a:t>12/16/2023</a:t>
            </a:fld>
            <a:endParaRPr lang="en-US"/>
          </a:p>
        </p:txBody>
      </p:sp>
      <p:sp>
        <p:nvSpPr>
          <p:cNvPr id="3" name="Footer Placeholder 2">
            <a:extLst>
              <a:ext uri="{FF2B5EF4-FFF2-40B4-BE49-F238E27FC236}">
                <a16:creationId xmlns:a16="http://schemas.microsoft.com/office/drawing/2014/main" id="{B8547974-3675-427D-83D6-2C107399B9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34F78-4338-4491-B3B6-4064D8AA99C1}"/>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145993016"/>
      </p:ext>
    </p:extLst>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0940-5A49-47C9-B10D-91F8D8A3D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DC0598-491A-4C55-9AD5-598E933267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0D0CBC-4674-4850-B819-8C29CD3CA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67DC5A-AD66-400B-8AEF-A7F6A2F21329}"/>
              </a:ext>
            </a:extLst>
          </p:cNvPr>
          <p:cNvSpPr>
            <a:spLocks noGrp="1"/>
          </p:cNvSpPr>
          <p:nvPr>
            <p:ph type="dt" sz="half" idx="10"/>
          </p:nvPr>
        </p:nvSpPr>
        <p:spPr/>
        <p:txBody>
          <a:bodyPr/>
          <a:lstStyle/>
          <a:p>
            <a:fld id="{F0073955-ABA4-42BA-B881-E469DB466AA5}" type="datetimeFigureOut">
              <a:rPr lang="en-US" smtClean="0"/>
              <a:t>12/16/2023</a:t>
            </a:fld>
            <a:endParaRPr lang="en-US"/>
          </a:p>
        </p:txBody>
      </p:sp>
      <p:sp>
        <p:nvSpPr>
          <p:cNvPr id="6" name="Footer Placeholder 5">
            <a:extLst>
              <a:ext uri="{FF2B5EF4-FFF2-40B4-BE49-F238E27FC236}">
                <a16:creationId xmlns:a16="http://schemas.microsoft.com/office/drawing/2014/main" id="{C76EED3C-A424-4800-A987-39BBC9742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22FBB-2834-48D3-905B-84DF9FCF813E}"/>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688741534"/>
      </p:ext>
    </p:extLst>
  </p:cSld>
  <p:clrMapOvr>
    <a:masterClrMapping/>
  </p:clrMapOvr>
  <p:transition>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D160A-1CC4-4BEE-AC4A-C3623EB60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D3074-C730-4DA6-B7D9-D253F1FD98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FD5A8-64F7-4DDF-B980-77331013B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9A59E-5B57-4D3B-A5EE-2D28C34FB5F5}"/>
              </a:ext>
            </a:extLst>
          </p:cNvPr>
          <p:cNvSpPr>
            <a:spLocks noGrp="1"/>
          </p:cNvSpPr>
          <p:nvPr>
            <p:ph type="dt" sz="half" idx="10"/>
          </p:nvPr>
        </p:nvSpPr>
        <p:spPr/>
        <p:txBody>
          <a:bodyPr/>
          <a:lstStyle/>
          <a:p>
            <a:fld id="{F0073955-ABA4-42BA-B881-E469DB466AA5}" type="datetimeFigureOut">
              <a:rPr lang="en-US" smtClean="0"/>
              <a:t>12/16/2023</a:t>
            </a:fld>
            <a:endParaRPr lang="en-US"/>
          </a:p>
        </p:txBody>
      </p:sp>
      <p:sp>
        <p:nvSpPr>
          <p:cNvPr id="6" name="Footer Placeholder 5">
            <a:extLst>
              <a:ext uri="{FF2B5EF4-FFF2-40B4-BE49-F238E27FC236}">
                <a16:creationId xmlns:a16="http://schemas.microsoft.com/office/drawing/2014/main" id="{77F3D83D-AB9B-49DA-9C1E-CCE3B264DC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2D83F-2233-420E-B564-A82A7F48FEC5}"/>
              </a:ext>
            </a:extLst>
          </p:cNvPr>
          <p:cNvSpPr>
            <a:spLocks noGrp="1"/>
          </p:cNvSpPr>
          <p:nvPr>
            <p:ph type="sldNum" sz="quarter" idx="12"/>
          </p:nvPr>
        </p:nvSpPr>
        <p:spPr/>
        <p:txBody>
          <a:bodyPr/>
          <a:lstStyle/>
          <a:p>
            <a:fld id="{8BA09BD9-4470-4134-995D-CD34192D0B3E}" type="slidenum">
              <a:rPr lang="en-US" smtClean="0"/>
              <a:t>‹#›</a:t>
            </a:fld>
            <a:endParaRPr lang="en-US"/>
          </a:p>
        </p:txBody>
      </p:sp>
    </p:spTree>
    <p:extLst>
      <p:ext uri="{BB962C8B-B14F-4D97-AF65-F5344CB8AC3E}">
        <p14:creationId xmlns:p14="http://schemas.microsoft.com/office/powerpoint/2010/main" val="2933266144"/>
      </p:ext>
    </p:extLst>
  </p:cSld>
  <p:clrMapOvr>
    <a:masterClrMapping/>
  </p:clrMapOvr>
  <p:transition>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6000"/>
            <a:lum/>
          </a:blip>
          <a:srcRect/>
          <a:stretch>
            <a:fillRect t="-30000" b="-30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D8F332F-861D-41F4-9D81-4ECE3C65E8FF}"/>
              </a:ext>
            </a:extLst>
          </p:cNvPr>
          <p:cNvSpPr txBox="1"/>
          <p:nvPr userDrawn="1"/>
        </p:nvSpPr>
        <p:spPr>
          <a:xfrm>
            <a:off x="0" y="-2734965"/>
            <a:ext cx="12192000" cy="461665"/>
          </a:xfrm>
          <a:prstGeom prst="rect">
            <a:avLst/>
          </a:prstGeom>
          <a:noFill/>
        </p:spPr>
        <p:txBody>
          <a:bodyPr vert="horz" rtlCol="0">
            <a:spAutoFit/>
          </a:bodyPr>
          <a:lstStyle/>
          <a:p>
            <a:pPr algn="ctr"/>
            <a:r>
              <a:rPr lang="en-US" sz="2400" dirty="0">
                <a:solidFill>
                  <a:srgbClr val="CFCFCF"/>
                </a:solidFill>
                <a:latin typeface="Times New Roman" panose="02020603050405020304" pitchFamily="18" charset="0"/>
              </a:rPr>
              <a:t>www.9slide.vn</a:t>
            </a:r>
          </a:p>
        </p:txBody>
      </p:sp>
      <p:sp>
        <p:nvSpPr>
          <p:cNvPr id="2" name="Title Placeholder 1">
            <a:extLst>
              <a:ext uri="{FF2B5EF4-FFF2-40B4-BE49-F238E27FC236}">
                <a16:creationId xmlns:a16="http://schemas.microsoft.com/office/drawing/2014/main" id="{67B1A338-2C23-4405-AED8-72ECF38C6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0C5E326-9B3A-4C94-A858-7136D4E12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7948782-82D7-4FC7-A801-3876FCA2CD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F0073955-ABA4-42BA-B881-E469DB466AA5}" type="datetimeFigureOut">
              <a:rPr lang="en-US" smtClean="0"/>
              <a:pPr/>
              <a:t>12/16/2023</a:t>
            </a:fld>
            <a:endParaRPr lang="en-US" dirty="0"/>
          </a:p>
        </p:txBody>
      </p:sp>
      <p:sp>
        <p:nvSpPr>
          <p:cNvPr id="5" name="Footer Placeholder 4">
            <a:extLst>
              <a:ext uri="{FF2B5EF4-FFF2-40B4-BE49-F238E27FC236}">
                <a16:creationId xmlns:a16="http://schemas.microsoft.com/office/drawing/2014/main" id="{8B82B7CB-CEE7-4AD1-ABE4-0A2B4297AC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dirty="0"/>
          </a:p>
        </p:txBody>
      </p:sp>
      <p:sp>
        <p:nvSpPr>
          <p:cNvPr id="6" name="Slide Number Placeholder 5">
            <a:extLst>
              <a:ext uri="{FF2B5EF4-FFF2-40B4-BE49-F238E27FC236}">
                <a16:creationId xmlns:a16="http://schemas.microsoft.com/office/drawing/2014/main" id="{240ED412-A6B0-4C9D-8D8B-6022EC65D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8BA09BD9-4470-4134-995D-CD34192D0B3E}" type="slidenum">
              <a:rPr lang="en-US" smtClean="0"/>
              <a:pPr/>
              <a:t>‹#›</a:t>
            </a:fld>
            <a:endParaRPr lang="en-US" dirty="0"/>
          </a:p>
        </p:txBody>
      </p:sp>
    </p:spTree>
    <p:extLst>
      <p:ext uri="{BB962C8B-B14F-4D97-AF65-F5344CB8AC3E}">
        <p14:creationId xmlns:p14="http://schemas.microsoft.com/office/powerpoint/2010/main" val="2953370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Bar dir="vert"/>
  </p:transition>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6000"/>
            <a:lum/>
          </a:blip>
          <a:srcRect/>
          <a:stretch>
            <a:fillRect t="-30000" b="-30000"/>
          </a:stretch>
        </a:blip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5B4A8E05-1902-437E-B379-29F3E88448ED}"/>
              </a:ext>
            </a:extLst>
          </p:cNvPr>
          <p:cNvSpPr txBox="1"/>
          <p:nvPr userDrawn="1"/>
        </p:nvSpPr>
        <p:spPr>
          <a:xfrm>
            <a:off x="0" y="-2734965"/>
            <a:ext cx="12192000" cy="461665"/>
          </a:xfrm>
          <a:prstGeom prst="rect">
            <a:avLst/>
          </a:prstGeom>
          <a:noFill/>
        </p:spPr>
        <p:txBody>
          <a:bodyPr vert="horz" rtlCol="0">
            <a:spAutoFit/>
          </a:bodyPr>
          <a:lstStyle/>
          <a:p>
            <a:pPr algn="ctr"/>
            <a:r>
              <a:rPr lang="en-US" sz="2400" dirty="0">
                <a:solidFill>
                  <a:srgbClr val="CFCFCF"/>
                </a:solidFill>
                <a:latin typeface="Times New Roman" panose="02020603050405020304" pitchFamily="18" charset="0"/>
              </a:rPr>
              <a:t>www.9slide.vn</a:t>
            </a:r>
          </a:p>
        </p:txBody>
      </p:sp>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lang="en-GB" dirty="0"/>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lang="en-GB" dirty="0"/>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0739753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6000"/>
            <a:lum/>
          </a:blip>
          <a:srcRect/>
          <a:stretch>
            <a:fillRect t="-30000" b="-30000"/>
          </a:stretch>
        </a:blip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id="{962D52B3-CF31-4732-86D0-40AC1C07CA05}"/>
              </a:ext>
            </a:extLst>
          </p:cNvPr>
          <p:cNvSpPr txBox="1"/>
          <p:nvPr userDrawn="1"/>
        </p:nvSpPr>
        <p:spPr>
          <a:xfrm>
            <a:off x="0" y="-2734965"/>
            <a:ext cx="12192000" cy="461665"/>
          </a:xfrm>
          <a:prstGeom prst="rect">
            <a:avLst/>
          </a:prstGeom>
          <a:noFill/>
        </p:spPr>
        <p:txBody>
          <a:bodyPr vert="horz" rtlCol="0">
            <a:spAutoFit/>
          </a:bodyPr>
          <a:lstStyle/>
          <a:p>
            <a:pPr algn="ctr"/>
            <a:r>
              <a:rPr lang="en-US" sz="2400" dirty="0">
                <a:solidFill>
                  <a:srgbClr val="CFCFCF"/>
                </a:solidFill>
                <a:latin typeface="Times New Roman" panose="02020603050405020304" pitchFamily="18" charset="0"/>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GB" dirty="0"/>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GB" dirty="0"/>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83941444"/>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6000"/>
            <a:lum/>
          </a:blip>
          <a:srcRect/>
          <a:stretch>
            <a:fillRect t="-30000" b="-30000"/>
          </a:stretch>
        </a:blip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id="{14694EF1-DF64-4259-BC69-3CCC5ADAE70A}"/>
              </a:ext>
            </a:extLst>
          </p:cNvPr>
          <p:cNvSpPr txBox="1"/>
          <p:nvPr userDrawn="1"/>
        </p:nvSpPr>
        <p:spPr>
          <a:xfrm>
            <a:off x="0" y="-2734965"/>
            <a:ext cx="12192000" cy="461665"/>
          </a:xfrm>
          <a:prstGeom prst="rect">
            <a:avLst/>
          </a:prstGeom>
          <a:noFill/>
        </p:spPr>
        <p:txBody>
          <a:bodyPr vert="horz" rtlCol="0">
            <a:spAutoFit/>
          </a:bodyPr>
          <a:lstStyle/>
          <a:p>
            <a:pPr algn="ctr"/>
            <a:r>
              <a:rPr lang="en-US" sz="2400" dirty="0">
                <a:solidFill>
                  <a:srgbClr val="CFCFCF"/>
                </a:solidFill>
                <a:latin typeface="Times New Roman" panose="02020603050405020304" pitchFamily="18" charset="0"/>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GB" dirty="0"/>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GB" dirty="0"/>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311078350"/>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6000"/>
            <a:lum/>
          </a:blip>
          <a:srcRect/>
          <a:stretch>
            <a:fillRect t="-30000" b="-30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23A7EB4-AA65-4B1F-AE4F-0395AC188C9F}"/>
              </a:ext>
            </a:extLst>
          </p:cNvPr>
          <p:cNvSpPr txBox="1"/>
          <p:nvPr userDrawn="1"/>
        </p:nvSpPr>
        <p:spPr>
          <a:xfrm>
            <a:off x="0" y="-2734965"/>
            <a:ext cx="12192000" cy="461665"/>
          </a:xfrm>
          <a:prstGeom prst="rect">
            <a:avLst/>
          </a:prstGeom>
          <a:noFill/>
        </p:spPr>
        <p:txBody>
          <a:bodyPr vert="horz" rtlCol="0">
            <a:spAutoFit/>
          </a:bodyPr>
          <a:lstStyle/>
          <a:p>
            <a:pPr algn="ctr"/>
            <a:r>
              <a:rPr lang="en-US" sz="2400" dirty="0">
                <a:solidFill>
                  <a:srgbClr val="CFCFCF"/>
                </a:solidFill>
                <a:latin typeface="Times New Roman" panose="02020603050405020304" pitchFamily="18" charset="0"/>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27CDEAE1-69FA-42CF-B65D-944C8BD08CC2}" type="datetimeFigureOut">
              <a:rPr lang="en-US" smtClean="0"/>
              <a:pPr/>
              <a:t>12/16/2023</a:t>
            </a:fld>
            <a:endParaRPr lang="en-US" dirty="0"/>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dirty="0"/>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B2FCAD0A-DAF0-46D1-BC9F-C74D80005738}" type="slidenum">
              <a:rPr lang="en-US" smtClean="0"/>
              <a:pPr/>
              <a:t>‹#›</a:t>
            </a:fld>
            <a:endParaRPr lang="en-US" dirty="0"/>
          </a:p>
        </p:txBody>
      </p:sp>
    </p:spTree>
    <p:extLst>
      <p:ext uri="{BB962C8B-B14F-4D97-AF65-F5344CB8AC3E}">
        <p14:creationId xmlns:p14="http://schemas.microsoft.com/office/powerpoint/2010/main" val="29026703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randomBar dir="vert"/>
  </p:transition>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6000"/>
            <a:lum/>
          </a:blip>
          <a:srcRect/>
          <a:stretch>
            <a:fillRect t="-30000" b="-30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7314E4F-2D0D-4DF1-AEDB-8009AAE71386}"/>
              </a:ext>
            </a:extLst>
          </p:cNvPr>
          <p:cNvSpPr txBox="1"/>
          <p:nvPr userDrawn="1"/>
        </p:nvSpPr>
        <p:spPr>
          <a:xfrm>
            <a:off x="0" y="-2734965"/>
            <a:ext cx="12192000" cy="461665"/>
          </a:xfrm>
          <a:prstGeom prst="rect">
            <a:avLst/>
          </a:prstGeom>
          <a:noFill/>
        </p:spPr>
        <p:txBody>
          <a:bodyPr vert="horz" rtlCol="0">
            <a:spAutoFit/>
          </a:bodyPr>
          <a:lstStyle/>
          <a:p>
            <a:pPr algn="ctr"/>
            <a:r>
              <a:rPr lang="en-US" sz="2400" dirty="0">
                <a:solidFill>
                  <a:srgbClr val="CFCFCF"/>
                </a:solidFill>
                <a:latin typeface="Times New Roman" panose="02020603050405020304" pitchFamily="18" charset="0"/>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Times New Roman" panose="02020603050405020304" pitchFamily="18" charset="0"/>
              </a:defRPr>
            </a:lvl1pPr>
          </a:lstStyle>
          <a:p>
            <a:fld id="{1D8BD707-D9CF-40AE-B4C6-C98DA3205C09}" type="datetimeFigureOut">
              <a:rPr lang="en-US" smtClean="0"/>
              <a:pPr/>
              <a:t>12/16/2023</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Times New Roman" panose="02020603050405020304" pitchFamily="18"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1181929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p:randomBar dir="vert"/>
  </p:transition>
  <p:txStyles>
    <p:titleStyle>
      <a:lvl1pPr algn="ctr" defTabSz="609630" rtl="0" eaLnBrk="1" latinLnBrk="0" hangingPunct="1">
        <a:spcBef>
          <a:spcPct val="0"/>
        </a:spcBef>
        <a:buNone/>
        <a:defRPr sz="2933" kern="1200">
          <a:solidFill>
            <a:schemeClr val="tx1"/>
          </a:solidFill>
          <a:latin typeface="Times New Roman" panose="02020603050405020304" pitchFamily="18"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Times New Roman" panose="02020603050405020304" pitchFamily="18" charset="0"/>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Times New Roman" panose="02020603050405020304" pitchFamily="18" charset="0"/>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Times New Roman" panose="02020603050405020304" pitchFamily="18" charset="0"/>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Times New Roman" panose="02020603050405020304" pitchFamily="18" charset="0"/>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Times New Roman" panose="02020603050405020304" pitchFamily="18"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62.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41.svg"/><Relationship Id="rId18" Type="http://schemas.openxmlformats.org/officeDocument/2006/relationships/image" Target="../media/image44.png"/><Relationship Id="rId3" Type="http://schemas.openxmlformats.org/officeDocument/2006/relationships/audio" Target="../media/audio1.wav"/><Relationship Id="rId21" Type="http://schemas.openxmlformats.org/officeDocument/2006/relationships/image" Target="../media/image46.png"/><Relationship Id="rId7" Type="http://schemas.openxmlformats.org/officeDocument/2006/relationships/image" Target="../media/image37.svg"/><Relationship Id="rId12" Type="http://schemas.openxmlformats.org/officeDocument/2006/relationships/image" Target="../media/image40.png"/><Relationship Id="rId17" Type="http://schemas.openxmlformats.org/officeDocument/2006/relationships/slide" Target="slide18.xml"/><Relationship Id="rId25" Type="http://schemas.openxmlformats.org/officeDocument/2006/relationships/image" Target="../media/image35.svg"/><Relationship Id="rId2" Type="http://schemas.openxmlformats.org/officeDocument/2006/relationships/notesSlide" Target="../notesSlides/notesSlide8.xml"/><Relationship Id="rId16" Type="http://schemas.openxmlformats.org/officeDocument/2006/relationships/image" Target="../media/image43.svg"/><Relationship Id="rId20" Type="http://schemas.openxmlformats.org/officeDocument/2006/relationships/slide" Target="slide15.xml"/><Relationship Id="rId1" Type="http://schemas.openxmlformats.org/officeDocument/2006/relationships/slideLayout" Target="../slideLayouts/slideLayout62.xml"/><Relationship Id="rId6" Type="http://schemas.openxmlformats.org/officeDocument/2006/relationships/image" Target="../media/image36.png"/><Relationship Id="rId11" Type="http://schemas.openxmlformats.org/officeDocument/2006/relationships/slide" Target="slide16.xml"/><Relationship Id="rId24" Type="http://schemas.openxmlformats.org/officeDocument/2006/relationships/image" Target="../media/image34.png"/><Relationship Id="rId5" Type="http://schemas.openxmlformats.org/officeDocument/2006/relationships/image" Target="../media/image27.svg"/><Relationship Id="rId15" Type="http://schemas.openxmlformats.org/officeDocument/2006/relationships/image" Target="../media/image42.png"/><Relationship Id="rId23" Type="http://schemas.openxmlformats.org/officeDocument/2006/relationships/slide" Target="slide19.xml"/><Relationship Id="rId10" Type="http://schemas.openxmlformats.org/officeDocument/2006/relationships/image" Target="../media/image39.svg"/><Relationship Id="rId19" Type="http://schemas.openxmlformats.org/officeDocument/2006/relationships/image" Target="../media/image45.svg"/><Relationship Id="rId4" Type="http://schemas.openxmlformats.org/officeDocument/2006/relationships/image" Target="../media/image26.png"/><Relationship Id="rId9" Type="http://schemas.openxmlformats.org/officeDocument/2006/relationships/image" Target="../media/image38.png"/><Relationship Id="rId14" Type="http://schemas.openxmlformats.org/officeDocument/2006/relationships/slide" Target="slide17.xml"/><Relationship Id="rId22" Type="http://schemas.openxmlformats.org/officeDocument/2006/relationships/image" Target="../media/image47.sv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9.sv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8.png"/><Relationship Id="rId17" Type="http://schemas.openxmlformats.org/officeDocument/2006/relationships/image" Target="../media/image53.png"/><Relationship Id="rId2" Type="http://schemas.openxmlformats.org/officeDocument/2006/relationships/notesSlide" Target="../notesSlides/notesSlide9.xml"/><Relationship Id="rId16" Type="http://schemas.openxmlformats.org/officeDocument/2006/relationships/image" Target="../media/image52.svg"/><Relationship Id="rId1" Type="http://schemas.openxmlformats.org/officeDocument/2006/relationships/slideLayout" Target="../slideLayouts/slideLayout62.xml"/><Relationship Id="rId6" Type="http://schemas.openxmlformats.org/officeDocument/2006/relationships/image" Target="../media/image27.svg"/><Relationship Id="rId11" Type="http://schemas.openxmlformats.org/officeDocument/2006/relationships/slide" Target="slide13.xml"/><Relationship Id="rId5" Type="http://schemas.openxmlformats.org/officeDocument/2006/relationships/image" Target="../media/image26.png"/><Relationship Id="rId15" Type="http://schemas.openxmlformats.org/officeDocument/2006/relationships/image" Target="../media/image51.png"/><Relationship Id="rId10" Type="http://schemas.openxmlformats.org/officeDocument/2006/relationships/image" Target="../media/image49.svg"/><Relationship Id="rId4" Type="http://schemas.openxmlformats.org/officeDocument/2006/relationships/audio" Target="../media/audio3.wav"/><Relationship Id="rId9" Type="http://schemas.openxmlformats.org/officeDocument/2006/relationships/image" Target="../media/image48.pn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47.sv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46.png"/><Relationship Id="rId2" Type="http://schemas.openxmlformats.org/officeDocument/2006/relationships/notesSlide" Target="../notesSlides/notesSlide10.xml"/><Relationship Id="rId16" Type="http://schemas.openxmlformats.org/officeDocument/2006/relationships/image" Target="../media/image53.png"/><Relationship Id="rId1" Type="http://schemas.openxmlformats.org/officeDocument/2006/relationships/slideLayout" Target="../slideLayouts/slideLayout62.xml"/><Relationship Id="rId6" Type="http://schemas.openxmlformats.org/officeDocument/2006/relationships/image" Target="../media/image27.svg"/><Relationship Id="rId11" Type="http://schemas.openxmlformats.org/officeDocument/2006/relationships/slide" Target="slide13.xml"/><Relationship Id="rId5" Type="http://schemas.openxmlformats.org/officeDocument/2006/relationships/image" Target="../media/image26.png"/><Relationship Id="rId15" Type="http://schemas.openxmlformats.org/officeDocument/2006/relationships/image" Target="../media/image55.svg"/><Relationship Id="rId10" Type="http://schemas.openxmlformats.org/officeDocument/2006/relationships/image" Target="../media/image49.svg"/><Relationship Id="rId4" Type="http://schemas.openxmlformats.org/officeDocument/2006/relationships/audio" Target="../media/audio3.wav"/><Relationship Id="rId9" Type="http://schemas.openxmlformats.org/officeDocument/2006/relationships/image" Target="../media/image48.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41.sv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40.png"/><Relationship Id="rId17" Type="http://schemas.openxmlformats.org/officeDocument/2006/relationships/image" Target="../media/image53.png"/><Relationship Id="rId2" Type="http://schemas.openxmlformats.org/officeDocument/2006/relationships/notesSlide" Target="../notesSlides/notesSlide11.xml"/><Relationship Id="rId16" Type="http://schemas.openxmlformats.org/officeDocument/2006/relationships/image" Target="../media/image58.svg"/><Relationship Id="rId1" Type="http://schemas.openxmlformats.org/officeDocument/2006/relationships/slideLayout" Target="../slideLayouts/slideLayout62.xml"/><Relationship Id="rId6" Type="http://schemas.openxmlformats.org/officeDocument/2006/relationships/image" Target="../media/image27.svg"/><Relationship Id="rId11" Type="http://schemas.openxmlformats.org/officeDocument/2006/relationships/slide" Target="slide13.xml"/><Relationship Id="rId5" Type="http://schemas.openxmlformats.org/officeDocument/2006/relationships/image" Target="../media/image26.png"/><Relationship Id="rId15" Type="http://schemas.openxmlformats.org/officeDocument/2006/relationships/image" Target="../media/image57.png"/><Relationship Id="rId10" Type="http://schemas.openxmlformats.org/officeDocument/2006/relationships/image" Target="../media/image49.svg"/><Relationship Id="rId4" Type="http://schemas.openxmlformats.org/officeDocument/2006/relationships/audio" Target="../media/audio3.wav"/><Relationship Id="rId9" Type="http://schemas.openxmlformats.org/officeDocument/2006/relationships/image" Target="../media/image48.png"/><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43.sv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42.png"/><Relationship Id="rId17" Type="http://schemas.openxmlformats.org/officeDocument/2006/relationships/image" Target="../media/image53.png"/><Relationship Id="rId2" Type="http://schemas.openxmlformats.org/officeDocument/2006/relationships/notesSlide" Target="../notesSlides/notesSlide12.xml"/><Relationship Id="rId16" Type="http://schemas.openxmlformats.org/officeDocument/2006/relationships/image" Target="../media/image61.svg"/><Relationship Id="rId1" Type="http://schemas.openxmlformats.org/officeDocument/2006/relationships/slideLayout" Target="../slideLayouts/slideLayout62.xml"/><Relationship Id="rId6" Type="http://schemas.openxmlformats.org/officeDocument/2006/relationships/image" Target="../media/image27.svg"/><Relationship Id="rId11" Type="http://schemas.openxmlformats.org/officeDocument/2006/relationships/slide" Target="slide13.xml"/><Relationship Id="rId5" Type="http://schemas.openxmlformats.org/officeDocument/2006/relationships/image" Target="../media/image26.png"/><Relationship Id="rId15" Type="http://schemas.openxmlformats.org/officeDocument/2006/relationships/image" Target="../media/image60.png"/><Relationship Id="rId10" Type="http://schemas.openxmlformats.org/officeDocument/2006/relationships/image" Target="../media/image49.svg"/><Relationship Id="rId4" Type="http://schemas.openxmlformats.org/officeDocument/2006/relationships/audio" Target="../media/audio3.wav"/><Relationship Id="rId9" Type="http://schemas.openxmlformats.org/officeDocument/2006/relationships/image" Target="../media/image48.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45.sv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44.png"/><Relationship Id="rId17" Type="http://schemas.openxmlformats.org/officeDocument/2006/relationships/image" Target="../media/image53.png"/><Relationship Id="rId2" Type="http://schemas.openxmlformats.org/officeDocument/2006/relationships/notesSlide" Target="../notesSlides/notesSlide13.xml"/><Relationship Id="rId16" Type="http://schemas.openxmlformats.org/officeDocument/2006/relationships/image" Target="../media/image31.svg"/><Relationship Id="rId1" Type="http://schemas.openxmlformats.org/officeDocument/2006/relationships/slideLayout" Target="../slideLayouts/slideLayout62.xml"/><Relationship Id="rId6" Type="http://schemas.openxmlformats.org/officeDocument/2006/relationships/image" Target="../media/image27.svg"/><Relationship Id="rId11" Type="http://schemas.openxmlformats.org/officeDocument/2006/relationships/slide" Target="slide13.xml"/><Relationship Id="rId5" Type="http://schemas.openxmlformats.org/officeDocument/2006/relationships/image" Target="../media/image26.png"/><Relationship Id="rId15" Type="http://schemas.openxmlformats.org/officeDocument/2006/relationships/image" Target="../media/image30.png"/><Relationship Id="rId10" Type="http://schemas.openxmlformats.org/officeDocument/2006/relationships/image" Target="../media/image49.svg"/><Relationship Id="rId4" Type="http://schemas.openxmlformats.org/officeDocument/2006/relationships/audio" Target="../media/audio3.wav"/><Relationship Id="rId9" Type="http://schemas.openxmlformats.org/officeDocument/2006/relationships/image" Target="../media/image48.pn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6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6.gif"/><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HINHNEN\Khung hinh mau\1 (51).jpg">
            <a:extLst>
              <a:ext uri="{FF2B5EF4-FFF2-40B4-BE49-F238E27FC236}">
                <a16:creationId xmlns:a16="http://schemas.microsoft.com/office/drawing/2014/main" id="{2424D513-B2C6-443A-9BB0-2B21C48A3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WordArt 16">
            <a:extLst>
              <a:ext uri="{FF2B5EF4-FFF2-40B4-BE49-F238E27FC236}">
                <a16:creationId xmlns:a16="http://schemas.microsoft.com/office/drawing/2014/main" id="{0B396503-4113-478E-9449-DC4D3FF6E552}"/>
              </a:ext>
            </a:extLst>
          </p:cNvPr>
          <p:cNvSpPr>
            <a:spLocks noChangeArrowheads="1" noChangeShapeType="1" noTextEdit="1"/>
          </p:cNvSpPr>
          <p:nvPr/>
        </p:nvSpPr>
        <p:spPr bwMode="auto">
          <a:xfrm>
            <a:off x="1517650" y="744538"/>
            <a:ext cx="9156700" cy="523875"/>
          </a:xfrm>
          <a:prstGeom prst="rect">
            <a:avLst/>
          </a:prstGeom>
        </p:spPr>
        <p:txBody>
          <a:bodyPr wrap="none" fromWordArt="1">
            <a:prstTxWarp prst="textPlain">
              <a:avLst>
                <a:gd name="adj" fmla="val 50000"/>
              </a:avLst>
            </a:prstTxWarp>
          </a:bodyPr>
          <a:lstStyle/>
          <a:p>
            <a:pPr algn="ctr"/>
            <a:r>
              <a:rPr lang="vi-VN" sz="31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 TRẦN QUỐC TOẢN</a:t>
            </a:r>
            <a:endParaRPr lang="en-GB" sz="31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9460" name="WordArt 4">
            <a:extLst>
              <a:ext uri="{FF2B5EF4-FFF2-40B4-BE49-F238E27FC236}">
                <a16:creationId xmlns:a16="http://schemas.microsoft.com/office/drawing/2014/main" id="{B752DC0E-0850-4B2B-B12C-AA903E0F5B68}"/>
              </a:ext>
            </a:extLst>
          </p:cNvPr>
          <p:cNvSpPr>
            <a:spLocks noChangeArrowheads="1" noChangeShapeType="1" noTextEdit="1"/>
          </p:cNvSpPr>
          <p:nvPr/>
        </p:nvSpPr>
        <p:spPr bwMode="auto">
          <a:xfrm>
            <a:off x="4191000" y="4573588"/>
            <a:ext cx="3505200" cy="993775"/>
          </a:xfrm>
          <a:prstGeom prst="rect">
            <a:avLst/>
          </a:prstGeom>
        </p:spPr>
        <p:txBody>
          <a:bodyPr wrap="none" fromWordArt="1">
            <a:prstTxWarp prst="textPlain">
              <a:avLst>
                <a:gd name="adj" fmla="val 50000"/>
              </a:avLst>
            </a:prstTxWarp>
          </a:bodyPr>
          <a:lstStyle/>
          <a:p>
            <a:pPr algn="ctr"/>
            <a:r>
              <a:rPr lang="en-GB" sz="3100" b="1" kern="1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4A3</a:t>
            </a:r>
          </a:p>
        </p:txBody>
      </p:sp>
      <p:sp>
        <p:nvSpPr>
          <p:cNvPr id="2" name="Rectangle 1">
            <a:extLst>
              <a:ext uri="{FF2B5EF4-FFF2-40B4-BE49-F238E27FC236}">
                <a16:creationId xmlns:a16="http://schemas.microsoft.com/office/drawing/2014/main" id="{EECE4A6C-2596-4F06-A72C-42166D6E75A4}"/>
              </a:ext>
            </a:extLst>
          </p:cNvPr>
          <p:cNvSpPr/>
          <p:nvPr/>
        </p:nvSpPr>
        <p:spPr>
          <a:xfrm>
            <a:off x="948648" y="1418878"/>
            <a:ext cx="10294704" cy="3154710"/>
          </a:xfrm>
          <a:prstGeom prst="rect">
            <a:avLst/>
          </a:prstGeom>
          <a:noFill/>
        </p:spPr>
        <p:txBody>
          <a:bodyPr>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19900" b="1" dirty="0">
                <a:ln/>
                <a:solidFill>
                  <a:srgbClr val="FF0000"/>
                </a:solidFill>
                <a:latin typeface="Times New Roman" panose="02020603050405020304" pitchFamily="18" charset="0"/>
                <a:cs typeface="Times New Roman" panose="02020603050405020304" pitchFamily="18" charset="0"/>
              </a:rPr>
              <a:t>TOÁN</a:t>
            </a:r>
          </a:p>
        </p:txBody>
      </p:sp>
    </p:spTree>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609600" y="685800"/>
            <a:ext cx="838200" cy="7620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0</a:t>
            </a:r>
            <a:r>
              <a:rPr kumimoji="0" lang="vi-VN"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7</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endParaRPr>
          </a:p>
        </p:txBody>
      </p:sp>
      <p:sp>
        <p:nvSpPr>
          <p:cNvPr id="3" name="TextBox 2">
            <a:extLst>
              <a:ext uri="{FF2B5EF4-FFF2-40B4-BE49-F238E27FC236}">
                <a16:creationId xmlns:a16="http://schemas.microsoft.com/office/drawing/2014/main" id="{1023F6D2-F5C7-E43F-C44F-FBE1C8FB173C}"/>
              </a:ext>
            </a:extLst>
          </p:cNvPr>
          <p:cNvSpPr txBox="1"/>
          <p:nvPr/>
        </p:nvSpPr>
        <p:spPr>
          <a:xfrm>
            <a:off x="1786005" y="820578"/>
            <a:ext cx="9796395" cy="769441"/>
          </a:xfrm>
          <a:prstGeom prst="rect">
            <a:avLst/>
          </a:prstGeom>
          <a:noFill/>
        </p:spPr>
        <p:txBody>
          <a:bodyPr wrap="square">
            <a:spAutoFit/>
          </a:bodyPr>
          <a:lstStyle/>
          <a:p>
            <a:pPr lvl="0" algn="just">
              <a:spcAft>
                <a:spcPts val="1000"/>
              </a:spcAft>
              <a:buClr>
                <a:srgbClr val="000000"/>
              </a:buClr>
              <a:defRPr/>
            </a:pPr>
            <a:r>
              <a:rPr lang="vi-VN" sz="44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Biết rằng 100 h</a:t>
            </a:r>
            <a:r>
              <a:rPr lang="en-US" sz="44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ạ</a:t>
            </a:r>
            <a:r>
              <a:rPr lang="vi-VN" sz="44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t gạo nặng 2g:</a:t>
            </a:r>
          </a:p>
        </p:txBody>
      </p:sp>
      <p:sp>
        <p:nvSpPr>
          <p:cNvPr id="7" name="TextBox 6">
            <a:extLst>
              <a:ext uri="{FF2B5EF4-FFF2-40B4-BE49-F238E27FC236}">
                <a16:creationId xmlns:a16="http://schemas.microsoft.com/office/drawing/2014/main" id="{5F4BE783-AA9F-401A-B489-90DD261E2B5E}"/>
              </a:ext>
            </a:extLst>
          </p:cNvPr>
          <p:cNvSpPr txBox="1"/>
          <p:nvPr/>
        </p:nvSpPr>
        <p:spPr>
          <a:xfrm>
            <a:off x="228600" y="1711811"/>
            <a:ext cx="11125200" cy="3323987"/>
          </a:xfrm>
          <a:prstGeom prst="rect">
            <a:avLst/>
          </a:prstGeom>
          <a:noFill/>
        </p:spPr>
        <p:txBody>
          <a:bodyPr wrap="square">
            <a:spAutoFit/>
          </a:bodyPr>
          <a:lstStyle/>
          <a:p>
            <a:pPr lvl="0" algn="just">
              <a:spcBef>
                <a:spcPts val="600"/>
              </a:spcBef>
              <a:spcAft>
                <a:spcPts val="600"/>
              </a:spcAft>
              <a:buClr>
                <a:srgbClr val="000000"/>
              </a:buClr>
              <a:defRPr/>
            </a:pPr>
            <a:r>
              <a:rPr lang="vi-VN" sz="4000" b="1" kern="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b) Tính đến năm 2022, Việt Nam có khoảng 99 triệu dân.</a:t>
            </a:r>
          </a:p>
          <a:p>
            <a:pPr lvl="0" algn="just">
              <a:spcBef>
                <a:spcPts val="600"/>
              </a:spcBef>
              <a:spcAft>
                <a:spcPts val="600"/>
              </a:spcAft>
              <a:buClr>
                <a:srgbClr val="000000"/>
              </a:buClr>
              <a:defRPr/>
            </a:pPr>
            <a:r>
              <a:rPr lang="vi-VN" sz="4000" b="1" kern="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Em thử tính xem nếu mỗi người tiết kiệm 1 hạt gạo thì sẽ tiết kiệm được khoảng bao nhiêu ki-lô-gam gạo.</a:t>
            </a:r>
          </a:p>
        </p:txBody>
      </p:sp>
      <p:pic>
        <p:nvPicPr>
          <p:cNvPr id="10" name="Picture 9">
            <a:extLst>
              <a:ext uri="{FF2B5EF4-FFF2-40B4-BE49-F238E27FC236}">
                <a16:creationId xmlns:a16="http://schemas.microsoft.com/office/drawing/2014/main" id="{DB00C0B7-3332-4204-94AB-4AFA444F79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837"/>
          <a:stretch/>
        </p:blipFill>
        <p:spPr>
          <a:xfrm>
            <a:off x="5257800" y="4267200"/>
            <a:ext cx="3376468" cy="2914650"/>
          </a:xfrm>
          <a:prstGeom prst="rect">
            <a:avLst/>
          </a:prstGeom>
        </p:spPr>
      </p:pic>
    </p:spTree>
    <p:extLst>
      <p:ext uri="{BB962C8B-B14F-4D97-AF65-F5344CB8AC3E}">
        <p14:creationId xmlns:p14="http://schemas.microsoft.com/office/powerpoint/2010/main" val="40206400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checkerboard(across)">
                                      <p:cBhvr>
                                        <p:cTn id="11" dur="500"/>
                                        <p:tgtEl>
                                          <p:spTgt spid="7">
                                            <p:txEl>
                                              <p:pRg st="1" end="1"/>
                                            </p:txEl>
                                          </p:spTgt>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650320" y="585064"/>
            <a:ext cx="873680" cy="786535"/>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0</a:t>
            </a:r>
            <a:r>
              <a:rPr kumimoji="0" lang="vi-VN"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7</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21F7014-231A-485A-AEC0-EC2316372EB1}"/>
                  </a:ext>
                </a:extLst>
              </p:cNvPr>
              <p:cNvSpPr txBox="1"/>
              <p:nvPr/>
            </p:nvSpPr>
            <p:spPr>
              <a:xfrm>
                <a:off x="0" y="770350"/>
                <a:ext cx="12192000" cy="5940088"/>
              </a:xfrm>
              <a:prstGeom prst="rect">
                <a:avLst/>
              </a:prstGeom>
              <a:noFill/>
            </p:spPr>
            <p:txBody>
              <a:bodyPr wrap="square">
                <a:spAutoFit/>
              </a:bodyPr>
              <a:lstStyle/>
              <a:p>
                <a:pPr algn="ctr">
                  <a:spcBef>
                    <a:spcPts val="600"/>
                  </a:spcBef>
                  <a:spcAft>
                    <a:spcPts val="600"/>
                  </a:spcAft>
                </a:pPr>
                <a:r>
                  <a:rPr lang="en-US" sz="40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40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endParaRPr lang="en-US" sz="40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600"/>
                  </a:spcBef>
                  <a:spcAft>
                    <a:spcPts val="600"/>
                  </a:spcAft>
                </a:pPr>
                <a:r>
                  <a:rPr lang="en-US" sz="40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Việt</a:t>
                </a: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Nam </a:t>
                </a:r>
                <a:r>
                  <a:rPr lang="en-US" sz="40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có</a:t>
                </a: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99 </a:t>
                </a:r>
                <a:r>
                  <a:rPr lang="en-US" sz="40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triệu</a:t>
                </a: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dân</a:t>
                </a: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Nếu mỗi người tiết kiệm 1 hạt gạo thì cả nước sẽ tiết kiệm được khoảng</a:t>
                </a:r>
              </a:p>
              <a:p>
                <a:pPr algn="ctr">
                  <a:spcBef>
                    <a:spcPts val="600"/>
                  </a:spcBef>
                  <a:spcAft>
                    <a:spcPts val="600"/>
                  </a:spcAft>
                </a:pP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99 000 000 hạt gạo.</a:t>
                </a:r>
                <a:endParaRPr lang="en-VN"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600"/>
                  </a:spcBef>
                  <a:spcAft>
                    <a:spcPts val="600"/>
                  </a:spcAft>
                </a:pPr>
                <a:r>
                  <a:rPr lang="en-US" sz="40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Số</a:t>
                </a: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gam </a:t>
                </a:r>
                <a:r>
                  <a:rPr lang="en-US" sz="40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gạo</a:t>
                </a: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kiệm</a:t>
                </a: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endParaRPr lang="en-VN"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600"/>
                  </a:spcBef>
                  <a:spcAft>
                    <a:spcPts val="600"/>
                  </a:spcAft>
                </a:pP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(99 000 000 : 100) </a:t>
                </a:r>
                <a14:m>
                  <m:oMath xmlns:m="http://schemas.openxmlformats.org/officeDocument/2006/math">
                    <m:r>
                      <a:rPr lang="en-US" sz="4000" b="1">
                        <a:solidFill>
                          <a:srgbClr val="0000CC"/>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2  = 1 980 000 (g)</a:t>
                </a:r>
                <a:endParaRPr lang="en-VN"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600"/>
                  </a:spcBef>
                  <a:spcAft>
                    <a:spcPts val="600"/>
                  </a:spcAft>
                </a:pPr>
                <a:r>
                  <a:rPr lang="en-US" sz="40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Đổi</a:t>
                </a: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1 980 000 g = 1 980 kg</a:t>
                </a:r>
                <a:endParaRPr lang="en-VN"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600"/>
                  </a:spcBef>
                  <a:spcAft>
                    <a:spcPts val="600"/>
                  </a:spcAft>
                </a:pPr>
                <a:r>
                  <a:rPr lang="en-US" sz="4000" b="1" u="sng"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Đáp</a:t>
                </a:r>
                <a:r>
                  <a:rPr lang="en-US" sz="4000" b="1" u="sng"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u="sng"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số</a:t>
                </a:r>
                <a:r>
                  <a:rPr lang="en-US" sz="4000" b="1" u="sng"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1 980 kg.</a:t>
                </a:r>
                <a:endParaRPr lang="en-VN" sz="40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8" name="TextBox 7">
                <a:extLst>
                  <a:ext uri="{FF2B5EF4-FFF2-40B4-BE49-F238E27FC236}">
                    <a16:creationId xmlns:a16="http://schemas.microsoft.com/office/drawing/2014/main" id="{321F7014-231A-485A-AEC0-EC2316372EB1}"/>
                  </a:ext>
                </a:extLst>
              </p:cNvPr>
              <p:cNvSpPr txBox="1">
                <a:spLocks noRot="1" noChangeAspect="1" noMove="1" noResize="1" noEditPoints="1" noAdjustHandles="1" noChangeArrowheads="1" noChangeShapeType="1" noTextEdit="1"/>
              </p:cNvSpPr>
              <p:nvPr/>
            </p:nvSpPr>
            <p:spPr>
              <a:xfrm>
                <a:off x="0" y="770350"/>
                <a:ext cx="12192000" cy="5940088"/>
              </a:xfrm>
              <a:prstGeom prst="rect">
                <a:avLst/>
              </a:prstGeom>
              <a:blipFill>
                <a:blip r:embed="rId2"/>
                <a:stretch>
                  <a:fillRect t="-1846" r="-500" b="-3385"/>
                </a:stretch>
              </a:blipFill>
            </p:spPr>
            <p:txBody>
              <a:bodyPr/>
              <a:lstStyle/>
              <a:p>
                <a:r>
                  <a:rPr lang="en-GB">
                    <a:noFill/>
                  </a:rPr>
                  <a:t> </a:t>
                </a:r>
              </a:p>
            </p:txBody>
          </p:sp>
        </mc:Fallback>
      </mc:AlternateContent>
      <p:pic>
        <p:nvPicPr>
          <p:cNvPr id="9" name="Picture 8">
            <a:extLst>
              <a:ext uri="{FF2B5EF4-FFF2-40B4-BE49-F238E27FC236}">
                <a16:creationId xmlns:a16="http://schemas.microsoft.com/office/drawing/2014/main" id="{48592BCE-FF9C-42B1-9C3A-D99D816194AF}"/>
              </a:ext>
            </a:extLst>
          </p:cNvPr>
          <p:cNvPicPr>
            <a:picLocks noChangeAspect="1"/>
          </p:cNvPicPr>
          <p:nvPr/>
        </p:nvPicPr>
        <p:blipFill rotWithShape="1">
          <a:blip r:embed="rId3">
            <a:extLst>
              <a:ext uri="{28A0092B-C50C-407E-A947-70E740481C1C}">
                <a14:useLocalDpi xmlns:a14="http://schemas.microsoft.com/office/drawing/2010/main" val="0"/>
              </a:ext>
            </a:extLst>
          </a:blip>
          <a:srcRect l="6247" t="23639" r="66301" b="30086"/>
          <a:stretch/>
        </p:blipFill>
        <p:spPr>
          <a:xfrm>
            <a:off x="-254000" y="4419600"/>
            <a:ext cx="2916789" cy="2765730"/>
          </a:xfrm>
          <a:prstGeom prst="rect">
            <a:avLst/>
          </a:prstGeom>
        </p:spPr>
      </p:pic>
    </p:spTree>
    <p:extLst>
      <p:ext uri="{BB962C8B-B14F-4D97-AF65-F5344CB8AC3E}">
        <p14:creationId xmlns:p14="http://schemas.microsoft.com/office/powerpoint/2010/main" val="67762782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heckerboard(across)">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heckerboard(across)">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checkerboard(across)">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checkerboard(across)">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checkerboard(across)">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checkerboard(across)">
                                      <p:cBhvr>
                                        <p:cTn id="37" dur="500"/>
                                        <p:tgtEl>
                                          <p:spTgt spid="8">
                                            <p:txEl>
                                              <p:pRg st="6" end="6"/>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05795" y="402841"/>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5" name="TextBox 7">
            <a:extLst>
              <a:ext uri="{FF2B5EF4-FFF2-40B4-BE49-F238E27FC236}">
                <a16:creationId xmlns:a16="http://schemas.microsoft.com/office/drawing/2014/main" id="{AB83DFFB-CFA1-B230-8664-1C4C09AA2860}"/>
              </a:ext>
            </a:extLst>
          </p:cNvPr>
          <p:cNvSpPr txBox="1"/>
          <p:nvPr/>
        </p:nvSpPr>
        <p:spPr>
          <a:xfrm>
            <a:off x="821647" y="758798"/>
            <a:ext cx="10650044" cy="1574598"/>
          </a:xfrm>
          <a:prstGeom prst="rect">
            <a:avLst/>
          </a:prstGeom>
        </p:spPr>
        <p:txBody>
          <a:bodyPr wrap="square" lIns="0" tIns="0" rIns="0" bIns="0" rtlCol="0" anchor="t">
            <a:spAutoFit/>
          </a:bodyPr>
          <a:lstStyle/>
          <a:p>
            <a:pPr marL="0" marR="0" lvl="0" indent="0" algn="ctr" defTabSz="609539" rtl="0" eaLnBrk="1" fontAlgn="auto" latinLnBrk="0" hangingPunct="1">
              <a:lnSpc>
                <a:spcPts val="66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TRÒ CHƠI</a:t>
            </a:r>
          </a:p>
          <a:p>
            <a:pPr marL="0" marR="0" lvl="0" indent="0" algn="ctr" defTabSz="609539" rtl="0" eaLnBrk="1" fontAlgn="auto" latinLnBrk="0" hangingPunct="1">
              <a:lnSpc>
                <a:spcPts val="66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VÌ MÔI TRƯỜNG XANH SẠCH ĐẸP</a:t>
            </a:r>
          </a:p>
        </p:txBody>
      </p:sp>
      <p:sp>
        <p:nvSpPr>
          <p:cNvPr id="26" name="TextBox 25">
            <a:extLst>
              <a:ext uri="{FF2B5EF4-FFF2-40B4-BE49-F238E27FC236}">
                <a16:creationId xmlns:a16="http://schemas.microsoft.com/office/drawing/2014/main" id="{6067983B-947E-AB07-0C07-22D68BD8808E}"/>
              </a:ext>
            </a:extLst>
          </p:cNvPr>
          <p:cNvSpPr txBox="1"/>
          <p:nvPr/>
        </p:nvSpPr>
        <p:spPr>
          <a:xfrm>
            <a:off x="3454400" y="2514600"/>
            <a:ext cx="5283200" cy="3892861"/>
          </a:xfrm>
          <a:prstGeom prst="rect">
            <a:avLst/>
          </a:prstGeom>
          <a:noFill/>
        </p:spPr>
        <p:txBody>
          <a:bodyPr wrap="square">
            <a:spAutoFit/>
          </a:bodyPr>
          <a:lstStyle/>
          <a:p>
            <a:pPr marL="0" marR="0" lvl="0" indent="0" algn="just" defTabSz="609539" rtl="0" eaLnBrk="1" fontAlgn="auto" latinLnBrk="0" hangingPunct="1">
              <a:lnSpc>
                <a:spcPct val="15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Hãy cùng bạn thùng rác dọn dẹp môi trường xung quanh bằng cách trả lời các câu hỏi. Mỗi câu trả lời đúng là một túi rác được vứt vào thùng. Trả lời sai, quyền trả lời sẽ được trao cho bạn khác. </a:t>
            </a:r>
          </a:p>
        </p:txBody>
      </p:sp>
      <p:sp>
        <p:nvSpPr>
          <p:cNvPr id="27" name="Freeform 12">
            <a:extLst>
              <a:ext uri="{FF2B5EF4-FFF2-40B4-BE49-F238E27FC236}">
                <a16:creationId xmlns:a16="http://schemas.microsoft.com/office/drawing/2014/main" id="{82590488-BAC5-4413-5554-9FA4103D23A2}"/>
              </a:ext>
            </a:extLst>
          </p:cNvPr>
          <p:cNvSpPr/>
          <p:nvPr/>
        </p:nvSpPr>
        <p:spPr>
          <a:xfrm>
            <a:off x="9285769" y="1859168"/>
            <a:ext cx="2222207" cy="2066652"/>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9" name="Freeform 14">
            <a:extLst>
              <a:ext uri="{FF2B5EF4-FFF2-40B4-BE49-F238E27FC236}">
                <a16:creationId xmlns:a16="http://schemas.microsoft.com/office/drawing/2014/main" id="{651876D0-DA49-C768-8BB9-1919955EDA90}"/>
              </a:ext>
            </a:extLst>
          </p:cNvPr>
          <p:cNvSpPr/>
          <p:nvPr/>
        </p:nvSpPr>
        <p:spPr>
          <a:xfrm>
            <a:off x="8432387" y="3925820"/>
            <a:ext cx="3725908" cy="2743200"/>
          </a:xfrm>
          <a:custGeom>
            <a:avLst/>
            <a:gdLst/>
            <a:ahLst/>
            <a:cxnLst/>
            <a:rect l="l" t="t" r="r" b="b"/>
            <a:pathLst>
              <a:path w="5588862" h="4114800">
                <a:moveTo>
                  <a:pt x="0" y="0"/>
                </a:moveTo>
                <a:lnTo>
                  <a:pt x="5588862" y="0"/>
                </a:lnTo>
                <a:lnTo>
                  <a:pt x="558886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0" name="Freeform 10">
            <a:extLst>
              <a:ext uri="{FF2B5EF4-FFF2-40B4-BE49-F238E27FC236}">
                <a16:creationId xmlns:a16="http://schemas.microsoft.com/office/drawing/2014/main" id="{E4252BF1-6ACA-DACB-2D15-AEF4FF9C87AF}"/>
              </a:ext>
            </a:extLst>
          </p:cNvPr>
          <p:cNvSpPr/>
          <p:nvPr/>
        </p:nvSpPr>
        <p:spPr>
          <a:xfrm>
            <a:off x="-687811" y="2280603"/>
            <a:ext cx="4142211" cy="4595540"/>
          </a:xfrm>
          <a:custGeom>
            <a:avLst/>
            <a:gdLst/>
            <a:ahLst/>
            <a:cxnLst/>
            <a:rect l="l" t="t" r="r" b="b"/>
            <a:pathLst>
              <a:path w="3823023" h="4114800">
                <a:moveTo>
                  <a:pt x="0" y="0"/>
                </a:moveTo>
                <a:lnTo>
                  <a:pt x="3823023" y="0"/>
                </a:lnTo>
                <a:lnTo>
                  <a:pt x="382302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outHorizont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05795" y="402841"/>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 name="Freeform 11">
            <a:extLst>
              <a:ext uri="{FF2B5EF4-FFF2-40B4-BE49-F238E27FC236}">
                <a16:creationId xmlns:a16="http://schemas.microsoft.com/office/drawing/2014/main" id="{C0366F0C-DB23-6AC1-9B5F-0D91E25B10BA}"/>
              </a:ext>
            </a:extLst>
          </p:cNvPr>
          <p:cNvSpPr/>
          <p:nvPr/>
        </p:nvSpPr>
        <p:spPr>
          <a:xfrm>
            <a:off x="101600" y="400499"/>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 name="chai nhựa">
            <a:hlinkClick r:id="rId8" action="ppaction://hlinksldjump"/>
            <a:extLst>
              <a:ext uri="{FF2B5EF4-FFF2-40B4-BE49-F238E27FC236}">
                <a16:creationId xmlns:a16="http://schemas.microsoft.com/office/drawing/2014/main" id="{9AD6B77F-1778-9ACA-149A-DD8276E0EC2A}"/>
              </a:ext>
            </a:extLst>
          </p:cNvPr>
          <p:cNvSpPr/>
          <p:nvPr/>
        </p:nvSpPr>
        <p:spPr>
          <a:xfrm>
            <a:off x="2497851" y="3340502"/>
            <a:ext cx="1540797" cy="789659"/>
          </a:xfrm>
          <a:custGeom>
            <a:avLst/>
            <a:gdLst/>
            <a:ahLst/>
            <a:cxnLst/>
            <a:rect l="l" t="t" r="r" b="b"/>
            <a:pathLst>
              <a:path w="3806439" h="1950800">
                <a:moveTo>
                  <a:pt x="0" y="0"/>
                </a:moveTo>
                <a:lnTo>
                  <a:pt x="3806439" y="0"/>
                </a:lnTo>
                <a:lnTo>
                  <a:pt x="3806439" y="1950800"/>
                </a:lnTo>
                <a:lnTo>
                  <a:pt x="0" y="1950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vỏ chuối">
            <a:hlinkClick r:id="rId11" action="ppaction://hlinksldjump"/>
            <a:extLst>
              <a:ext uri="{FF2B5EF4-FFF2-40B4-BE49-F238E27FC236}">
                <a16:creationId xmlns:a16="http://schemas.microsoft.com/office/drawing/2014/main" id="{685B1C21-EE81-4275-525D-BE66B918765C}"/>
              </a:ext>
            </a:extLst>
          </p:cNvPr>
          <p:cNvSpPr/>
          <p:nvPr/>
        </p:nvSpPr>
        <p:spPr>
          <a:xfrm>
            <a:off x="3041017" y="5229090"/>
            <a:ext cx="1410797" cy="1552459"/>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úi vàng">
            <a:hlinkClick r:id="rId14" action="ppaction://hlinksldjump"/>
            <a:extLst>
              <a:ext uri="{FF2B5EF4-FFF2-40B4-BE49-F238E27FC236}">
                <a16:creationId xmlns:a16="http://schemas.microsoft.com/office/drawing/2014/main" id="{404B1791-E6B9-1AC7-72FF-DC5F03928E9D}"/>
              </a:ext>
            </a:extLst>
          </p:cNvPr>
          <p:cNvSpPr/>
          <p:nvPr/>
        </p:nvSpPr>
        <p:spPr>
          <a:xfrm>
            <a:off x="7986776" y="4840167"/>
            <a:ext cx="1193573" cy="1229336"/>
          </a:xfrm>
          <a:custGeom>
            <a:avLst/>
            <a:gdLst/>
            <a:ahLst/>
            <a:cxnLst/>
            <a:rect l="l" t="t" r="r" b="b"/>
            <a:pathLst>
              <a:path w="3995097" h="4114800">
                <a:moveTo>
                  <a:pt x="0" y="0"/>
                </a:moveTo>
                <a:lnTo>
                  <a:pt x="3995096" y="0"/>
                </a:lnTo>
                <a:lnTo>
                  <a:pt x="399509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 name="bịch rác">
            <a:hlinkClick r:id="rId17" action="ppaction://hlinksldjump"/>
            <a:extLst>
              <a:ext uri="{FF2B5EF4-FFF2-40B4-BE49-F238E27FC236}">
                <a16:creationId xmlns:a16="http://schemas.microsoft.com/office/drawing/2014/main" id="{85684BF8-4BFA-1F28-2385-ADF98F5D9059}"/>
              </a:ext>
            </a:extLst>
          </p:cNvPr>
          <p:cNvSpPr/>
          <p:nvPr/>
        </p:nvSpPr>
        <p:spPr>
          <a:xfrm>
            <a:off x="9596514" y="3878931"/>
            <a:ext cx="1293553" cy="1581009"/>
          </a:xfrm>
          <a:custGeom>
            <a:avLst/>
            <a:gdLst/>
            <a:ahLst/>
            <a:cxnLst/>
            <a:rect l="l" t="t" r="r" b="b"/>
            <a:pathLst>
              <a:path w="3366655" h="4114800">
                <a:moveTo>
                  <a:pt x="0" y="0"/>
                </a:moveTo>
                <a:lnTo>
                  <a:pt x="3366654" y="0"/>
                </a:lnTo>
                <a:lnTo>
                  <a:pt x="3366654"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0" name="dép">
            <a:hlinkClick r:id="rId20" action="ppaction://hlinksldjump"/>
            <a:extLst>
              <a:ext uri="{FF2B5EF4-FFF2-40B4-BE49-F238E27FC236}">
                <a16:creationId xmlns:a16="http://schemas.microsoft.com/office/drawing/2014/main" id="{B8B6E774-93A3-EE90-B2CE-7DD6AC99DF3B}"/>
              </a:ext>
            </a:extLst>
          </p:cNvPr>
          <p:cNvSpPr/>
          <p:nvPr/>
        </p:nvSpPr>
        <p:spPr>
          <a:xfrm>
            <a:off x="1301934" y="4130161"/>
            <a:ext cx="1141192" cy="1329779"/>
          </a:xfrm>
          <a:custGeom>
            <a:avLst/>
            <a:gdLst/>
            <a:ahLst/>
            <a:cxnLst/>
            <a:rect l="l" t="t" r="r" b="b"/>
            <a:pathLst>
              <a:path w="3531247" h="4114800">
                <a:moveTo>
                  <a:pt x="0" y="0"/>
                </a:moveTo>
                <a:lnTo>
                  <a:pt x="3531247" y="0"/>
                </a:lnTo>
                <a:lnTo>
                  <a:pt x="3531247"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3" name="Freeform 11">
            <a:extLst>
              <a:ext uri="{FF2B5EF4-FFF2-40B4-BE49-F238E27FC236}">
                <a16:creationId xmlns:a16="http://schemas.microsoft.com/office/drawing/2014/main" id="{C3BEFA36-2334-AD83-E1F0-B8DA2BDD06D3}"/>
              </a:ext>
            </a:extLst>
          </p:cNvPr>
          <p:cNvSpPr/>
          <p:nvPr/>
        </p:nvSpPr>
        <p:spPr>
          <a:xfrm>
            <a:off x="3343262" y="457382"/>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4" name="Freeform 11">
            <a:extLst>
              <a:ext uri="{FF2B5EF4-FFF2-40B4-BE49-F238E27FC236}">
                <a16:creationId xmlns:a16="http://schemas.microsoft.com/office/drawing/2014/main" id="{F14CD38C-3D95-6728-30AB-807BE4B6EFB9}"/>
              </a:ext>
            </a:extLst>
          </p:cNvPr>
          <p:cNvSpPr/>
          <p:nvPr/>
        </p:nvSpPr>
        <p:spPr>
          <a:xfrm>
            <a:off x="6519339" y="400499"/>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5" name="Freeform 11">
            <a:extLst>
              <a:ext uri="{FF2B5EF4-FFF2-40B4-BE49-F238E27FC236}">
                <a16:creationId xmlns:a16="http://schemas.microsoft.com/office/drawing/2014/main" id="{98F5214F-BDC8-BA0B-F824-66BF511F722E}"/>
              </a:ext>
            </a:extLst>
          </p:cNvPr>
          <p:cNvSpPr/>
          <p:nvPr/>
        </p:nvSpPr>
        <p:spPr>
          <a:xfrm>
            <a:off x="9599113" y="464614"/>
            <a:ext cx="3337965" cy="2743200"/>
          </a:xfrm>
          <a:custGeom>
            <a:avLst/>
            <a:gdLst/>
            <a:ahLst/>
            <a:cxnLst/>
            <a:rect l="l" t="t" r="r" b="b"/>
            <a:pathLst>
              <a:path w="5006947" h="4114800">
                <a:moveTo>
                  <a:pt x="0" y="0"/>
                </a:moveTo>
                <a:lnTo>
                  <a:pt x="5006947" y="0"/>
                </a:lnTo>
                <a:lnTo>
                  <a:pt x="50069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7" name="Freeform 10">
            <a:hlinkClick r:id="rId23" action="ppaction://hlinksldjump"/>
            <a:extLst>
              <a:ext uri="{FF2B5EF4-FFF2-40B4-BE49-F238E27FC236}">
                <a16:creationId xmlns:a16="http://schemas.microsoft.com/office/drawing/2014/main" id="{92A69565-AB5A-7540-FE6C-52F0B3C44B8A}"/>
              </a:ext>
            </a:extLst>
          </p:cNvPr>
          <p:cNvSpPr/>
          <p:nvPr/>
        </p:nvSpPr>
        <p:spPr>
          <a:xfrm>
            <a:off x="4340746" y="2017833"/>
            <a:ext cx="4142211" cy="4595540"/>
          </a:xfrm>
          <a:custGeom>
            <a:avLst/>
            <a:gdLst/>
            <a:ahLst/>
            <a:cxnLst/>
            <a:rect l="l" t="t" r="r" b="b"/>
            <a:pathLst>
              <a:path w="3823023" h="4114800">
                <a:moveTo>
                  <a:pt x="0" y="0"/>
                </a:moveTo>
                <a:lnTo>
                  <a:pt x="3823023" y="0"/>
                </a:lnTo>
                <a:lnTo>
                  <a:pt x="3823023"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09404739"/>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5746 0.07361 " pathEditMode="relative" ptsTypes="AA">
                                      <p:cBhvr>
                                        <p:cTn id="6" dur="2000" fill="hold"/>
                                        <p:tgtEl>
                                          <p:spTgt spid="5"/>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 0 L -0.15547 -0.25154 " pathEditMode="relative" ptsTypes="AA">
                                      <p:cBhvr>
                                        <p:cTn id="11" dur="2000" fill="hold"/>
                                        <p:tgtEl>
                                          <p:spTgt spid="7"/>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 0 L -0.3033 -0.06065 " pathEditMode="relative" ptsTypes="AA">
                                      <p:cBhvr>
                                        <p:cTn id="16" dur="2000" fill="hold"/>
                                        <p:tgtEl>
                                          <p:spTgt spid="8"/>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4.86111E-6 2.71605E-6 L 0.17969 -0.31358 " pathEditMode="relative" rAng="0" ptsTypes="AA">
                                      <p:cBhvr>
                                        <p:cTn id="21" dur="2000" fill="hold"/>
                                        <p:tgtEl>
                                          <p:spTgt spid="6"/>
                                        </p:tgtEl>
                                        <p:attrNameLst>
                                          <p:attrName>ppt_x</p:attrName>
                                          <p:attrName>ppt_y</p:attrName>
                                        </p:attrNameLst>
                                      </p:cBhvr>
                                      <p:rCtr x="8984" y="-15679"/>
                                    </p:animMotion>
                                  </p:childTnLst>
                                  <p:subTnLst>
                                    <p:audio>
                                      <p:cMediaNode>
                                        <p:cTn display="0" masterRel="sameClick">
                                          <p:stCondLst>
                                            <p:cond evt="begin" delay="0">
                                              <p:tn val="20"/>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9.72222E-7 1.60494E-6 L 0.35894 -0.01173 " pathEditMode="relative" rAng="0" ptsTypes="AA">
                                      <p:cBhvr>
                                        <p:cTn id="26" dur="2000" fill="hold"/>
                                        <p:tgtEl>
                                          <p:spTgt spid="10"/>
                                        </p:tgtEl>
                                        <p:attrNameLst>
                                          <p:attrName>ppt_x</p:attrName>
                                          <p:attrName>ppt_y</p:attrName>
                                        </p:attrNameLst>
                                      </p:cBhvr>
                                      <p:rCtr x="17943" y="-586"/>
                                    </p:animMotion>
                                  </p:childTnLst>
                                  <p:subTnLst>
                                    <p:audio>
                                      <p:cMediaNode>
                                        <p:cTn display="0" masterRel="sameClick">
                                          <p:stCondLst>
                                            <p:cond evt="begin" delay="0">
                                              <p:tn val="25"/>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8"/>
            <a:ext cx="3446910" cy="553138"/>
            <a:chOff x="2133600" y="7269638"/>
            <a:chExt cx="6344569" cy="82970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86961"/>
            </a:xfrm>
            <a:prstGeom prst="rect">
              <a:avLst/>
            </a:prstGeom>
            <a:grp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7</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5" name="Group 4">
            <a:extLst>
              <a:ext uri="{FF2B5EF4-FFF2-40B4-BE49-F238E27FC236}">
                <a16:creationId xmlns:a16="http://schemas.microsoft.com/office/drawing/2014/main" id="{E672040A-8757-438E-BCAE-74FF9840ED1E}"/>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3246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 8</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6" name="Group 5">
            <a:extLst>
              <a:ext uri="{FF2B5EF4-FFF2-40B4-BE49-F238E27FC236}">
                <a16:creationId xmlns:a16="http://schemas.microsoft.com/office/drawing/2014/main" id="{28DEC561-703A-46F0-8AC7-9793D1603CFE}"/>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3246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6</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771B40B2-8FD4-4689-AE4B-68F59FD858B8}"/>
              </a:ext>
            </a:extLst>
          </p:cNvPr>
          <p:cNvGrpSpPr/>
          <p:nvPr/>
        </p:nvGrpSpPr>
        <p:grpSpPr>
          <a:xfrm>
            <a:off x="6807485" y="4541625"/>
            <a:ext cx="3446910" cy="570957"/>
            <a:chOff x="6807485" y="4541625"/>
            <a:chExt cx="3446910" cy="570957"/>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3246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 5</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sp>
        <p:nvSpPr>
          <p:cNvPr id="2" name="Freeform 2">
            <a:hlinkClick r:id="rId11" action="ppaction://hlinksldjump"/>
            <a:extLst>
              <a:ext uri="{FF2B5EF4-FFF2-40B4-BE49-F238E27FC236}">
                <a16:creationId xmlns:a16="http://schemas.microsoft.com/office/drawing/2014/main" id="{0913BFC4-085C-314F-F5AF-572EBD6B98E5}"/>
              </a:ext>
            </a:extLst>
          </p:cNvPr>
          <p:cNvSpPr/>
          <p:nvPr/>
        </p:nvSpPr>
        <p:spPr>
          <a:xfrm>
            <a:off x="8940800" y="5837923"/>
            <a:ext cx="1540797" cy="789659"/>
          </a:xfrm>
          <a:custGeom>
            <a:avLst/>
            <a:gdLst/>
            <a:ahLst/>
            <a:cxnLst/>
            <a:rect l="l" t="t" r="r" b="b"/>
            <a:pathLst>
              <a:path w="3806439" h="1950800">
                <a:moveTo>
                  <a:pt x="0" y="0"/>
                </a:moveTo>
                <a:lnTo>
                  <a:pt x="3806439" y="0"/>
                </a:lnTo>
                <a:lnTo>
                  <a:pt x="3806439" y="1950800"/>
                </a:lnTo>
                <a:lnTo>
                  <a:pt x="0" y="1950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CBA793DF-0B38-073F-7F25-FC79AB6D12FC}"/>
                  </a:ext>
                </a:extLst>
              </p:cNvPr>
              <p:cNvSpPr txBox="1"/>
              <p:nvPr/>
            </p:nvSpPr>
            <p:spPr>
              <a:xfrm>
                <a:off x="3200400" y="1205495"/>
                <a:ext cx="6226628" cy="1654748"/>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Tìm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quả</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phép</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630 </a:t>
                </a:r>
                <a14:m>
                  <m:oMath xmlns:m="http://schemas.openxmlformats.org/officeDocument/2006/math">
                    <m:r>
                      <a:rPr kumimoji="0" lang="en-VN" sz="36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( 9 </a:t>
                </a:r>
                <a14:m>
                  <m:oMath xmlns:m="http://schemas.openxmlformats.org/officeDocument/2006/math">
                    <m:r>
                      <a:rPr kumimoji="0" lang="en-VN" sz="3600" b="1"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10 ) </a:t>
                </a:r>
                <a14:m>
                  <m:oMath xmlns:m="http://schemas.openxmlformats.org/officeDocument/2006/math">
                    <m:r>
                      <a:rPr kumimoji="0" lang="en-VN" sz="36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p:sp>
            <p:nvSpPr>
              <p:cNvPr id="25" name="TextBox 24">
                <a:extLst>
                  <a:ext uri="{FF2B5EF4-FFF2-40B4-BE49-F238E27FC236}">
                    <a16:creationId xmlns:a16="http://schemas.microsoft.com/office/drawing/2014/main" id="{CBA793DF-0B38-073F-7F25-FC79AB6D12FC}"/>
                  </a:ext>
                </a:extLst>
              </p:cNvPr>
              <p:cNvSpPr txBox="1">
                <a:spLocks noRot="1" noChangeAspect="1" noMove="1" noResize="1" noEditPoints="1" noAdjustHandles="1" noChangeArrowheads="1" noChangeShapeType="1" noTextEdit="1"/>
              </p:cNvSpPr>
              <p:nvPr/>
            </p:nvSpPr>
            <p:spPr>
              <a:xfrm>
                <a:off x="3200400" y="1205495"/>
                <a:ext cx="6226628" cy="1654748"/>
              </a:xfrm>
              <a:prstGeom prst="rect">
                <a:avLst/>
              </a:prstGeom>
              <a:blipFill>
                <a:blip r:embed="rId14"/>
                <a:stretch>
                  <a:fillRect b="-12915"/>
                </a:stretch>
              </a:blipFill>
            </p:spPr>
            <p:txBody>
              <a:bodyPr/>
              <a:lstStyle/>
              <a:p>
                <a:r>
                  <a:rPr lang="en-GB">
                    <a:noFill/>
                  </a:rPr>
                  <a:t> </a:t>
                </a:r>
              </a:p>
            </p:txBody>
          </p:sp>
        </mc:Fallback>
      </mc:AlternateContent>
      <p:sp>
        <p:nvSpPr>
          <p:cNvPr id="26" name="Freeform 8">
            <a:extLst>
              <a:ext uri="{FF2B5EF4-FFF2-40B4-BE49-F238E27FC236}">
                <a16:creationId xmlns:a16="http://schemas.microsoft.com/office/drawing/2014/main" id="{57AE754A-6AA7-BCF4-A050-A60375AE90E5}"/>
              </a:ext>
            </a:extLst>
          </p:cNvPr>
          <p:cNvSpPr/>
          <p:nvPr/>
        </p:nvSpPr>
        <p:spPr>
          <a:xfrm>
            <a:off x="1418561" y="173018"/>
            <a:ext cx="1781839" cy="3192220"/>
          </a:xfrm>
          <a:custGeom>
            <a:avLst/>
            <a:gdLst/>
            <a:ahLst/>
            <a:cxnLst/>
            <a:rect l="l" t="t" r="r" b="b"/>
            <a:pathLst>
              <a:path w="2672759" h="4788330">
                <a:moveTo>
                  <a:pt x="0" y="0"/>
                </a:moveTo>
                <a:lnTo>
                  <a:pt x="2672759" y="0"/>
                </a:lnTo>
                <a:lnTo>
                  <a:pt x="2672759" y="4788330"/>
                </a:lnTo>
                <a:lnTo>
                  <a:pt x="0" y="47883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8" name="Picture 2" descr="Tick Sign PNGs for Free Download">
            <a:extLst>
              <a:ext uri="{FF2B5EF4-FFF2-40B4-BE49-F238E27FC236}">
                <a16:creationId xmlns:a16="http://schemas.microsoft.com/office/drawing/2014/main" id="{B2BEC0FA-B30E-4F5C-A400-F08DB3B387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56107" y="4559969"/>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155406"/>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6"/>
                                        </p:tgtEl>
                                        <p:attrNameLst>
                                          <p:attrName>style.opacity</p:attrName>
                                        </p:attrNameLst>
                                      </p:cBhvr>
                                      <p:to>
                                        <p:strVal val="0.5"/>
                                      </p:to>
                                    </p:set>
                                    <p:animEffect filter="image" prLst="opacity: 0.5">
                                      <p:cBhvr rctx="IE">
                                        <p:cTn id="25" dur="indefinite"/>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9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33099"/>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4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chuyến</a:t>
              </a: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p>
          </p:txBody>
        </p:sp>
      </p:grpSp>
      <p:grpSp>
        <p:nvGrpSpPr>
          <p:cNvPr id="5" name="Group 4">
            <a:extLst>
              <a:ext uri="{FF2B5EF4-FFF2-40B4-BE49-F238E27FC236}">
                <a16:creationId xmlns:a16="http://schemas.microsoft.com/office/drawing/2014/main" id="{E6BD45D8-A83D-4668-AF6E-A5B967C31E5B}"/>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9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28924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 5 chuyến</a:t>
              </a: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8" name="Group 27">
            <a:extLst>
              <a:ext uri="{FF2B5EF4-FFF2-40B4-BE49-F238E27FC236}">
                <a16:creationId xmlns:a16="http://schemas.microsoft.com/office/drawing/2014/main" id="{44BE84D5-0425-43BA-A1F0-CEE76DDAE929}"/>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9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288733"/>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6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chuyến</a:t>
              </a: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21D910F3-87F3-4448-AD16-956DE4DC43EE}"/>
              </a:ext>
            </a:extLst>
          </p:cNvPr>
          <p:cNvGrpSpPr/>
          <p:nvPr/>
        </p:nvGrpSpPr>
        <p:grpSpPr>
          <a:xfrm>
            <a:off x="6807485" y="4541625"/>
            <a:ext cx="3446910" cy="548851"/>
            <a:chOff x="6807485" y="4541625"/>
            <a:chExt cx="3446910" cy="548851"/>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9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549701" cy="288733"/>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 3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chuyến</a:t>
              </a:r>
              <a:r>
                <a:rPr kumimoji="0" lang="vi-VN"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p>
          </p:txBody>
        </p:sp>
      </p:grpSp>
      <p:sp>
        <p:nvSpPr>
          <p:cNvPr id="2" name="Freeform 6">
            <a:hlinkClick r:id="rId11" action="ppaction://hlinksldjump"/>
            <a:extLst>
              <a:ext uri="{FF2B5EF4-FFF2-40B4-BE49-F238E27FC236}">
                <a16:creationId xmlns:a16="http://schemas.microsoft.com/office/drawing/2014/main" id="{DC167454-7614-CB1D-2FB0-E178E1F260FA}"/>
              </a:ext>
            </a:extLst>
          </p:cNvPr>
          <p:cNvSpPr/>
          <p:nvPr/>
        </p:nvSpPr>
        <p:spPr>
          <a:xfrm>
            <a:off x="10275785" y="5115291"/>
            <a:ext cx="1141192" cy="1329779"/>
          </a:xfrm>
          <a:custGeom>
            <a:avLst/>
            <a:gdLst/>
            <a:ahLst/>
            <a:cxnLst/>
            <a:rect l="l" t="t" r="r" b="b"/>
            <a:pathLst>
              <a:path w="3531247" h="4114800">
                <a:moveTo>
                  <a:pt x="0" y="0"/>
                </a:moveTo>
                <a:lnTo>
                  <a:pt x="3531247" y="0"/>
                </a:lnTo>
                <a:lnTo>
                  <a:pt x="353124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TextBox 5">
            <a:extLst>
              <a:ext uri="{FF2B5EF4-FFF2-40B4-BE49-F238E27FC236}">
                <a16:creationId xmlns:a16="http://schemas.microsoft.com/office/drawing/2014/main" id="{6BE89A3F-12CE-676B-C18B-A1BB395E1629}"/>
              </a:ext>
            </a:extLst>
          </p:cNvPr>
          <p:cNvSpPr txBox="1"/>
          <p:nvPr/>
        </p:nvSpPr>
        <p:spPr>
          <a:xfrm>
            <a:off x="2067018" y="1197328"/>
            <a:ext cx="8981982" cy="1481175"/>
          </a:xfrm>
          <a:prstGeom prst="rect">
            <a:avLst/>
          </a:prstGeom>
          <a:noFill/>
        </p:spPr>
        <p:txBody>
          <a:bodyPr wrap="square">
            <a:spAutoFit/>
          </a:bodyPr>
          <a:lstStyle/>
          <a:p>
            <a:pPr lvl="0" algn="ctr" defTabSz="609539">
              <a:lnSpc>
                <a:spcPct val="150000"/>
              </a:lnSpc>
            </a:pPr>
            <a:r>
              <a:rPr lang="vi-VN" sz="3200" b="1" dirty="0">
                <a:solidFill>
                  <a:srgbClr val="FF0000"/>
                </a:solidFill>
                <a:latin typeface="Times New Roman" panose="02020603050405020304" pitchFamily="18" charset="0"/>
                <a:cs typeface="Times New Roman" panose="02020603050405020304" pitchFamily="18" charset="0"/>
              </a:rPr>
              <a:t>Một chuyến tàu chở được 45 hành khách. Hỏi 225 hành khách thì cần bao nhiêu chuyến tàu?</a:t>
            </a:r>
          </a:p>
        </p:txBody>
      </p:sp>
      <p:sp>
        <p:nvSpPr>
          <p:cNvPr id="25" name="Freeform 13">
            <a:extLst>
              <a:ext uri="{FF2B5EF4-FFF2-40B4-BE49-F238E27FC236}">
                <a16:creationId xmlns:a16="http://schemas.microsoft.com/office/drawing/2014/main" id="{D112FAEB-0216-9F92-47DB-39D33D0B9F9B}"/>
              </a:ext>
            </a:extLst>
          </p:cNvPr>
          <p:cNvSpPr/>
          <p:nvPr/>
        </p:nvSpPr>
        <p:spPr>
          <a:xfrm>
            <a:off x="131665" y="1629858"/>
            <a:ext cx="2362200" cy="1874732"/>
          </a:xfrm>
          <a:custGeom>
            <a:avLst/>
            <a:gdLst/>
            <a:ahLst/>
            <a:cxnLst/>
            <a:rect l="l" t="t" r="r" b="b"/>
            <a:pathLst>
              <a:path w="4682560" h="4114800">
                <a:moveTo>
                  <a:pt x="0" y="0"/>
                </a:moveTo>
                <a:lnTo>
                  <a:pt x="4682560" y="0"/>
                </a:lnTo>
                <a:lnTo>
                  <a:pt x="468256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7" name="Picture 2" descr="Tick Sign PNGs for Free Download">
            <a:extLst>
              <a:ext uri="{FF2B5EF4-FFF2-40B4-BE49-F238E27FC236}">
                <a16:creationId xmlns:a16="http://schemas.microsoft.com/office/drawing/2014/main" id="{856461F9-791E-4220-A86E-47789AAD83A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56107" y="3631935"/>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025987"/>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14"/>
                                        </p:tgtEl>
                                        <p:attrNameLst>
                                          <p:attrName>style.opacity</p:attrName>
                                        </p:attrNameLst>
                                      </p:cBhvr>
                                      <p:to>
                                        <p:strVal val="0.5"/>
                                      </p:to>
                                    </p:set>
                                    <p:animEffect filter="image" prLst="opacity: 0.5">
                                      <p:cBhvr rctx="IE">
                                        <p:cTn id="19" dur="indefinite"/>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28"/>
                                        </p:tgtEl>
                                        <p:attrNameLst>
                                          <p:attrName>style.opacity</p:attrName>
                                        </p:attrNameLst>
                                      </p:cBhvr>
                                      <p:to>
                                        <p:strVal val="0.5"/>
                                      </p:to>
                                    </p:set>
                                    <p:animEffect filter="image" prLst="opacity: 0.5">
                                      <p:cBhvr rctx="IE">
                                        <p:cTn id="25" dur="indefinite"/>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68879"/>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29</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30251F77-8953-4C75-837F-ACF6D18C9FCE}"/>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31258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 27</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8" name="Group 27">
            <a:extLst>
              <a:ext uri="{FF2B5EF4-FFF2-40B4-BE49-F238E27FC236}">
                <a16:creationId xmlns:a16="http://schemas.microsoft.com/office/drawing/2014/main" id="{54982768-D6E6-4133-AF2E-53D58A297504}"/>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31258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28</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24FD56A8-62B9-4D92-BF20-FA665E92D745}"/>
              </a:ext>
            </a:extLst>
          </p:cNvPr>
          <p:cNvGrpSpPr/>
          <p:nvPr/>
        </p:nvGrpSpPr>
        <p:grpSpPr>
          <a:xfrm>
            <a:off x="6807485" y="4541625"/>
            <a:ext cx="3446910" cy="558902"/>
            <a:chOff x="6807485" y="4541625"/>
            <a:chExt cx="3446910" cy="558902"/>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31258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 30</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sp>
        <p:nvSpPr>
          <p:cNvPr id="2" name="Freeform 3">
            <a:hlinkClick r:id="rId11" action="ppaction://hlinksldjump"/>
            <a:extLst>
              <a:ext uri="{FF2B5EF4-FFF2-40B4-BE49-F238E27FC236}">
                <a16:creationId xmlns:a16="http://schemas.microsoft.com/office/drawing/2014/main" id="{5541CF93-4516-309A-BB3E-3A836B94F8AA}"/>
              </a:ext>
            </a:extLst>
          </p:cNvPr>
          <p:cNvSpPr/>
          <p:nvPr/>
        </p:nvSpPr>
        <p:spPr>
          <a:xfrm>
            <a:off x="9718446" y="5060349"/>
            <a:ext cx="1410797" cy="1552459"/>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E86F41D-B0EC-AB92-1983-0617A87DAAA1}"/>
                  </a:ext>
                </a:extLst>
              </p:cNvPr>
              <p:cNvSpPr txBox="1"/>
              <p:nvPr/>
            </p:nvSpPr>
            <p:spPr>
              <a:xfrm>
                <a:off x="2667000" y="995503"/>
                <a:ext cx="7928843" cy="2175596"/>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Tìm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quả</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phép</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560 </a:t>
                </a:r>
                <a14:m>
                  <m:oMath xmlns:m="http://schemas.openxmlformats.org/officeDocument/2006/math">
                    <m:r>
                      <a:rPr kumimoji="0" lang="en-US" sz="48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20 </a:t>
                </a:r>
                <a14:m>
                  <m:oMath xmlns:m="http://schemas.openxmlformats.org/officeDocument/2006/math">
                    <m:r>
                      <a:rPr kumimoji="0" lang="en-US" sz="48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p:sp>
            <p:nvSpPr>
              <p:cNvPr id="5" name="TextBox 4">
                <a:extLst>
                  <a:ext uri="{FF2B5EF4-FFF2-40B4-BE49-F238E27FC236}">
                    <a16:creationId xmlns:a16="http://schemas.microsoft.com/office/drawing/2014/main" id="{2E86F41D-B0EC-AB92-1983-0617A87DAAA1}"/>
                  </a:ext>
                </a:extLst>
              </p:cNvPr>
              <p:cNvSpPr txBox="1">
                <a:spLocks noRot="1" noChangeAspect="1" noMove="1" noResize="1" noEditPoints="1" noAdjustHandles="1" noChangeArrowheads="1" noChangeShapeType="1" noTextEdit="1"/>
              </p:cNvSpPr>
              <p:nvPr/>
            </p:nvSpPr>
            <p:spPr>
              <a:xfrm>
                <a:off x="2667000" y="995503"/>
                <a:ext cx="7928843" cy="2175596"/>
              </a:xfrm>
              <a:prstGeom prst="rect">
                <a:avLst/>
              </a:prstGeom>
              <a:blipFill>
                <a:blip r:embed="rId14"/>
                <a:stretch>
                  <a:fillRect b="-14006"/>
                </a:stretch>
              </a:blipFill>
            </p:spPr>
            <p:txBody>
              <a:bodyPr/>
              <a:lstStyle/>
              <a:p>
                <a:r>
                  <a:rPr lang="en-GB">
                    <a:noFill/>
                  </a:rPr>
                  <a:t> </a:t>
                </a:r>
              </a:p>
            </p:txBody>
          </p:sp>
        </mc:Fallback>
      </mc:AlternateContent>
      <p:sp>
        <p:nvSpPr>
          <p:cNvPr id="6" name="Freeform 9">
            <a:extLst>
              <a:ext uri="{FF2B5EF4-FFF2-40B4-BE49-F238E27FC236}">
                <a16:creationId xmlns:a16="http://schemas.microsoft.com/office/drawing/2014/main" id="{13C0F01D-7255-AF52-DA89-389BA51B8CB0}"/>
              </a:ext>
            </a:extLst>
          </p:cNvPr>
          <p:cNvSpPr/>
          <p:nvPr/>
        </p:nvSpPr>
        <p:spPr>
          <a:xfrm>
            <a:off x="1003024" y="344846"/>
            <a:ext cx="2693323" cy="2743200"/>
          </a:xfrm>
          <a:custGeom>
            <a:avLst/>
            <a:gdLst/>
            <a:ahLst/>
            <a:cxnLst/>
            <a:rect l="l" t="t" r="r" b="b"/>
            <a:pathLst>
              <a:path w="4039985" h="4114800">
                <a:moveTo>
                  <a:pt x="0" y="0"/>
                </a:moveTo>
                <a:lnTo>
                  <a:pt x="4039986" y="0"/>
                </a:lnTo>
                <a:lnTo>
                  <a:pt x="403998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6" name="Picture 2" descr="Tick Sign PNGs for Free Download">
            <a:extLst>
              <a:ext uri="{FF2B5EF4-FFF2-40B4-BE49-F238E27FC236}">
                <a16:creationId xmlns:a16="http://schemas.microsoft.com/office/drawing/2014/main" id="{C0A7A640-9789-4F70-BC79-B5D1B30AE05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49115" y="3631935"/>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07827"/>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7"/>
                                        </p:tgtEl>
                                        <p:attrNameLst>
                                          <p:attrName>style.opacity</p:attrName>
                                        </p:attrNameLst>
                                      </p:cBhvr>
                                      <p:to>
                                        <p:strVal val="0.5"/>
                                      </p:to>
                                    </p:set>
                                    <p:animEffect filter="image" prLst="opacity: 0.5">
                                      <p:cBhvr rctx="IE">
                                        <p:cTn id="19" dur="indefinite"/>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14"/>
                                        </p:tgtEl>
                                        <p:attrNameLst>
                                          <p:attrName>style.opacity</p:attrName>
                                        </p:attrNameLst>
                                      </p:cBhvr>
                                      <p:to>
                                        <p:strVal val="0.5"/>
                                      </p:to>
                                    </p:set>
                                    <p:animEffect filter="image" prLst="opacity: 0.5">
                                      <p:cBhvr rctx="IE">
                                        <p:cTn id="25" dur="indefinite"/>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29"/>
                                        </p:tgtEl>
                                        <p:attrNameLst>
                                          <p:attrName>style.opacity</p:attrName>
                                        </p:attrNameLst>
                                      </p:cBhvr>
                                      <p:to>
                                        <p:strVal val="0.5"/>
                                      </p:to>
                                    </p:set>
                                    <p:animEffect filter="image" prLst="opacity: 0.5">
                                      <p:cBhvr rctx="IE">
                                        <p:cTn id="31" dur="indefinite"/>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5"/>
            <a:ext cx="3446910" cy="548851"/>
            <a:chOff x="2133600" y="7269638"/>
            <a:chExt cx="6344569" cy="82327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68879"/>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7</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01FFB8BC-03E7-48F2-98AE-E40896B05F8D}"/>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31258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 5</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8" name="Group 27">
            <a:extLst>
              <a:ext uri="{FF2B5EF4-FFF2-40B4-BE49-F238E27FC236}">
                <a16:creationId xmlns:a16="http://schemas.microsoft.com/office/drawing/2014/main" id="{DE710882-CB1E-482F-9D73-BCE8C1BF104C}"/>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31258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6</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FBE59861-179D-4130-AC9D-714C6ED35255}"/>
              </a:ext>
            </a:extLst>
          </p:cNvPr>
          <p:cNvGrpSpPr/>
          <p:nvPr/>
        </p:nvGrpSpPr>
        <p:grpSpPr>
          <a:xfrm>
            <a:off x="6807485" y="4541625"/>
            <a:ext cx="3446910" cy="558902"/>
            <a:chOff x="6807485" y="4541625"/>
            <a:chExt cx="3446910" cy="558902"/>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05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312586"/>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 8</a:t>
              </a: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sp>
        <p:nvSpPr>
          <p:cNvPr id="2" name="Freeform 4">
            <a:hlinkClick r:id="rId11" action="ppaction://hlinksldjump"/>
            <a:extLst>
              <a:ext uri="{FF2B5EF4-FFF2-40B4-BE49-F238E27FC236}">
                <a16:creationId xmlns:a16="http://schemas.microsoft.com/office/drawing/2014/main" id="{7EE9B040-901E-1C5F-6611-769BCF87AC3D}"/>
              </a:ext>
            </a:extLst>
          </p:cNvPr>
          <p:cNvSpPr/>
          <p:nvPr/>
        </p:nvSpPr>
        <p:spPr>
          <a:xfrm>
            <a:off x="9906000" y="5210131"/>
            <a:ext cx="1193573" cy="1229336"/>
          </a:xfrm>
          <a:custGeom>
            <a:avLst/>
            <a:gdLst/>
            <a:ahLst/>
            <a:cxnLst/>
            <a:rect l="l" t="t" r="r" b="b"/>
            <a:pathLst>
              <a:path w="3995097" h="4114800">
                <a:moveTo>
                  <a:pt x="0" y="0"/>
                </a:moveTo>
                <a:lnTo>
                  <a:pt x="3995096" y="0"/>
                </a:lnTo>
                <a:lnTo>
                  <a:pt x="399509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C1065098-9827-7A6B-375F-B3D12401107D}"/>
                  </a:ext>
                </a:extLst>
              </p:cNvPr>
              <p:cNvSpPr txBox="1"/>
              <p:nvPr/>
            </p:nvSpPr>
            <p:spPr>
              <a:xfrm>
                <a:off x="3200400" y="1205495"/>
                <a:ext cx="8229600" cy="2002023"/>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Tìm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quả</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phép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160 </a:t>
                </a:r>
                <a14:m>
                  <m:oMath xmlns:m="http://schemas.openxmlformats.org/officeDocument/2006/math">
                    <m:r>
                      <a:rPr kumimoji="0" lang="en-US" sz="44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 </a:t>
                </a:r>
                <a14:m>
                  <m:oMath xmlns:m="http://schemas.openxmlformats.org/officeDocument/2006/math">
                    <m:r>
                      <a:rPr kumimoji="0" lang="en-US" sz="44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14:m>
                  <m:oMath xmlns:m="http://schemas.openxmlformats.org/officeDocument/2006/math">
                    <m:r>
                      <a:rPr kumimoji="0" lang="en-US" sz="44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p:sp>
            <p:nvSpPr>
              <p:cNvPr id="5" name="TextBox 4">
                <a:extLst>
                  <a:ext uri="{FF2B5EF4-FFF2-40B4-BE49-F238E27FC236}">
                    <a16:creationId xmlns:a16="http://schemas.microsoft.com/office/drawing/2014/main" id="{C1065098-9827-7A6B-375F-B3D12401107D}"/>
                  </a:ext>
                </a:extLst>
              </p:cNvPr>
              <p:cNvSpPr txBox="1">
                <a:spLocks noRot="1" noChangeAspect="1" noMove="1" noResize="1" noEditPoints="1" noAdjustHandles="1" noChangeArrowheads="1" noChangeShapeType="1" noTextEdit="1"/>
              </p:cNvSpPr>
              <p:nvPr/>
            </p:nvSpPr>
            <p:spPr>
              <a:xfrm>
                <a:off x="3200400" y="1205495"/>
                <a:ext cx="8229600" cy="2002023"/>
              </a:xfrm>
              <a:prstGeom prst="rect">
                <a:avLst/>
              </a:prstGeom>
              <a:blipFill>
                <a:blip r:embed="rId14"/>
                <a:stretch>
                  <a:fillRect b="-14024"/>
                </a:stretch>
              </a:blipFill>
            </p:spPr>
            <p:txBody>
              <a:bodyPr/>
              <a:lstStyle/>
              <a:p>
                <a:r>
                  <a:rPr lang="en-GB">
                    <a:noFill/>
                  </a:rPr>
                  <a:t> </a:t>
                </a:r>
              </a:p>
            </p:txBody>
          </p:sp>
        </mc:Fallback>
      </mc:AlternateContent>
      <p:sp>
        <p:nvSpPr>
          <p:cNvPr id="6" name="Freeform 7">
            <a:extLst>
              <a:ext uri="{FF2B5EF4-FFF2-40B4-BE49-F238E27FC236}">
                <a16:creationId xmlns:a16="http://schemas.microsoft.com/office/drawing/2014/main" id="{A181E32A-94B8-3853-1661-6D5F2AC156F3}"/>
              </a:ext>
            </a:extLst>
          </p:cNvPr>
          <p:cNvSpPr/>
          <p:nvPr/>
        </p:nvSpPr>
        <p:spPr>
          <a:xfrm>
            <a:off x="565768" y="638694"/>
            <a:ext cx="3575261" cy="27432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6" name="Picture 2" descr="Tick Sign PNGs for Free Download">
            <a:extLst>
              <a:ext uri="{FF2B5EF4-FFF2-40B4-BE49-F238E27FC236}">
                <a16:creationId xmlns:a16="http://schemas.microsoft.com/office/drawing/2014/main" id="{79FCF8A7-0EBF-4849-BC5D-32A5614975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56107" y="3631935"/>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123846"/>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8"/>
                                        </p:tgtEl>
                                        <p:attrNameLst>
                                          <p:attrName>style.opacity</p:attrName>
                                        </p:attrNameLst>
                                      </p:cBhvr>
                                      <p:to>
                                        <p:strVal val="0.5"/>
                                      </p:to>
                                    </p:set>
                                    <p:animEffect filter="image" prLst="opacity: 0.5">
                                      <p:cBhvr rctx="IE">
                                        <p:cTn id="19" dur="indefinite"/>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29"/>
                                        </p:tgtEl>
                                        <p:attrNameLst>
                                          <p:attrName>style.opacity</p:attrName>
                                        </p:attrNameLst>
                                      </p:cBhvr>
                                      <p:to>
                                        <p:strVal val="0.5"/>
                                      </p:to>
                                    </p:set>
                                    <p:animEffect filter="image" prLst="opacity: 0.5">
                                      <p:cBhvr rctx="IE">
                                        <p:cTn id="25" dur="indefinite"/>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14"/>
                                        </p:tgtEl>
                                        <p:attrNameLst>
                                          <p:attrName>style.opacity</p:attrName>
                                        </p:attrNameLst>
                                      </p:cBhvr>
                                      <p:to>
                                        <p:strVal val="0.5"/>
                                      </p:to>
                                    </p:set>
                                    <p:animEffect filter="image" prLst="opacity: 0.5">
                                      <p:cBhvr rctx="IE">
                                        <p:cTn id="31" dur="indefinite"/>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58511" y="344846"/>
            <a:ext cx="11176315" cy="6052318"/>
          </a:xfrm>
          <a:custGeom>
            <a:avLst/>
            <a:gdLst/>
            <a:ahLst/>
            <a:cxnLst/>
            <a:rect l="l" t="t" r="r" b="b"/>
            <a:pathLst>
              <a:path w="8659618" h="7840890">
                <a:moveTo>
                  <a:pt x="0" y="0"/>
                </a:moveTo>
                <a:lnTo>
                  <a:pt x="8659618" y="0"/>
                </a:lnTo>
                <a:lnTo>
                  <a:pt x="8659618" y="7840890"/>
                </a:lnTo>
                <a:lnTo>
                  <a:pt x="0" y="7840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4"/>
          <p:cNvSpPr/>
          <p:nvPr/>
        </p:nvSpPr>
        <p:spPr>
          <a:xfrm rot="1737372">
            <a:off x="10118359" y="443505"/>
            <a:ext cx="2021768" cy="676373"/>
          </a:xfrm>
          <a:custGeom>
            <a:avLst/>
            <a:gdLst/>
            <a:ahLst/>
            <a:cxnLst/>
            <a:rect l="l" t="t" r="r" b="b"/>
            <a:pathLst>
              <a:path w="3032652" h="1014560">
                <a:moveTo>
                  <a:pt x="0" y="0"/>
                </a:moveTo>
                <a:lnTo>
                  <a:pt x="3032652" y="0"/>
                </a:lnTo>
                <a:lnTo>
                  <a:pt x="3032652" y="1014560"/>
                </a:lnTo>
                <a:lnTo>
                  <a:pt x="0" y="1014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Freeform 2">
            <a:extLst>
              <a:ext uri="{FF2B5EF4-FFF2-40B4-BE49-F238E27FC236}">
                <a16:creationId xmlns:a16="http://schemas.microsoft.com/office/drawing/2014/main" id="{E40232A4-2C43-3EE1-AFCE-6747DA07C7A9}"/>
              </a:ext>
            </a:extLst>
          </p:cNvPr>
          <p:cNvSpPr/>
          <p:nvPr/>
        </p:nvSpPr>
        <p:spPr>
          <a:xfrm>
            <a:off x="-254000" y="4983269"/>
            <a:ext cx="1639537" cy="1874731"/>
          </a:xfrm>
          <a:custGeom>
            <a:avLst/>
            <a:gdLst/>
            <a:ahLst/>
            <a:cxnLst/>
            <a:rect l="l" t="t" r="r" b="b"/>
            <a:pathLst>
              <a:path w="4791719" h="5479096">
                <a:moveTo>
                  <a:pt x="0" y="0"/>
                </a:moveTo>
                <a:lnTo>
                  <a:pt x="4791719" y="0"/>
                </a:lnTo>
                <a:lnTo>
                  <a:pt x="4791719" y="5479096"/>
                </a:lnTo>
                <a:lnTo>
                  <a:pt x="0" y="5479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14" name="Group 13">
            <a:extLst>
              <a:ext uri="{FF2B5EF4-FFF2-40B4-BE49-F238E27FC236}">
                <a16:creationId xmlns:a16="http://schemas.microsoft.com/office/drawing/2014/main" id="{C517DF74-A1CE-AAE0-0CCD-1C7A84455A61}"/>
              </a:ext>
            </a:extLst>
          </p:cNvPr>
          <p:cNvGrpSpPr/>
          <p:nvPr/>
        </p:nvGrpSpPr>
        <p:grpSpPr>
          <a:xfrm>
            <a:off x="1727200" y="4541628"/>
            <a:ext cx="3446910" cy="553138"/>
            <a:chOff x="2133600" y="7269638"/>
            <a:chExt cx="6344569" cy="829706"/>
          </a:xfrm>
          <a:solidFill>
            <a:srgbClr val="FFC000"/>
          </a:solidFill>
        </p:grpSpPr>
        <p:grpSp>
          <p:nvGrpSpPr>
            <p:cNvPr id="15" name="Group 19">
              <a:extLst>
                <a:ext uri="{FF2B5EF4-FFF2-40B4-BE49-F238E27FC236}">
                  <a16:creationId xmlns:a16="http://schemas.microsoft.com/office/drawing/2014/main" id="{610F6F96-CA9F-904B-AE9B-4FC5140A5BED}"/>
                </a:ext>
              </a:extLst>
            </p:cNvPr>
            <p:cNvGrpSpPr/>
            <p:nvPr/>
          </p:nvGrpSpPr>
          <p:grpSpPr>
            <a:xfrm>
              <a:off x="2133600" y="7269638"/>
              <a:ext cx="6344569" cy="823276"/>
              <a:chOff x="0" y="0"/>
              <a:chExt cx="14749384" cy="1913890"/>
            </a:xfrm>
            <a:grpFill/>
          </p:grpSpPr>
          <p:sp>
            <p:nvSpPr>
              <p:cNvPr id="17" name="Freeform 16">
                <a:extLst>
                  <a:ext uri="{FF2B5EF4-FFF2-40B4-BE49-F238E27FC236}">
                    <a16:creationId xmlns:a16="http://schemas.microsoft.com/office/drawing/2014/main" id="{6C87CDAE-8FBF-081C-66B9-2C94763E80AB}"/>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6" name="TextBox 26">
              <a:extLst>
                <a:ext uri="{FF2B5EF4-FFF2-40B4-BE49-F238E27FC236}">
                  <a16:creationId xmlns:a16="http://schemas.microsoft.com/office/drawing/2014/main" id="{2ED2FF53-1099-B4B2-4B14-07175E3A242B}"/>
                </a:ext>
              </a:extLst>
            </p:cNvPr>
            <p:cNvSpPr txBox="1"/>
            <p:nvPr/>
          </p:nvSpPr>
          <p:spPr>
            <a:xfrm>
              <a:off x="2906056" y="7612383"/>
              <a:ext cx="4500230" cy="48696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32</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CA1FF032-9745-44CF-ACBB-8190C54C1BB5}"/>
              </a:ext>
            </a:extLst>
          </p:cNvPr>
          <p:cNvGrpSpPr/>
          <p:nvPr/>
        </p:nvGrpSpPr>
        <p:grpSpPr>
          <a:xfrm>
            <a:off x="1727200" y="3632200"/>
            <a:ext cx="3446910" cy="548851"/>
            <a:chOff x="1727200" y="3632200"/>
            <a:chExt cx="3446910" cy="548851"/>
          </a:xfrm>
        </p:grpSpPr>
        <p:grpSp>
          <p:nvGrpSpPr>
            <p:cNvPr id="8" name="Group 7">
              <a:extLst>
                <a:ext uri="{FF2B5EF4-FFF2-40B4-BE49-F238E27FC236}">
                  <a16:creationId xmlns:a16="http://schemas.microsoft.com/office/drawing/2014/main" id="{B97E65EA-677C-66C8-AC2F-6682AF3D06E0}"/>
                </a:ext>
              </a:extLst>
            </p:cNvPr>
            <p:cNvGrpSpPr/>
            <p:nvPr/>
          </p:nvGrpSpPr>
          <p:grpSpPr>
            <a:xfrm>
              <a:off x="1727200" y="3632200"/>
              <a:ext cx="3446910" cy="548851"/>
              <a:chOff x="0" y="0"/>
              <a:chExt cx="14749384" cy="1913890"/>
            </a:xfrm>
            <a:solidFill>
              <a:srgbClr val="FFC000"/>
            </a:solidFill>
          </p:grpSpPr>
          <p:sp>
            <p:nvSpPr>
              <p:cNvPr id="9" name="Freeform 8">
                <a:extLst>
                  <a:ext uri="{FF2B5EF4-FFF2-40B4-BE49-F238E27FC236}">
                    <a16:creationId xmlns:a16="http://schemas.microsoft.com/office/drawing/2014/main" id="{54EDBB39-0E55-E7FE-D5B4-28E56921F974}"/>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8" name="TextBox 26">
              <a:extLst>
                <a:ext uri="{FF2B5EF4-FFF2-40B4-BE49-F238E27FC236}">
                  <a16:creationId xmlns:a16="http://schemas.microsoft.com/office/drawing/2014/main" id="{82FF4D7B-9EC2-A5DD-3F29-F44067BD604F}"/>
                </a:ext>
              </a:extLst>
            </p:cNvPr>
            <p:cNvSpPr txBox="1"/>
            <p:nvPr/>
          </p:nvSpPr>
          <p:spPr>
            <a:xfrm>
              <a:off x="2224811" y="3847845"/>
              <a:ext cx="2486475" cy="3246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 31</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8" name="Group 27">
            <a:extLst>
              <a:ext uri="{FF2B5EF4-FFF2-40B4-BE49-F238E27FC236}">
                <a16:creationId xmlns:a16="http://schemas.microsoft.com/office/drawing/2014/main" id="{5B2EEBF2-9EFF-4FCE-B3AB-F17023BF0D53}"/>
              </a:ext>
            </a:extLst>
          </p:cNvPr>
          <p:cNvGrpSpPr/>
          <p:nvPr/>
        </p:nvGrpSpPr>
        <p:grpSpPr>
          <a:xfrm>
            <a:off x="6807485" y="3632200"/>
            <a:ext cx="3446910" cy="548851"/>
            <a:chOff x="6807485" y="3632200"/>
            <a:chExt cx="3446910" cy="548851"/>
          </a:xfrm>
        </p:grpSpPr>
        <p:grpSp>
          <p:nvGrpSpPr>
            <p:cNvPr id="10" name="Group 19">
              <a:extLst>
                <a:ext uri="{FF2B5EF4-FFF2-40B4-BE49-F238E27FC236}">
                  <a16:creationId xmlns:a16="http://schemas.microsoft.com/office/drawing/2014/main" id="{6D24B9A3-0971-5BF4-8E10-33EEEBAD410A}"/>
                </a:ext>
              </a:extLst>
            </p:cNvPr>
            <p:cNvGrpSpPr/>
            <p:nvPr/>
          </p:nvGrpSpPr>
          <p:grpSpPr>
            <a:xfrm>
              <a:off x="6807485" y="3632200"/>
              <a:ext cx="3446910" cy="548851"/>
              <a:chOff x="0" y="0"/>
              <a:chExt cx="14749384" cy="1913890"/>
            </a:xfrm>
            <a:solidFill>
              <a:srgbClr val="FFC000"/>
            </a:solidFill>
          </p:grpSpPr>
          <p:sp>
            <p:nvSpPr>
              <p:cNvPr id="11" name="Freeform 10">
                <a:extLst>
                  <a:ext uri="{FF2B5EF4-FFF2-40B4-BE49-F238E27FC236}">
                    <a16:creationId xmlns:a16="http://schemas.microsoft.com/office/drawing/2014/main" id="{C561A54B-F598-CC26-2E8F-CFC597D9FDF7}"/>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19" name="TextBox 26">
              <a:extLst>
                <a:ext uri="{FF2B5EF4-FFF2-40B4-BE49-F238E27FC236}">
                  <a16:creationId xmlns:a16="http://schemas.microsoft.com/office/drawing/2014/main" id="{65EF9F11-CF6F-BD54-60A3-534E9275CAEB}"/>
                </a:ext>
              </a:extLst>
            </p:cNvPr>
            <p:cNvSpPr txBox="1"/>
            <p:nvPr/>
          </p:nvSpPr>
          <p:spPr>
            <a:xfrm>
              <a:off x="7356299" y="3847845"/>
              <a:ext cx="2549701" cy="3246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33</a:t>
              </a:r>
              <a:r>
                <a:rPr kumimoji="0" lang="vi-VN"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ADCA3721-63D2-4D8C-9DC3-D209C0BC4E7E}"/>
              </a:ext>
            </a:extLst>
          </p:cNvPr>
          <p:cNvGrpSpPr/>
          <p:nvPr/>
        </p:nvGrpSpPr>
        <p:grpSpPr>
          <a:xfrm>
            <a:off x="6807485" y="4541625"/>
            <a:ext cx="3446910" cy="570957"/>
            <a:chOff x="6807485" y="4541625"/>
            <a:chExt cx="3446910" cy="570957"/>
          </a:xfrm>
        </p:grpSpPr>
        <p:grpSp>
          <p:nvGrpSpPr>
            <p:cNvPr id="12" name="Group 19">
              <a:extLst>
                <a:ext uri="{FF2B5EF4-FFF2-40B4-BE49-F238E27FC236}">
                  <a16:creationId xmlns:a16="http://schemas.microsoft.com/office/drawing/2014/main" id="{B37F2DD6-31C6-6F15-F216-52076F5FF913}"/>
                </a:ext>
              </a:extLst>
            </p:cNvPr>
            <p:cNvGrpSpPr/>
            <p:nvPr/>
          </p:nvGrpSpPr>
          <p:grpSpPr>
            <a:xfrm>
              <a:off x="6807485" y="4541625"/>
              <a:ext cx="3446910" cy="548851"/>
              <a:chOff x="0" y="0"/>
              <a:chExt cx="14749384" cy="1913890"/>
            </a:xfrm>
            <a:solidFill>
              <a:srgbClr val="FFC000"/>
            </a:solidFill>
          </p:grpSpPr>
          <p:sp>
            <p:nvSpPr>
              <p:cNvPr id="13" name="Freeform 20">
                <a:extLst>
                  <a:ext uri="{FF2B5EF4-FFF2-40B4-BE49-F238E27FC236}">
                    <a16:creationId xmlns:a16="http://schemas.microsoft.com/office/drawing/2014/main" id="{8EFB2B6C-DCDD-B036-974B-AAF5F97B31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11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endParaRPr>
              </a:p>
            </p:txBody>
          </p:sp>
        </p:grpSp>
        <p:sp>
          <p:nvSpPr>
            <p:cNvPr id="20" name="TextBox 26">
              <a:extLst>
                <a:ext uri="{FF2B5EF4-FFF2-40B4-BE49-F238E27FC236}">
                  <a16:creationId xmlns:a16="http://schemas.microsoft.com/office/drawing/2014/main" id="{6C70D31B-5131-0C4D-8822-D2D4A3C887CB}"/>
                </a:ext>
              </a:extLst>
            </p:cNvPr>
            <p:cNvSpPr txBox="1"/>
            <p:nvPr/>
          </p:nvSpPr>
          <p:spPr>
            <a:xfrm>
              <a:off x="7356299" y="4787941"/>
              <a:ext cx="2220575" cy="324641"/>
            </a:xfrm>
            <a:prstGeom prst="rect">
              <a:avLst/>
            </a:prstGeom>
            <a:noFill/>
          </p:spPr>
          <p:txBody>
            <a:bodyPr wrap="square" lIns="0" tIns="0" rIns="0" bIns="0" rtlCol="0" anchor="t">
              <a:spAutoFit/>
            </a:bodyPr>
            <a:lstStyle/>
            <a:p>
              <a:pPr marL="0" marR="0" lvl="0" indent="0" algn="l" defTabSz="609539" rtl="0" eaLnBrk="1" fontAlgn="auto" latinLnBrk="0" hangingPunct="1">
                <a:lnSpc>
                  <a:spcPts val="199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 34</a:t>
              </a:r>
            </a:p>
          </p:txBody>
        </p:sp>
      </p:grpSp>
      <p:sp>
        <p:nvSpPr>
          <p:cNvPr id="2" name="Freeform 5">
            <a:hlinkClick r:id="rId11" action="ppaction://hlinksldjump"/>
            <a:extLst>
              <a:ext uri="{FF2B5EF4-FFF2-40B4-BE49-F238E27FC236}">
                <a16:creationId xmlns:a16="http://schemas.microsoft.com/office/drawing/2014/main" id="{6531DA07-9FBD-496B-692E-845EA67C4616}"/>
              </a:ext>
            </a:extLst>
          </p:cNvPr>
          <p:cNvSpPr/>
          <p:nvPr/>
        </p:nvSpPr>
        <p:spPr>
          <a:xfrm>
            <a:off x="10133258" y="4926910"/>
            <a:ext cx="1293553" cy="1581009"/>
          </a:xfrm>
          <a:custGeom>
            <a:avLst/>
            <a:gdLst/>
            <a:ahLst/>
            <a:cxnLst/>
            <a:rect l="l" t="t" r="r" b="b"/>
            <a:pathLst>
              <a:path w="3366655" h="4114800">
                <a:moveTo>
                  <a:pt x="0" y="0"/>
                </a:moveTo>
                <a:lnTo>
                  <a:pt x="3366654" y="0"/>
                </a:lnTo>
                <a:lnTo>
                  <a:pt x="336665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A6E0B4B-C09A-6342-1B96-146105F3E3BB}"/>
                  </a:ext>
                </a:extLst>
              </p:cNvPr>
              <p:cNvSpPr txBox="1"/>
              <p:nvPr/>
            </p:nvSpPr>
            <p:spPr>
              <a:xfrm>
                <a:off x="3200400" y="1205495"/>
                <a:ext cx="8077200" cy="2175596"/>
              </a:xfrm>
              <a:prstGeom prst="rect">
                <a:avLst/>
              </a:prstGeom>
              <a:noFill/>
            </p:spPr>
            <p:txBody>
              <a:bodyPr wrap="square">
                <a:spAutoFit/>
              </a:bodyPr>
              <a:lstStyle/>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Tìm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quả</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phép</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609539"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782 </a:t>
                </a:r>
                <a14:m>
                  <m:oMath xmlns:m="http://schemas.openxmlformats.org/officeDocument/2006/math">
                    <m:r>
                      <a:rPr kumimoji="0" lang="en-US" sz="48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23 </a:t>
                </a:r>
                <a14:m>
                  <m:oMath xmlns:m="http://schemas.openxmlformats.org/officeDocument/2006/math">
                    <m:r>
                      <a:rPr kumimoji="0" lang="en-US" sz="48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p:sp>
            <p:nvSpPr>
              <p:cNvPr id="5" name="TextBox 4">
                <a:extLst>
                  <a:ext uri="{FF2B5EF4-FFF2-40B4-BE49-F238E27FC236}">
                    <a16:creationId xmlns:a16="http://schemas.microsoft.com/office/drawing/2014/main" id="{8A6E0B4B-C09A-6342-1B96-146105F3E3BB}"/>
                  </a:ext>
                </a:extLst>
              </p:cNvPr>
              <p:cNvSpPr txBox="1">
                <a:spLocks noRot="1" noChangeAspect="1" noMove="1" noResize="1" noEditPoints="1" noAdjustHandles="1" noChangeArrowheads="1" noChangeShapeType="1" noTextEdit="1"/>
              </p:cNvSpPr>
              <p:nvPr/>
            </p:nvSpPr>
            <p:spPr>
              <a:xfrm>
                <a:off x="3200400" y="1205495"/>
                <a:ext cx="8077200" cy="2175596"/>
              </a:xfrm>
              <a:prstGeom prst="rect">
                <a:avLst/>
              </a:prstGeom>
              <a:blipFill>
                <a:blip r:embed="rId14"/>
                <a:stretch>
                  <a:fillRect b="-14006"/>
                </a:stretch>
              </a:blipFill>
            </p:spPr>
            <p:txBody>
              <a:bodyPr/>
              <a:lstStyle/>
              <a:p>
                <a:r>
                  <a:rPr lang="en-GB">
                    <a:noFill/>
                  </a:rPr>
                  <a:t> </a:t>
                </a:r>
              </a:p>
            </p:txBody>
          </p:sp>
        </mc:Fallback>
      </mc:AlternateContent>
      <p:sp>
        <p:nvSpPr>
          <p:cNvPr id="6" name="Freeform 12">
            <a:extLst>
              <a:ext uri="{FF2B5EF4-FFF2-40B4-BE49-F238E27FC236}">
                <a16:creationId xmlns:a16="http://schemas.microsoft.com/office/drawing/2014/main" id="{5E8D97F1-CD6D-98E0-2ED5-E67A01851826}"/>
              </a:ext>
            </a:extLst>
          </p:cNvPr>
          <p:cNvSpPr/>
          <p:nvPr/>
        </p:nvSpPr>
        <p:spPr>
          <a:xfrm>
            <a:off x="672025" y="428163"/>
            <a:ext cx="2949677" cy="2743200"/>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a:t>
            </a:r>
          </a:p>
        </p:txBody>
      </p:sp>
      <p:pic>
        <p:nvPicPr>
          <p:cNvPr id="26" name="Picture 2" descr="Tick Sign PNGs for Free Download">
            <a:extLst>
              <a:ext uri="{FF2B5EF4-FFF2-40B4-BE49-F238E27FC236}">
                <a16:creationId xmlns:a16="http://schemas.microsoft.com/office/drawing/2014/main" id="{3E647687-3756-45B3-9C8E-E5B260B5AFF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34782" y="4566336"/>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530862"/>
      </p:ext>
    </p:extLst>
  </p:cSld>
  <p:clrMapOvr>
    <a:masterClrMapping/>
  </p:clrMapOvr>
  <p:transition>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7"/>
                                        </p:tgtEl>
                                        <p:attrNameLst>
                                          <p:attrName>style.opacity</p:attrName>
                                        </p:attrNameLst>
                                      </p:cBhvr>
                                      <p:to>
                                        <p:strVal val="0.5"/>
                                      </p:to>
                                    </p:set>
                                    <p:animEffect filter="image" prLst="opacity: 0.5">
                                      <p:cBhvr rctx="IE">
                                        <p:cTn id="19" dur="indefinite"/>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28"/>
                                        </p:tgtEl>
                                        <p:attrNameLst>
                                          <p:attrName>style.opacity</p:attrName>
                                        </p:attrNameLst>
                                      </p:cBhvr>
                                      <p:to>
                                        <p:strVal val="0.5"/>
                                      </p:to>
                                    </p:set>
                                    <p:animEffect filter="image" prLst="opacity: 0.5">
                                      <p:cBhvr rctx="IE">
                                        <p:cTn id="25" dur="indefinite"/>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14"/>
                                        </p:tgtEl>
                                        <p:attrNameLst>
                                          <p:attrName>style.opacity</p:attrName>
                                        </p:attrNameLst>
                                      </p:cBhvr>
                                      <p:to>
                                        <p:strVal val="0.5"/>
                                      </p:to>
                                    </p:set>
                                    <p:animEffect filter="image" prLst="opacity: 0.5">
                                      <p:cBhvr rctx="IE">
                                        <p:cTn id="31" dur="indefinite"/>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34160" y="1589692"/>
            <a:ext cx="8940800" cy="24359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5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Qua bài học hôm nay, em học thêm được điều gì?</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2" name="Picture 1">
            <a:extLst>
              <a:ext uri="{FF2B5EF4-FFF2-40B4-BE49-F238E27FC236}">
                <a16:creationId xmlns:a16="http://schemas.microsoft.com/office/drawing/2014/main" id="{B6C85F0A-CB29-42B5-85D5-796CFB8E1A87}"/>
              </a:ext>
            </a:extLst>
          </p:cNvPr>
          <p:cNvPicPr>
            <a:picLocks noChangeAspect="1"/>
          </p:cNvPicPr>
          <p:nvPr/>
        </p:nvPicPr>
        <p:blipFill>
          <a:blip r:embed="rId3"/>
          <a:stretch>
            <a:fillRect/>
          </a:stretch>
        </p:blipFill>
        <p:spPr>
          <a:xfrm>
            <a:off x="0" y="1077516"/>
            <a:ext cx="12192000" cy="4702968"/>
          </a:xfrm>
          <a:prstGeom prst="rect">
            <a:avLst/>
          </a:prstGeom>
        </p:spPr>
      </p:pic>
    </p:spTree>
  </p:cSld>
  <p:clrMapOvr>
    <a:masterClrMapping/>
  </p:clrMapOvr>
  <p:transition>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507249" y="1926055"/>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5832" y="1926055"/>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930637" y="2092863"/>
            <a:ext cx="2295940" cy="1133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Ôn </a:t>
            </a:r>
            <a:r>
              <a:rPr kumimoji="0" 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tập</a:t>
            </a: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kiến</a:t>
            </a: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thức</a:t>
            </a: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đã</a:t>
            </a: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học</a:t>
            </a:r>
            <a:endPar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120C22F3-1D2F-D176-A30B-05C34ECD1318}"/>
              </a:ext>
            </a:extLst>
          </p:cNvPr>
          <p:cNvSpPr txBox="1"/>
          <p:nvPr/>
        </p:nvSpPr>
        <p:spPr>
          <a:xfrm>
            <a:off x="6852725" y="2067300"/>
            <a:ext cx="2295940" cy="1133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Hoàn thành bài tập trong </a:t>
            </a:r>
            <a:r>
              <a:rPr kumimoji="0" lang="vi-VN"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a:t>
            </a:r>
            <a:r>
              <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BT</a:t>
            </a:r>
            <a:endParaRPr kumimoji="0" lang="en-VN"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3"/>
          <a:stretch>
            <a:fillRect/>
          </a:stretch>
        </p:blipFill>
        <p:spPr>
          <a:xfrm>
            <a:off x="3615060" y="3151954"/>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3"/>
          <a:stretch>
            <a:fillRect/>
          </a:stretch>
        </p:blipFill>
        <p:spPr>
          <a:xfrm>
            <a:off x="7534310" y="3099645"/>
            <a:ext cx="932769" cy="932769"/>
          </a:xfrm>
          <a:prstGeom prst="rect">
            <a:avLst/>
          </a:prstGeom>
        </p:spPr>
      </p:pic>
      <p:grpSp>
        <p:nvGrpSpPr>
          <p:cNvPr id="18" name="Google Shape;2813;p56">
            <a:extLst>
              <a:ext uri="{FF2B5EF4-FFF2-40B4-BE49-F238E27FC236}">
                <a16:creationId xmlns:a16="http://schemas.microsoft.com/office/drawing/2014/main" id="{810F42FC-79D7-1029-E0CC-F4A535131F09}"/>
              </a:ext>
            </a:extLst>
          </p:cNvPr>
          <p:cNvGrpSpPr/>
          <p:nvPr/>
        </p:nvGrpSpPr>
        <p:grpSpPr>
          <a:xfrm>
            <a:off x="3967889" y="4156573"/>
            <a:ext cx="4235260"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804F7702-D1B0-B25E-1A8A-E1071C143D6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3B4E7149-D0C7-C536-53AE-2DFEDC964FBA}"/>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p:txBody>
          </p:sp>
          <p:sp>
            <p:nvSpPr>
              <p:cNvPr id="22" name="Google Shape;2816;p56">
                <a:extLst>
                  <a:ext uri="{FF2B5EF4-FFF2-40B4-BE49-F238E27FC236}">
                    <a16:creationId xmlns:a16="http://schemas.microsoft.com/office/drawing/2014/main" id="{3F4BA2A6-8B1D-9106-892B-21D67F2AD90F}"/>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2817;p56">
                <a:extLst>
                  <a:ext uri="{FF2B5EF4-FFF2-40B4-BE49-F238E27FC236}">
                    <a16:creationId xmlns:a16="http://schemas.microsoft.com/office/drawing/2014/main" id="{F2E92673-6BAF-8323-8381-8865534F31BD}"/>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p:txBody>
          </p:sp>
        </p:grpSp>
        <p:sp>
          <p:nvSpPr>
            <p:cNvPr id="20" name="Google Shape;2818;p56">
              <a:extLst>
                <a:ext uri="{FF2B5EF4-FFF2-40B4-BE49-F238E27FC236}">
                  <a16:creationId xmlns:a16="http://schemas.microsoft.com/office/drawing/2014/main" id="{4C28A039-D48D-1F88-169D-E765A1A8535C}"/>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endParaRPr>
            </a:p>
          </p:txBody>
        </p:sp>
      </p:grpSp>
      <p:pic>
        <p:nvPicPr>
          <p:cNvPr id="24" name="Picture 23">
            <a:extLst>
              <a:ext uri="{FF2B5EF4-FFF2-40B4-BE49-F238E27FC236}">
                <a16:creationId xmlns:a16="http://schemas.microsoft.com/office/drawing/2014/main" id="{834261B0-F262-5A22-90B1-12810B928848}"/>
              </a:ext>
            </a:extLst>
          </p:cNvPr>
          <p:cNvPicPr>
            <a:picLocks noChangeAspect="1"/>
          </p:cNvPicPr>
          <p:nvPr/>
        </p:nvPicPr>
        <p:blipFill>
          <a:blip r:embed="rId3"/>
          <a:stretch>
            <a:fillRect/>
          </a:stretch>
        </p:blipFill>
        <p:spPr>
          <a:xfrm>
            <a:off x="5657136" y="5533944"/>
            <a:ext cx="932769" cy="932769"/>
          </a:xfrm>
          <a:prstGeom prst="rect">
            <a:avLst/>
          </a:prstGeom>
        </p:spPr>
      </p:pic>
      <p:sp>
        <p:nvSpPr>
          <p:cNvPr id="32" name="TextBox 31">
            <a:extLst>
              <a:ext uri="{FF2B5EF4-FFF2-40B4-BE49-F238E27FC236}">
                <a16:creationId xmlns:a16="http://schemas.microsoft.com/office/drawing/2014/main" id="{254A39B7-C5AA-6AB1-02D0-AEC7B9815E74}"/>
              </a:ext>
            </a:extLst>
          </p:cNvPr>
          <p:cNvSpPr txBox="1"/>
          <p:nvPr/>
        </p:nvSpPr>
        <p:spPr>
          <a:xfrm>
            <a:off x="4509298" y="4408878"/>
            <a:ext cx="3228444" cy="1133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Đọc và chuẩn bị trước</a:t>
            </a:r>
            <a:endParaRPr kumimoji="0" lang="en-US"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lvl="0" algn="ctr">
              <a:lnSpc>
                <a:spcPct val="150000"/>
              </a:lnSpc>
              <a:buClr>
                <a:srgbClr val="000000"/>
              </a:buClr>
              <a:defRPr/>
            </a:pPr>
            <a:r>
              <a:rPr lang="vi-VN" sz="2400" b="1" kern="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Bài 47: Ước lượng tính </a:t>
            </a:r>
            <a:endParaRPr kumimoji="0" lang="vi-VN" sz="2400" b="1" i="0" u="none" strike="noStrike" kern="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sunflowers_wave_hb">
            <a:extLst>
              <a:ext uri="{FF2B5EF4-FFF2-40B4-BE49-F238E27FC236}">
                <a16:creationId xmlns:a16="http://schemas.microsoft.com/office/drawing/2014/main" id="{96673C94-2DE4-402D-93FA-BDEA75F90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513" y="5497513"/>
            <a:ext cx="13731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daisy_button_pink_hb">
            <a:extLst>
              <a:ext uri="{FF2B5EF4-FFF2-40B4-BE49-F238E27FC236}">
                <a16:creationId xmlns:a16="http://schemas.microsoft.com/office/drawing/2014/main" id="{D1640F3F-AFBC-4C60-BDA1-51651C349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988" y="28575"/>
            <a:ext cx="739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descr="Picture5">
            <a:extLst>
              <a:ext uri="{FF2B5EF4-FFF2-40B4-BE49-F238E27FC236}">
                <a16:creationId xmlns:a16="http://schemas.microsoft.com/office/drawing/2014/main" id="{2F68AB14-A6DA-457C-B8F8-86F98A7F0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450" y="1436688"/>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Picture5">
            <a:extLst>
              <a:ext uri="{FF2B5EF4-FFF2-40B4-BE49-F238E27FC236}">
                <a16:creationId xmlns:a16="http://schemas.microsoft.com/office/drawing/2014/main" id="{B86539AA-E24A-4E45-BD8C-89543CF7D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2488" y="1268413"/>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Picture5">
            <a:extLst>
              <a:ext uri="{FF2B5EF4-FFF2-40B4-BE49-F238E27FC236}">
                <a16:creationId xmlns:a16="http://schemas.microsoft.com/office/drawing/2014/main" id="{D5AB470D-361A-4B56-BF17-6378DCAEC0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2362200"/>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descr="Picture5">
            <a:extLst>
              <a:ext uri="{FF2B5EF4-FFF2-40B4-BE49-F238E27FC236}">
                <a16:creationId xmlns:a16="http://schemas.microsoft.com/office/drawing/2014/main" id="{AFC0A805-89FE-4914-8CFB-10BF578E16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3588" y="4821238"/>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Picture5">
            <a:extLst>
              <a:ext uri="{FF2B5EF4-FFF2-40B4-BE49-F238E27FC236}">
                <a16:creationId xmlns:a16="http://schemas.microsoft.com/office/drawing/2014/main" id="{978239B0-6710-4303-9258-49AB0C634B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9138" y="2949575"/>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1" descr="Picture5">
            <a:extLst>
              <a:ext uri="{FF2B5EF4-FFF2-40B4-BE49-F238E27FC236}">
                <a16:creationId xmlns:a16="http://schemas.microsoft.com/office/drawing/2014/main" id="{3E05848E-4F7C-41ED-999C-937F5BFE1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2949575"/>
            <a:ext cx="1600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3" name="AutoShape 15">
            <a:extLst>
              <a:ext uri="{FF2B5EF4-FFF2-40B4-BE49-F238E27FC236}">
                <a16:creationId xmlns:a16="http://schemas.microsoft.com/office/drawing/2014/main" id="{569D92BD-16D6-4F39-828C-93928DB44E83}"/>
              </a:ext>
            </a:extLst>
          </p:cNvPr>
          <p:cNvSpPr>
            <a:spLocks noChangeArrowheads="1"/>
          </p:cNvSpPr>
          <p:nvPr/>
        </p:nvSpPr>
        <p:spPr bwMode="auto">
          <a:xfrm>
            <a:off x="6350" y="4714875"/>
            <a:ext cx="2565400" cy="2085975"/>
          </a:xfrm>
          <a:prstGeom prst="star32">
            <a:avLst>
              <a:gd name="adj" fmla="val 1824"/>
            </a:avLst>
          </a:prstGeom>
          <a:solidFill>
            <a:schemeClr val="accent1"/>
          </a:solidFill>
          <a:ln w="9525">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3200" dirty="0">
              <a:latin typeface="Times New Roman" panose="02020603050405020304" pitchFamily="18" charset="0"/>
            </a:endParaRPr>
          </a:p>
        </p:txBody>
      </p:sp>
      <p:sp>
        <p:nvSpPr>
          <p:cNvPr id="18443" name="Text Box 19">
            <a:extLst>
              <a:ext uri="{FF2B5EF4-FFF2-40B4-BE49-F238E27FC236}">
                <a16:creationId xmlns:a16="http://schemas.microsoft.com/office/drawing/2014/main" id="{FFE55DF6-19A3-424F-8D19-AD596254945E}"/>
              </a:ext>
            </a:extLst>
          </p:cNvPr>
          <p:cNvSpPr txBox="1">
            <a:spLocks noChangeArrowheads="1"/>
          </p:cNvSpPr>
          <p:nvPr/>
        </p:nvSpPr>
        <p:spPr bwMode="auto">
          <a:xfrm>
            <a:off x="3657600" y="5326063"/>
            <a:ext cx="487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3200" b="1" dirty="0">
              <a:latin typeface="Times New Roman" panose="02020603050405020304" pitchFamily="18" charset="0"/>
            </a:endParaRPr>
          </a:p>
        </p:txBody>
      </p:sp>
      <p:pic>
        <p:nvPicPr>
          <p:cNvPr id="3093" name="Em y1507.WAV">
            <a:hlinkClick r:id="" action="ppaction://media"/>
            <a:extLst>
              <a:ext uri="{FF2B5EF4-FFF2-40B4-BE49-F238E27FC236}">
                <a16:creationId xmlns:a16="http://schemas.microsoft.com/office/drawing/2014/main" id="{6F1253CC-5888-4220-B6D7-8123226332E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6705600" y="5638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WordArt 3">
            <a:extLst>
              <a:ext uri="{FF2B5EF4-FFF2-40B4-BE49-F238E27FC236}">
                <a16:creationId xmlns:a16="http://schemas.microsoft.com/office/drawing/2014/main" id="{F014E6BD-A993-48B9-A1C4-084ABCAEBED9}"/>
              </a:ext>
            </a:extLst>
          </p:cNvPr>
          <p:cNvSpPr>
            <a:spLocks noChangeArrowheads="1" noChangeShapeType="1" noTextEdit="1"/>
          </p:cNvSpPr>
          <p:nvPr/>
        </p:nvSpPr>
        <p:spPr bwMode="auto">
          <a:xfrm>
            <a:off x="1423988" y="1123950"/>
            <a:ext cx="9761537" cy="3927475"/>
          </a:xfrm>
          <a:prstGeom prst="rect">
            <a:avLst/>
          </a:prstGeom>
        </p:spPr>
        <p:txBody>
          <a:bodyPr wrap="none" fromWordArt="1">
            <a:prstTxWarp prst="textPlain">
              <a:avLst>
                <a:gd name="adj" fmla="val 50120"/>
              </a:avLst>
            </a:prstTxWarp>
          </a:bodyPr>
          <a:lstStyle/>
          <a:p>
            <a:pPr algn="ctr"/>
            <a:r>
              <a:rPr lang="en-GB" sz="2800" b="1" kern="10">
                <a:ln w="9525">
                  <a:solidFill>
                    <a:srgbClr val="FF0000"/>
                  </a:solidFill>
                  <a:round/>
                  <a:headEnd/>
                  <a:tailEnd/>
                </a:ln>
                <a:solidFill>
                  <a:srgbClr val="0B19C8"/>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 HỌC</a:t>
            </a:r>
          </a:p>
          <a:p>
            <a:pPr algn="ctr"/>
            <a:r>
              <a:rPr lang="en-GB" sz="2800" b="1" kern="10">
                <a:ln w="9525">
                  <a:solidFill>
                    <a:srgbClr val="FF0000"/>
                  </a:solidFill>
                  <a:round/>
                  <a:headEnd/>
                  <a:tailEnd/>
                </a:ln>
                <a:solidFill>
                  <a:srgbClr val="0B19C8"/>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KẾT THÚC</a:t>
            </a:r>
          </a:p>
        </p:txBody>
      </p:sp>
      <p:sp>
        <p:nvSpPr>
          <p:cNvPr id="14" name="AutoShape 15">
            <a:extLst>
              <a:ext uri="{FF2B5EF4-FFF2-40B4-BE49-F238E27FC236}">
                <a16:creationId xmlns:a16="http://schemas.microsoft.com/office/drawing/2014/main" id="{E8609A23-A2F4-4458-ACD4-8818006B45E9}"/>
              </a:ext>
            </a:extLst>
          </p:cNvPr>
          <p:cNvSpPr>
            <a:spLocks noChangeArrowheads="1"/>
          </p:cNvSpPr>
          <p:nvPr/>
        </p:nvSpPr>
        <p:spPr bwMode="auto">
          <a:xfrm>
            <a:off x="9542463" y="4741863"/>
            <a:ext cx="2565400" cy="2085975"/>
          </a:xfrm>
          <a:prstGeom prst="star32">
            <a:avLst>
              <a:gd name="adj" fmla="val 1824"/>
            </a:avLst>
          </a:prstGeom>
          <a:solidFill>
            <a:schemeClr val="accent1"/>
          </a:solidFill>
          <a:ln w="9525">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3200" dirty="0">
              <a:latin typeface="Times New Roman" panose="02020603050405020304" pitchFamily="18" charset="0"/>
            </a:endParaRPr>
          </a:p>
        </p:txBody>
      </p:sp>
      <p:sp>
        <p:nvSpPr>
          <p:cNvPr id="15" name="AutoShape 15">
            <a:extLst>
              <a:ext uri="{FF2B5EF4-FFF2-40B4-BE49-F238E27FC236}">
                <a16:creationId xmlns:a16="http://schemas.microsoft.com/office/drawing/2014/main" id="{BED3A31B-8D6B-456A-A7C8-6371B612A547}"/>
              </a:ext>
            </a:extLst>
          </p:cNvPr>
          <p:cNvSpPr>
            <a:spLocks noChangeArrowheads="1"/>
          </p:cNvSpPr>
          <p:nvPr/>
        </p:nvSpPr>
        <p:spPr bwMode="auto">
          <a:xfrm>
            <a:off x="0" y="47625"/>
            <a:ext cx="2565400" cy="2085975"/>
          </a:xfrm>
          <a:prstGeom prst="star32">
            <a:avLst>
              <a:gd name="adj" fmla="val 1824"/>
            </a:avLst>
          </a:prstGeom>
          <a:solidFill>
            <a:schemeClr val="accent1"/>
          </a:solidFill>
          <a:ln w="9525">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3200" dirty="0">
              <a:latin typeface="Times New Roman" panose="02020603050405020304" pitchFamily="18" charset="0"/>
            </a:endParaRPr>
          </a:p>
        </p:txBody>
      </p:sp>
      <p:sp>
        <p:nvSpPr>
          <p:cNvPr id="16" name="AutoShape 15">
            <a:extLst>
              <a:ext uri="{FF2B5EF4-FFF2-40B4-BE49-F238E27FC236}">
                <a16:creationId xmlns:a16="http://schemas.microsoft.com/office/drawing/2014/main" id="{1918CBF9-72A7-4876-AFE6-F4429F48D6F9}"/>
              </a:ext>
            </a:extLst>
          </p:cNvPr>
          <p:cNvSpPr>
            <a:spLocks noChangeArrowheads="1"/>
          </p:cNvSpPr>
          <p:nvPr/>
        </p:nvSpPr>
        <p:spPr bwMode="auto">
          <a:xfrm>
            <a:off x="9536113" y="74613"/>
            <a:ext cx="2565400" cy="2085975"/>
          </a:xfrm>
          <a:prstGeom prst="star32">
            <a:avLst>
              <a:gd name="adj" fmla="val 1824"/>
            </a:avLst>
          </a:prstGeom>
          <a:solidFill>
            <a:schemeClr val="accent1"/>
          </a:solidFill>
          <a:ln w="9525">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3200" dirty="0">
              <a:latin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0303"/>
                                        </p:tgtEl>
                                        <p:attrNameLst>
                                          <p:attrName>style.visibility</p:attrName>
                                        </p:attrNameLst>
                                      </p:cBhvr>
                                      <p:to>
                                        <p:strVal val="visible"/>
                                      </p:to>
                                    </p:set>
                                    <p:anim calcmode="lin" valueType="num">
                                      <p:cBhvr>
                                        <p:cTn id="7" dur="500" fill="hold"/>
                                        <p:tgtEl>
                                          <p:spTgt spid="140303"/>
                                        </p:tgtEl>
                                        <p:attrNameLst>
                                          <p:attrName>ppt_w</p:attrName>
                                        </p:attrNameLst>
                                      </p:cBhvr>
                                      <p:tavLst>
                                        <p:tav tm="0">
                                          <p:val>
                                            <p:fltVal val="0"/>
                                          </p:val>
                                        </p:tav>
                                        <p:tav tm="100000">
                                          <p:val>
                                            <p:strVal val="#ppt_w"/>
                                          </p:val>
                                        </p:tav>
                                      </p:tavLst>
                                    </p:anim>
                                    <p:anim calcmode="lin" valueType="num">
                                      <p:cBhvr>
                                        <p:cTn id="8" dur="500" fill="hold"/>
                                        <p:tgtEl>
                                          <p:spTgt spid="140303"/>
                                        </p:tgtEl>
                                        <p:attrNameLst>
                                          <p:attrName>ppt_h</p:attrName>
                                        </p:attrNameLst>
                                      </p:cBhvr>
                                      <p:tavLst>
                                        <p:tav tm="0">
                                          <p:val>
                                            <p:fltVal val="0"/>
                                          </p:val>
                                        </p:tav>
                                        <p:tav tm="100000">
                                          <p:val>
                                            <p:strVal val="#ppt_h"/>
                                          </p:val>
                                        </p:tav>
                                      </p:tavLst>
                                    </p:anim>
                                  </p:childTnLst>
                                </p:cTn>
                              </p:par>
                              <p:par>
                                <p:cTn id="9" presetID="22" presetClass="emph" presetSubtype="0" repeatCount="indefinite" fill="hold" grpId="1" nodeType="withEffect">
                                  <p:stCondLst>
                                    <p:cond delay="0"/>
                                  </p:stCondLst>
                                  <p:childTnLst>
                                    <p:animClr clrSpc="hsl" dir="cw">
                                      <p:cBhvr override="childStyle">
                                        <p:cTn id="10" dur="500" fill="hold"/>
                                        <p:tgtEl>
                                          <p:spTgt spid="140303"/>
                                        </p:tgtEl>
                                        <p:attrNameLst>
                                          <p:attrName>style.color</p:attrName>
                                        </p:attrNameLst>
                                      </p:cBhvr>
                                      <p:by>
                                        <p:hsl h="-7200000" s="0" l="0"/>
                                      </p:by>
                                    </p:animClr>
                                    <p:animClr clrSpc="hsl" dir="cw">
                                      <p:cBhvr>
                                        <p:cTn id="11" dur="500" fill="hold"/>
                                        <p:tgtEl>
                                          <p:spTgt spid="140303"/>
                                        </p:tgtEl>
                                        <p:attrNameLst>
                                          <p:attrName>fillcolor</p:attrName>
                                        </p:attrNameLst>
                                      </p:cBhvr>
                                      <p:by>
                                        <p:hsl h="-7200000" s="0" l="0"/>
                                      </p:by>
                                    </p:animClr>
                                    <p:animClr clrSpc="hsl" dir="cw">
                                      <p:cBhvr>
                                        <p:cTn id="12" dur="500" fill="hold"/>
                                        <p:tgtEl>
                                          <p:spTgt spid="140303"/>
                                        </p:tgtEl>
                                        <p:attrNameLst>
                                          <p:attrName>stroke.color</p:attrName>
                                        </p:attrNameLst>
                                      </p:cBhvr>
                                      <p:by>
                                        <p:hsl h="-7200000" s="0" l="0"/>
                                      </p:by>
                                    </p:animClr>
                                    <p:set>
                                      <p:cBhvr>
                                        <p:cTn id="13" dur="500" fill="hold"/>
                                        <p:tgtEl>
                                          <p:spTgt spid="140303"/>
                                        </p:tgtEl>
                                        <p:attrNameLst>
                                          <p:attrName>fill.type</p:attrName>
                                        </p:attrNameLst>
                                      </p:cBhvr>
                                      <p:to>
                                        <p:strVal val="solid"/>
                                      </p:to>
                                    </p:set>
                                  </p:childTnLst>
                                </p:cTn>
                              </p:par>
                              <p:par>
                                <p:cTn id="14" presetID="23"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childTnLst>
                                </p:cTn>
                              </p:par>
                              <p:par>
                                <p:cTn id="18" presetID="22" presetClass="emph" presetSubtype="0" repeatCount="indefinite" fill="hold" grpId="1" nodeType="withEffect">
                                  <p:stCondLst>
                                    <p:cond delay="0"/>
                                  </p:stCondLst>
                                  <p:childTnLst>
                                    <p:animClr clrSpc="hsl" dir="cw">
                                      <p:cBhvr override="childStyle">
                                        <p:cTn id="19" dur="500" fill="hold"/>
                                        <p:tgtEl>
                                          <p:spTgt spid="14"/>
                                        </p:tgtEl>
                                        <p:attrNameLst>
                                          <p:attrName>style.color</p:attrName>
                                        </p:attrNameLst>
                                      </p:cBhvr>
                                      <p:by>
                                        <p:hsl h="-7200000" s="0" l="0"/>
                                      </p:by>
                                    </p:animClr>
                                    <p:animClr clrSpc="hsl" dir="cw">
                                      <p:cBhvr>
                                        <p:cTn id="20" dur="500" fill="hold"/>
                                        <p:tgtEl>
                                          <p:spTgt spid="14"/>
                                        </p:tgtEl>
                                        <p:attrNameLst>
                                          <p:attrName>fillcolor</p:attrName>
                                        </p:attrNameLst>
                                      </p:cBhvr>
                                      <p:by>
                                        <p:hsl h="-7200000" s="0" l="0"/>
                                      </p:by>
                                    </p:animClr>
                                    <p:animClr clrSpc="hsl" dir="cw">
                                      <p:cBhvr>
                                        <p:cTn id="21" dur="500" fill="hold"/>
                                        <p:tgtEl>
                                          <p:spTgt spid="14"/>
                                        </p:tgtEl>
                                        <p:attrNameLst>
                                          <p:attrName>stroke.color</p:attrName>
                                        </p:attrNameLst>
                                      </p:cBhvr>
                                      <p:by>
                                        <p:hsl h="-7200000" s="0" l="0"/>
                                      </p:by>
                                    </p:animClr>
                                    <p:set>
                                      <p:cBhvr>
                                        <p:cTn id="22" dur="500" fill="hold"/>
                                        <p:tgtEl>
                                          <p:spTgt spid="14"/>
                                        </p:tgtEl>
                                        <p:attrNameLst>
                                          <p:attrName>fill.type</p:attrName>
                                        </p:attrNameLst>
                                      </p:cBhvr>
                                      <p:to>
                                        <p:strVal val="solid"/>
                                      </p:to>
                                    </p:set>
                                  </p:childTnLst>
                                </p:cTn>
                              </p:par>
                              <p:par>
                                <p:cTn id="23" presetID="23"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cTn>
                              </p:par>
                              <p:par>
                                <p:cTn id="27" presetID="22" presetClass="emph" presetSubtype="0" repeatCount="indefinite" fill="hold" grpId="1" nodeType="withEffect">
                                  <p:stCondLst>
                                    <p:cond delay="0"/>
                                  </p:stCondLst>
                                  <p:childTnLst>
                                    <p:animClr clrSpc="hsl" dir="cw">
                                      <p:cBhvr override="childStyle">
                                        <p:cTn id="28" dur="500" fill="hold"/>
                                        <p:tgtEl>
                                          <p:spTgt spid="15"/>
                                        </p:tgtEl>
                                        <p:attrNameLst>
                                          <p:attrName>style.color</p:attrName>
                                        </p:attrNameLst>
                                      </p:cBhvr>
                                      <p:by>
                                        <p:hsl h="-7200000" s="0" l="0"/>
                                      </p:by>
                                    </p:animClr>
                                    <p:animClr clrSpc="hsl" dir="cw">
                                      <p:cBhvr>
                                        <p:cTn id="29" dur="500" fill="hold"/>
                                        <p:tgtEl>
                                          <p:spTgt spid="15"/>
                                        </p:tgtEl>
                                        <p:attrNameLst>
                                          <p:attrName>fillcolor</p:attrName>
                                        </p:attrNameLst>
                                      </p:cBhvr>
                                      <p:by>
                                        <p:hsl h="-7200000" s="0" l="0"/>
                                      </p:by>
                                    </p:animClr>
                                    <p:animClr clrSpc="hsl" dir="cw">
                                      <p:cBhvr>
                                        <p:cTn id="30" dur="500" fill="hold"/>
                                        <p:tgtEl>
                                          <p:spTgt spid="15"/>
                                        </p:tgtEl>
                                        <p:attrNameLst>
                                          <p:attrName>stroke.color</p:attrName>
                                        </p:attrNameLst>
                                      </p:cBhvr>
                                      <p:by>
                                        <p:hsl h="-7200000" s="0" l="0"/>
                                      </p:by>
                                    </p:animClr>
                                    <p:set>
                                      <p:cBhvr>
                                        <p:cTn id="31" dur="500" fill="hold"/>
                                        <p:tgtEl>
                                          <p:spTgt spid="15"/>
                                        </p:tgtEl>
                                        <p:attrNameLst>
                                          <p:attrName>fill.type</p:attrName>
                                        </p:attrNameLst>
                                      </p:cBhvr>
                                      <p:to>
                                        <p:strVal val="solid"/>
                                      </p:to>
                                    </p:set>
                                  </p:childTnLst>
                                </p:cTn>
                              </p:par>
                              <p:par>
                                <p:cTn id="32" presetID="23"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childTnLst>
                                </p:cTn>
                              </p:par>
                              <p:par>
                                <p:cTn id="36" presetID="22" presetClass="emph" presetSubtype="0" repeatCount="indefinite" fill="hold" grpId="1" nodeType="withEffect">
                                  <p:stCondLst>
                                    <p:cond delay="0"/>
                                  </p:stCondLst>
                                  <p:childTnLst>
                                    <p:animClr clrSpc="hsl" dir="cw">
                                      <p:cBhvr override="childStyle">
                                        <p:cTn id="37" dur="500" fill="hold"/>
                                        <p:tgtEl>
                                          <p:spTgt spid="16"/>
                                        </p:tgtEl>
                                        <p:attrNameLst>
                                          <p:attrName>style.color</p:attrName>
                                        </p:attrNameLst>
                                      </p:cBhvr>
                                      <p:by>
                                        <p:hsl h="-7200000" s="0" l="0"/>
                                      </p:by>
                                    </p:animClr>
                                    <p:animClr clrSpc="hsl" dir="cw">
                                      <p:cBhvr>
                                        <p:cTn id="38" dur="500" fill="hold"/>
                                        <p:tgtEl>
                                          <p:spTgt spid="16"/>
                                        </p:tgtEl>
                                        <p:attrNameLst>
                                          <p:attrName>fillcolor</p:attrName>
                                        </p:attrNameLst>
                                      </p:cBhvr>
                                      <p:by>
                                        <p:hsl h="-7200000" s="0" l="0"/>
                                      </p:by>
                                    </p:animClr>
                                    <p:animClr clrSpc="hsl" dir="cw">
                                      <p:cBhvr>
                                        <p:cTn id="39" dur="500" fill="hold"/>
                                        <p:tgtEl>
                                          <p:spTgt spid="16"/>
                                        </p:tgtEl>
                                        <p:attrNameLst>
                                          <p:attrName>stroke.color</p:attrName>
                                        </p:attrNameLst>
                                      </p:cBhvr>
                                      <p:by>
                                        <p:hsl h="-7200000" s="0" l="0"/>
                                      </p:by>
                                    </p:animClr>
                                    <p:set>
                                      <p:cBhvr>
                                        <p:cTn id="40"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1" fill="hold" display="0">
                  <p:stCondLst>
                    <p:cond delay="indefinite"/>
                  </p:stCondLst>
                  <p:endCondLst>
                    <p:cond evt="onNext" delay="0">
                      <p:tgtEl>
                        <p:sldTgt/>
                      </p:tgtEl>
                    </p:cond>
                    <p:cond evt="onPrev" delay="0">
                      <p:tgtEl>
                        <p:sldTgt/>
                      </p:tgtEl>
                    </p:cond>
                    <p:cond evt="onStopAudio" delay="0">
                      <p:tgtEl>
                        <p:sldTgt/>
                      </p:tgtEl>
                    </p:cond>
                  </p:endCondLst>
                </p:cTn>
                <p:tgtEl>
                  <p:spTgt spid="3093"/>
                </p:tgtEl>
              </p:cMediaNode>
            </p:audio>
          </p:childTnLst>
        </p:cTn>
      </p:par>
    </p:tnLst>
    <p:bldLst>
      <p:bldP spid="140303" grpId="0" animBg="1"/>
      <p:bldP spid="140303" grpId="1" animBg="1"/>
      <p:bldP spid="14" grpId="0" animBg="1"/>
      <p:bldP spid="14" grpId="1" animBg="1"/>
      <p:bldP spid="15" grpId="0" animBg="1"/>
      <p:bldP spid="15" grpId="1" animBg="1"/>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397524" y="336926"/>
            <a:ext cx="821676" cy="653667"/>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600"/>
              </a:spcBef>
              <a:spcAft>
                <a:spcPts val="600"/>
              </a:spcAft>
              <a:buClr>
                <a:srgbClr val="000000"/>
              </a:buClr>
              <a:buSzTx/>
              <a:buFont typeface="Arial"/>
              <a:buNone/>
              <a:tabLst/>
              <a:defRPr/>
            </a:pP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0</a:t>
            </a:r>
            <a:r>
              <a:rPr kumimoji="0" lang="vi-VN"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4</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endParaRPr>
          </a:p>
        </p:txBody>
      </p:sp>
      <p:sp>
        <p:nvSpPr>
          <p:cNvPr id="3" name="TextBox 2">
            <a:extLst>
              <a:ext uri="{FF2B5EF4-FFF2-40B4-BE49-F238E27FC236}">
                <a16:creationId xmlns:a16="http://schemas.microsoft.com/office/drawing/2014/main" id="{9CCE4AAE-802D-2A1C-CF78-C08FCD693EF5}"/>
              </a:ext>
            </a:extLst>
          </p:cNvPr>
          <p:cNvSpPr txBox="1"/>
          <p:nvPr/>
        </p:nvSpPr>
        <p:spPr>
          <a:xfrm>
            <a:off x="1371600" y="171577"/>
            <a:ext cx="10422876" cy="646331"/>
          </a:xfrm>
          <a:prstGeom prst="rect">
            <a:avLst/>
          </a:prstGeom>
          <a:noFill/>
        </p:spPr>
        <p:txBody>
          <a:bodyPr wrap="square">
            <a:spAutoFit/>
          </a:bodyPr>
          <a:lstStyle/>
          <a:p>
            <a:pPr lvl="0" algn="just">
              <a:spcBef>
                <a:spcPts val="600"/>
              </a:spcBef>
              <a:spcAft>
                <a:spcPts val="600"/>
              </a:spcAft>
              <a:buClr>
                <a:srgbClr val="000000"/>
              </a:buClr>
              <a:defRPr/>
            </a:pPr>
            <a:r>
              <a:rPr lang="vi-VN"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a) Thực hiện các phép tính sau rồi nêu nhận xét</a:t>
            </a:r>
            <a:r>
              <a:rPr lang="en-US"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vi-VN" sz="36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49" name="Freeform 29">
            <a:extLst>
              <a:ext uri="{FF2B5EF4-FFF2-40B4-BE49-F238E27FC236}">
                <a16:creationId xmlns:a16="http://schemas.microsoft.com/office/drawing/2014/main" id="{DE0DD9BD-5843-42D4-B02A-C84A0D4B070C}"/>
              </a:ext>
            </a:extLst>
          </p:cNvPr>
          <p:cNvSpPr/>
          <p:nvPr/>
        </p:nvSpPr>
        <p:spPr>
          <a:xfrm rot="120324">
            <a:off x="7342942" y="1264262"/>
            <a:ext cx="4822328" cy="638802"/>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3">
              <a:extLst>
                <a:ext uri="{96DAC541-7B7A-43D3-8B79-37D633B846F1}">
                  <asvg:svgBlip xmlns:asvg="http://schemas.microsoft.com/office/drawing/2016/SVG/main" r:embed="rId4"/>
                </a:ext>
              </a:extLst>
            </a:blip>
            <a:stretch>
              <a:fillRect/>
            </a:stretch>
          </a:blipFill>
          <a:ln>
            <a:noFill/>
          </a:ln>
        </p:spPr>
        <p:txBody>
          <a:bodyPr/>
          <a:lstStyle/>
          <a:p>
            <a:pPr marL="0" marR="0" lvl="0" indent="0" algn="l" defTabSz="914400" rtl="0" eaLnBrk="1" fontAlgn="auto" latinLnBrk="0" hangingPunct="1">
              <a:spcBef>
                <a:spcPts val="600"/>
              </a:spcBef>
              <a:spcAft>
                <a:spcPts val="600"/>
              </a:spcAft>
              <a:buClr>
                <a:srgbClr val="000000"/>
              </a:buClr>
              <a:buSzTx/>
              <a:buFont typeface="Arial"/>
              <a:buNone/>
              <a:tabLst/>
              <a:defRPr/>
            </a:pPr>
            <a:endParaRPr kumimoji="0" lang="en-VN" sz="708"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0" name="TextBox 4">
            <a:extLst>
              <a:ext uri="{FF2B5EF4-FFF2-40B4-BE49-F238E27FC236}">
                <a16:creationId xmlns:a16="http://schemas.microsoft.com/office/drawing/2014/main" id="{3FB6BCDF-DD39-4088-AF4A-0F3F4FA4B663}"/>
              </a:ext>
            </a:extLst>
          </p:cNvPr>
          <p:cNvSpPr txBox="1"/>
          <p:nvPr/>
        </p:nvSpPr>
        <p:spPr>
          <a:xfrm>
            <a:off x="7344372" y="1261416"/>
            <a:ext cx="4542827" cy="399789"/>
          </a:xfrm>
          <a:prstGeom prst="rect">
            <a:avLst/>
          </a:prstGeom>
        </p:spPr>
        <p:txBody>
          <a:bodyPr wrap="square" lIns="0" tIns="0" rIns="0" bIns="0" rtlCol="0" anchor="t">
            <a:spAutoFit/>
          </a:bodyPr>
          <a:lstStyle/>
          <a:p>
            <a:pPr marL="0" marR="0" lvl="0" indent="0" algn="ctr" defTabSz="914400" rtl="0" eaLnBrk="1" fontAlgn="auto" latinLnBrk="0" hangingPunct="1">
              <a:spcBef>
                <a:spcPts val="600"/>
              </a:spcBef>
              <a:spcAft>
                <a:spcPts val="600"/>
              </a:spcAft>
              <a:buClr>
                <a:srgbClr val="000000"/>
              </a:buClr>
              <a:buSzTx/>
              <a:buFont typeface="Arial"/>
              <a:buNone/>
              <a:tabLst/>
              <a:defRPr/>
            </a:pPr>
            <a:r>
              <a:rPr kumimoji="0" lang="en-US" sz="2598" b="1" i="0" u="none" strike="noStrike" kern="0" cap="none" spc="0" normalizeH="0" baseline="0" noProof="0" dirty="0">
                <a:ln>
                  <a:noFill/>
                </a:ln>
                <a:solidFill>
                  <a:srgbClr val="292524"/>
                </a:solidFill>
                <a:effectLst/>
                <a:uLnTx/>
                <a:uFillTx/>
                <a:latin typeface="Times New Roman" panose="02020603050405020304" pitchFamily="18" charset="0"/>
                <a:cs typeface="Times New Roman" panose="02020603050405020304" pitchFamily="18" charset="0"/>
                <a:sym typeface="Arial"/>
              </a:rPr>
              <a:t>HOẠT ĐỘNG CẶP ĐÔI</a:t>
            </a:r>
          </a:p>
        </p:txBody>
      </p:sp>
      <mc:AlternateContent xmlns:mc="http://schemas.openxmlformats.org/markup-compatibility/2006">
        <mc:Choice xmlns:a14="http://schemas.microsoft.com/office/drawing/2010/main" Requires="a14">
          <p:graphicFrame>
            <p:nvGraphicFramePr>
              <p:cNvPr id="53" name="Table 52">
                <a:extLst>
                  <a:ext uri="{FF2B5EF4-FFF2-40B4-BE49-F238E27FC236}">
                    <a16:creationId xmlns:a16="http://schemas.microsoft.com/office/drawing/2014/main" id="{947539B0-EDA8-436F-AD42-97E025BD6E9B}"/>
                  </a:ext>
                </a:extLst>
              </p:cNvPr>
              <p:cNvGraphicFramePr>
                <a:graphicFrameLocks noGrp="1"/>
              </p:cNvGraphicFramePr>
              <p:nvPr>
                <p:extLst>
                  <p:ext uri="{D42A27DB-BD31-4B8C-83A1-F6EECF244321}">
                    <p14:modId xmlns:p14="http://schemas.microsoft.com/office/powerpoint/2010/main" val="1677297669"/>
                  </p:ext>
                </p:extLst>
              </p:nvPr>
            </p:nvGraphicFramePr>
            <p:xfrm>
              <a:off x="685800" y="2290297"/>
              <a:ext cx="10312400" cy="4862450"/>
            </p:xfrm>
            <a:graphic>
              <a:graphicData uri="http://schemas.openxmlformats.org/drawingml/2006/table">
                <a:tbl>
                  <a:tblPr firstRow="1" bandRow="1">
                    <a:tableStyleId>{2D5ABB26-0587-4C30-8999-92F81FD0307C}</a:tableStyleId>
                  </a:tblPr>
                  <a:tblGrid>
                    <a:gridCol w="3437467">
                      <a:extLst>
                        <a:ext uri="{9D8B030D-6E8A-4147-A177-3AD203B41FA5}">
                          <a16:colId xmlns:a16="http://schemas.microsoft.com/office/drawing/2014/main" val="1311736504"/>
                        </a:ext>
                      </a:extLst>
                    </a:gridCol>
                    <a:gridCol w="3356963">
                      <a:extLst>
                        <a:ext uri="{9D8B030D-6E8A-4147-A177-3AD203B41FA5}">
                          <a16:colId xmlns:a16="http://schemas.microsoft.com/office/drawing/2014/main" val="2012169200"/>
                        </a:ext>
                      </a:extLst>
                    </a:gridCol>
                    <a:gridCol w="3517970">
                      <a:extLst>
                        <a:ext uri="{9D8B030D-6E8A-4147-A177-3AD203B41FA5}">
                          <a16:colId xmlns:a16="http://schemas.microsoft.com/office/drawing/2014/main" val="631707125"/>
                        </a:ext>
                      </a:extLst>
                    </a:gridCol>
                  </a:tblGrid>
                  <a:tr h="1989794">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160 </a:t>
                          </a:r>
                          <a14:m>
                            <m:oMath xmlns:m="http://schemas.openxmlformats.org/officeDocument/2006/math">
                              <m:r>
                                <a:rPr lang="en-US" sz="3600" b="1" i="1" dirty="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( 4 </a:t>
                          </a:r>
                          <a14:m>
                            <m:oMath xmlns:m="http://schemas.openxmlformats.org/officeDocument/2006/math">
                              <m:r>
                                <a:rPr lang="en-US" sz="3600" b="1" i="1" dirty="0" smtClean="0">
                                  <a:solidFill>
                                    <a:srgbClr val="FF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8 )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96 </a:t>
                          </a:r>
                          <a14:m>
                            <m:oMath xmlns:m="http://schemas.openxmlformats.org/officeDocument/2006/math">
                              <m:r>
                                <a:rPr lang="en-US" sz="3600" b="1" i="1" dirty="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( 3 </a:t>
                          </a:r>
                          <a14:m>
                            <m:oMath xmlns:m="http://schemas.openxmlformats.org/officeDocument/2006/math">
                              <m:r>
                                <a:rPr lang="en-US" sz="3600" b="1" i="1" dirty="0" smtClean="0">
                                  <a:solidFill>
                                    <a:srgbClr val="FF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8 )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105 </a:t>
                          </a:r>
                          <a14:m>
                            <m:oMath xmlns:m="http://schemas.openxmlformats.org/officeDocument/2006/math">
                              <m:r>
                                <a:rPr lang="en-US" sz="3600" b="1" i="1" dirty="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( 5 </a:t>
                          </a:r>
                          <a14:m>
                            <m:oMath xmlns:m="http://schemas.openxmlformats.org/officeDocument/2006/math">
                              <m:r>
                                <a:rPr lang="en-US" sz="3600" b="1" i="1" dirty="0" smtClean="0">
                                  <a:solidFill>
                                    <a:srgbClr val="FF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7 )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VN"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3489403"/>
                      </a:ext>
                    </a:extLst>
                  </a:tr>
                  <a:tr h="1989794">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160 </a:t>
                          </a:r>
                          <a14:m>
                            <m:oMath xmlns:m="http://schemas.openxmlformats.org/officeDocument/2006/math">
                              <m:r>
                                <a:rPr lang="en-US" sz="3600" b="1" i="1" dirty="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14:m>
                            <m:oMath xmlns:m="http://schemas.openxmlformats.org/officeDocument/2006/math">
                              <m:r>
                                <a:rPr lang="en-US" sz="3600" b="1" i="1" dirty="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8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VN"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96 </a:t>
                          </a:r>
                          <a14:m>
                            <m:oMath xmlns:m="http://schemas.openxmlformats.org/officeDocument/2006/math">
                              <m:r>
                                <a:rPr lang="en-US" sz="3600" b="1" i="1" dirty="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36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600" b="1" i="1" dirty="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600" b="1"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8</a:t>
                          </a: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105 </a:t>
                          </a:r>
                          <a14:m>
                            <m:oMath xmlns:m="http://schemas.openxmlformats.org/officeDocument/2006/math">
                              <m:r>
                                <a:rPr lang="en-US" sz="3600" b="1" i="1" dirty="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14:m>
                            <m:oMath xmlns:m="http://schemas.openxmlformats.org/officeDocument/2006/math">
                              <m:r>
                                <a:rPr lang="en-US" sz="3600" b="1" i="1" dirty="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b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VN"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78470"/>
                      </a:ext>
                    </a:extLst>
                  </a:tr>
                </a:tbl>
              </a:graphicData>
            </a:graphic>
          </p:graphicFrame>
        </mc:Choice>
        <mc:Fallback>
          <p:graphicFrame>
            <p:nvGraphicFramePr>
              <p:cNvPr id="53" name="Table 52">
                <a:extLst>
                  <a:ext uri="{FF2B5EF4-FFF2-40B4-BE49-F238E27FC236}">
                    <a16:creationId xmlns:a16="http://schemas.microsoft.com/office/drawing/2014/main" id="{947539B0-EDA8-436F-AD42-97E025BD6E9B}"/>
                  </a:ext>
                </a:extLst>
              </p:cNvPr>
              <p:cNvGraphicFramePr>
                <a:graphicFrameLocks noGrp="1"/>
              </p:cNvGraphicFramePr>
              <p:nvPr>
                <p:extLst>
                  <p:ext uri="{D42A27DB-BD31-4B8C-83A1-F6EECF244321}">
                    <p14:modId xmlns:p14="http://schemas.microsoft.com/office/powerpoint/2010/main" val="1677297669"/>
                  </p:ext>
                </p:extLst>
              </p:nvPr>
            </p:nvGraphicFramePr>
            <p:xfrm>
              <a:off x="685800" y="2290297"/>
              <a:ext cx="10312400" cy="4862450"/>
            </p:xfrm>
            <a:graphic>
              <a:graphicData uri="http://schemas.openxmlformats.org/drawingml/2006/table">
                <a:tbl>
                  <a:tblPr firstRow="1" bandRow="1">
                    <a:tableStyleId>{2D5ABB26-0587-4C30-8999-92F81FD0307C}</a:tableStyleId>
                  </a:tblPr>
                  <a:tblGrid>
                    <a:gridCol w="3437467">
                      <a:extLst>
                        <a:ext uri="{9D8B030D-6E8A-4147-A177-3AD203B41FA5}">
                          <a16:colId xmlns:a16="http://schemas.microsoft.com/office/drawing/2014/main" val="1311736504"/>
                        </a:ext>
                      </a:extLst>
                    </a:gridCol>
                    <a:gridCol w="3356963">
                      <a:extLst>
                        <a:ext uri="{9D8B030D-6E8A-4147-A177-3AD203B41FA5}">
                          <a16:colId xmlns:a16="http://schemas.microsoft.com/office/drawing/2014/main" val="2012169200"/>
                        </a:ext>
                      </a:extLst>
                    </a:gridCol>
                    <a:gridCol w="3517970">
                      <a:extLst>
                        <a:ext uri="{9D8B030D-6E8A-4147-A177-3AD203B41FA5}">
                          <a16:colId xmlns:a16="http://schemas.microsoft.com/office/drawing/2014/main" val="631707125"/>
                        </a:ext>
                      </a:extLst>
                    </a:gridCol>
                  </a:tblGrid>
                  <a:tr h="2431225">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r="-200177" b="-99750"/>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102359" r="-104900" b="-99750"/>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192907" b="-99750"/>
                          </a:stretch>
                        </a:blipFill>
                      </a:tcPr>
                    </a:tc>
                    <a:extLst>
                      <a:ext uri="{0D108BD9-81ED-4DB2-BD59-A6C34878D82A}">
                        <a16:rowId xmlns:a16="http://schemas.microsoft.com/office/drawing/2014/main" val="1153489403"/>
                      </a:ext>
                    </a:extLst>
                  </a:tr>
                  <a:tr h="2431225">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t="-100251" r="-200177"/>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102359" t="-100251" r="-104900"/>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192907" t="-100251"/>
                          </a:stretch>
                        </a:blipFill>
                      </a:tcPr>
                    </a:tc>
                    <a:extLst>
                      <a:ext uri="{0D108BD9-81ED-4DB2-BD59-A6C34878D82A}">
                        <a16:rowId xmlns:a16="http://schemas.microsoft.com/office/drawing/2014/main" val="12978470"/>
                      </a:ext>
                    </a:extLst>
                  </a:tr>
                </a:tbl>
              </a:graphicData>
            </a:graphic>
          </p:graphicFrame>
        </mc:Fallback>
      </mc:AlternateContent>
      <p:cxnSp>
        <p:nvCxnSpPr>
          <p:cNvPr id="54" name="Straight Connector 53">
            <a:extLst>
              <a:ext uri="{FF2B5EF4-FFF2-40B4-BE49-F238E27FC236}">
                <a16:creationId xmlns:a16="http://schemas.microsoft.com/office/drawing/2014/main" id="{1EEBF87B-CAB0-4271-BAF0-FD31A4ECCFB7}"/>
              </a:ext>
            </a:extLst>
          </p:cNvPr>
          <p:cNvCxnSpPr>
            <a:cxnSpLocks/>
          </p:cNvCxnSpPr>
          <p:nvPr/>
        </p:nvCxnSpPr>
        <p:spPr>
          <a:xfrm>
            <a:off x="667871" y="4348690"/>
            <a:ext cx="9542929" cy="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02EEFACD-FDE9-4DA3-BD36-78379480C897}"/>
                  </a:ext>
                </a:extLst>
              </p:cNvPr>
              <p:cNvSpPr txBox="1"/>
              <p:nvPr/>
            </p:nvSpPr>
            <p:spPr>
              <a:xfrm>
                <a:off x="667871" y="2979155"/>
                <a:ext cx="2837329" cy="1401602"/>
              </a:xfrm>
              <a:prstGeom prst="rect">
                <a:avLst/>
              </a:prstGeom>
              <a:noFill/>
            </p:spPr>
            <p:txBody>
              <a:bodyPr wrap="square">
                <a:spAutoFit/>
              </a:bodyPr>
              <a:lstStyle/>
              <a:p>
                <a:pPr>
                  <a:spcBef>
                    <a:spcPts val="600"/>
                  </a:spcBef>
                  <a:spcAft>
                    <a:spcPts val="600"/>
                  </a:spcAft>
                </a:pP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160 </a:t>
                </a:r>
                <a14:m>
                  <m:oMath xmlns:m="http://schemas.openxmlformats.org/officeDocument/2006/math">
                    <m:r>
                      <a:rPr lang="en-US" sz="4000" b="1" i="1" dirty="0">
                        <a:solidFill>
                          <a:srgbClr val="0000CC"/>
                        </a:solidFill>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32</a:t>
                </a:r>
              </a:p>
              <a:p>
                <a:pPr>
                  <a:spcBef>
                    <a:spcPts val="600"/>
                  </a:spcBef>
                  <a:spcAft>
                    <a:spcPts val="600"/>
                  </a:spcAft>
                </a:pP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5</a:t>
                </a:r>
              </a:p>
            </p:txBody>
          </p:sp>
        </mc:Choice>
        <mc:Fallback>
          <p:sp>
            <p:nvSpPr>
              <p:cNvPr id="55" name="TextBox 54">
                <a:extLst>
                  <a:ext uri="{FF2B5EF4-FFF2-40B4-BE49-F238E27FC236}">
                    <a16:creationId xmlns:a16="http://schemas.microsoft.com/office/drawing/2014/main" id="{02EEFACD-FDE9-4DA3-BD36-78379480C897}"/>
                  </a:ext>
                </a:extLst>
              </p:cNvPr>
              <p:cNvSpPr txBox="1">
                <a:spLocks noRot="1" noChangeAspect="1" noMove="1" noResize="1" noEditPoints="1" noAdjustHandles="1" noChangeArrowheads="1" noChangeShapeType="1" noTextEdit="1"/>
              </p:cNvSpPr>
              <p:nvPr/>
            </p:nvSpPr>
            <p:spPr>
              <a:xfrm>
                <a:off x="667871" y="2979155"/>
                <a:ext cx="2837329" cy="1401602"/>
              </a:xfrm>
              <a:prstGeom prst="rect">
                <a:avLst/>
              </a:prstGeom>
              <a:blipFill>
                <a:blip r:embed="rId6"/>
                <a:stretch>
                  <a:fillRect l="-6667" t="-4348" b="-1521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6" name="TextBox 55">
                <a:extLst>
                  <a:ext uri="{FF2B5EF4-FFF2-40B4-BE49-F238E27FC236}">
                    <a16:creationId xmlns:a16="http://schemas.microsoft.com/office/drawing/2014/main" id="{E81D8894-6A3B-49F4-AD68-1DAAF7AA4840}"/>
                  </a:ext>
                </a:extLst>
              </p:cNvPr>
              <p:cNvSpPr txBox="1"/>
              <p:nvPr/>
            </p:nvSpPr>
            <p:spPr>
              <a:xfrm>
                <a:off x="4126626" y="2960823"/>
                <a:ext cx="2731374" cy="1401602"/>
              </a:xfrm>
              <a:prstGeom prst="rect">
                <a:avLst/>
              </a:prstGeom>
              <a:noFill/>
            </p:spPr>
            <p:txBody>
              <a:bodyPr wrap="square">
                <a:spAutoFit/>
              </a:bodyPr>
              <a:lstStyle/>
              <a:p>
                <a:pPr>
                  <a:spcBef>
                    <a:spcPts val="600"/>
                  </a:spcBef>
                  <a:spcAft>
                    <a:spcPts val="600"/>
                  </a:spcAft>
                </a:pP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96 </a:t>
                </a:r>
                <a14:m>
                  <m:oMath xmlns:m="http://schemas.openxmlformats.org/officeDocument/2006/math">
                    <m:r>
                      <a:rPr lang="en-US" sz="3600" b="1" i="1" dirty="0">
                        <a:solidFill>
                          <a:srgbClr val="0000CC"/>
                        </a:solidFill>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24</a:t>
                </a:r>
              </a:p>
              <a:p>
                <a:pPr>
                  <a:spcBef>
                    <a:spcPts val="600"/>
                  </a:spcBef>
                  <a:spcAft>
                    <a:spcPts val="600"/>
                  </a:spcAft>
                </a:pP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4</a:t>
                </a:r>
              </a:p>
            </p:txBody>
          </p:sp>
        </mc:Choice>
        <mc:Fallback>
          <p:sp>
            <p:nvSpPr>
              <p:cNvPr id="56" name="TextBox 55">
                <a:extLst>
                  <a:ext uri="{FF2B5EF4-FFF2-40B4-BE49-F238E27FC236}">
                    <a16:creationId xmlns:a16="http://schemas.microsoft.com/office/drawing/2014/main" id="{E81D8894-6A3B-49F4-AD68-1DAAF7AA4840}"/>
                  </a:ext>
                </a:extLst>
              </p:cNvPr>
              <p:cNvSpPr txBox="1">
                <a:spLocks noRot="1" noChangeAspect="1" noMove="1" noResize="1" noEditPoints="1" noAdjustHandles="1" noChangeArrowheads="1" noChangeShapeType="1" noTextEdit="1"/>
              </p:cNvSpPr>
              <p:nvPr/>
            </p:nvSpPr>
            <p:spPr>
              <a:xfrm>
                <a:off x="4126626" y="2960823"/>
                <a:ext cx="2731374" cy="1401602"/>
              </a:xfrm>
              <a:prstGeom prst="rect">
                <a:avLst/>
              </a:prstGeom>
              <a:blipFill>
                <a:blip r:embed="rId7"/>
                <a:stretch>
                  <a:fillRect l="-6920" t="-7391" b="-11739"/>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7" name="TextBox 56">
                <a:extLst>
                  <a:ext uri="{FF2B5EF4-FFF2-40B4-BE49-F238E27FC236}">
                    <a16:creationId xmlns:a16="http://schemas.microsoft.com/office/drawing/2014/main" id="{48927A52-80F0-4649-9360-7FE20CC890B8}"/>
                  </a:ext>
                </a:extLst>
              </p:cNvPr>
              <p:cNvSpPr txBox="1"/>
              <p:nvPr/>
            </p:nvSpPr>
            <p:spPr>
              <a:xfrm>
                <a:off x="7479426" y="2935423"/>
                <a:ext cx="2837329" cy="1401602"/>
              </a:xfrm>
              <a:prstGeom prst="rect">
                <a:avLst/>
              </a:prstGeom>
              <a:noFill/>
            </p:spPr>
            <p:txBody>
              <a:bodyPr wrap="square">
                <a:spAutoFit/>
              </a:bodyPr>
              <a:lstStyle/>
              <a:p>
                <a:pPr>
                  <a:spcBef>
                    <a:spcPts val="600"/>
                  </a:spcBef>
                  <a:spcAft>
                    <a:spcPts val="600"/>
                  </a:spcAft>
                </a:pP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105 </a:t>
                </a:r>
                <a14:m>
                  <m:oMath xmlns:m="http://schemas.openxmlformats.org/officeDocument/2006/math">
                    <m:r>
                      <a:rPr lang="en-US" sz="4000" b="1" i="1" dirty="0">
                        <a:solidFill>
                          <a:srgbClr val="0000CC"/>
                        </a:solidFill>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35</a:t>
                </a:r>
              </a:p>
              <a:p>
                <a:pPr>
                  <a:spcBef>
                    <a:spcPts val="600"/>
                  </a:spcBef>
                  <a:spcAft>
                    <a:spcPts val="600"/>
                  </a:spcAft>
                </a:pP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3</a:t>
                </a:r>
              </a:p>
            </p:txBody>
          </p:sp>
        </mc:Choice>
        <mc:Fallback>
          <p:sp>
            <p:nvSpPr>
              <p:cNvPr id="57" name="TextBox 56">
                <a:extLst>
                  <a:ext uri="{FF2B5EF4-FFF2-40B4-BE49-F238E27FC236}">
                    <a16:creationId xmlns:a16="http://schemas.microsoft.com/office/drawing/2014/main" id="{48927A52-80F0-4649-9360-7FE20CC890B8}"/>
                  </a:ext>
                </a:extLst>
              </p:cNvPr>
              <p:cNvSpPr txBox="1">
                <a:spLocks noRot="1" noChangeAspect="1" noMove="1" noResize="1" noEditPoints="1" noAdjustHandles="1" noChangeArrowheads="1" noChangeShapeType="1" noTextEdit="1"/>
              </p:cNvSpPr>
              <p:nvPr/>
            </p:nvSpPr>
            <p:spPr>
              <a:xfrm>
                <a:off x="7479426" y="2935423"/>
                <a:ext cx="2837329" cy="1401602"/>
              </a:xfrm>
              <a:prstGeom prst="rect">
                <a:avLst/>
              </a:prstGeom>
              <a:blipFill>
                <a:blip r:embed="rId8"/>
                <a:stretch>
                  <a:fillRect l="-6667" t="-4367" b="-1572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0659F82B-D961-4D33-B9E9-80F699463832}"/>
                  </a:ext>
                </a:extLst>
              </p:cNvPr>
              <p:cNvSpPr txBox="1"/>
              <p:nvPr/>
            </p:nvSpPr>
            <p:spPr>
              <a:xfrm>
                <a:off x="7479426" y="5507767"/>
                <a:ext cx="2578974" cy="1401602"/>
              </a:xfrm>
              <a:prstGeom prst="rect">
                <a:avLst/>
              </a:prstGeom>
              <a:noFill/>
            </p:spPr>
            <p:txBody>
              <a:bodyPr wrap="square">
                <a:spAutoFit/>
              </a:bodyPr>
              <a:lstStyle/>
              <a:p>
                <a:pPr>
                  <a:spcBef>
                    <a:spcPts val="600"/>
                  </a:spcBef>
                  <a:spcAft>
                    <a:spcPts val="600"/>
                  </a:spcAft>
                </a:pP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21 </a:t>
                </a:r>
                <a14:m>
                  <m:oMath xmlns:m="http://schemas.openxmlformats.org/officeDocument/2006/math">
                    <m:r>
                      <a:rPr lang="en-US" sz="4000" b="1" i="1" dirty="0">
                        <a:solidFill>
                          <a:srgbClr val="0000CC"/>
                        </a:solidFill>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7</a:t>
                </a:r>
              </a:p>
              <a:p>
                <a:pPr>
                  <a:spcBef>
                    <a:spcPts val="600"/>
                  </a:spcBef>
                  <a:spcAft>
                    <a:spcPts val="600"/>
                  </a:spcAft>
                </a:pP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3</a:t>
                </a:r>
              </a:p>
            </p:txBody>
          </p:sp>
        </mc:Choice>
        <mc:Fallback>
          <p:sp>
            <p:nvSpPr>
              <p:cNvPr id="58" name="TextBox 57">
                <a:extLst>
                  <a:ext uri="{FF2B5EF4-FFF2-40B4-BE49-F238E27FC236}">
                    <a16:creationId xmlns:a16="http://schemas.microsoft.com/office/drawing/2014/main" id="{0659F82B-D961-4D33-B9E9-80F699463832}"/>
                  </a:ext>
                </a:extLst>
              </p:cNvPr>
              <p:cNvSpPr txBox="1">
                <a:spLocks noRot="1" noChangeAspect="1" noMove="1" noResize="1" noEditPoints="1" noAdjustHandles="1" noChangeArrowheads="1" noChangeShapeType="1" noTextEdit="1"/>
              </p:cNvSpPr>
              <p:nvPr/>
            </p:nvSpPr>
            <p:spPr>
              <a:xfrm>
                <a:off x="7479426" y="5507767"/>
                <a:ext cx="2578974" cy="1401602"/>
              </a:xfrm>
              <a:prstGeom prst="rect">
                <a:avLst/>
              </a:prstGeom>
              <a:blipFill>
                <a:blip r:embed="rId9"/>
                <a:stretch>
                  <a:fillRect l="-7329" t="-4367" b="-1572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F00A5819-1618-4B7F-8E0D-A5A0152DEF3B}"/>
                  </a:ext>
                </a:extLst>
              </p:cNvPr>
              <p:cNvSpPr txBox="1"/>
              <p:nvPr/>
            </p:nvSpPr>
            <p:spPr>
              <a:xfrm>
                <a:off x="4126626" y="5507766"/>
                <a:ext cx="2578974" cy="1401602"/>
              </a:xfrm>
              <a:prstGeom prst="rect">
                <a:avLst/>
              </a:prstGeom>
              <a:noFill/>
            </p:spPr>
            <p:txBody>
              <a:bodyPr wrap="square">
                <a:spAutoFit/>
              </a:bodyPr>
              <a:lstStyle/>
              <a:p>
                <a:pPr>
                  <a:spcBef>
                    <a:spcPts val="600"/>
                  </a:spcBef>
                  <a:spcAft>
                    <a:spcPts val="600"/>
                  </a:spcAft>
                </a:pP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32 </a:t>
                </a:r>
                <a14:m>
                  <m:oMath xmlns:m="http://schemas.openxmlformats.org/officeDocument/2006/math">
                    <m:r>
                      <a:rPr lang="en-US" sz="4000" b="1" i="1" dirty="0">
                        <a:solidFill>
                          <a:srgbClr val="0000CC"/>
                        </a:solidFill>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8</a:t>
                </a:r>
              </a:p>
              <a:p>
                <a:pPr>
                  <a:spcBef>
                    <a:spcPts val="600"/>
                  </a:spcBef>
                  <a:spcAft>
                    <a:spcPts val="600"/>
                  </a:spcAft>
                </a:pP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4</a:t>
                </a:r>
              </a:p>
            </p:txBody>
          </p:sp>
        </mc:Choice>
        <mc:Fallback>
          <p:sp>
            <p:nvSpPr>
              <p:cNvPr id="59" name="TextBox 58">
                <a:extLst>
                  <a:ext uri="{FF2B5EF4-FFF2-40B4-BE49-F238E27FC236}">
                    <a16:creationId xmlns:a16="http://schemas.microsoft.com/office/drawing/2014/main" id="{F00A5819-1618-4B7F-8E0D-A5A0152DEF3B}"/>
                  </a:ext>
                </a:extLst>
              </p:cNvPr>
              <p:cNvSpPr txBox="1">
                <a:spLocks noRot="1" noChangeAspect="1" noMove="1" noResize="1" noEditPoints="1" noAdjustHandles="1" noChangeArrowheads="1" noChangeShapeType="1" noTextEdit="1"/>
              </p:cNvSpPr>
              <p:nvPr/>
            </p:nvSpPr>
            <p:spPr>
              <a:xfrm>
                <a:off x="4126626" y="5507766"/>
                <a:ext cx="2578974" cy="1401602"/>
              </a:xfrm>
              <a:prstGeom prst="rect">
                <a:avLst/>
              </a:prstGeom>
              <a:blipFill>
                <a:blip r:embed="rId10"/>
                <a:stretch>
                  <a:fillRect l="-7329" t="-4367" b="-1572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BEC36F5F-C8B8-4B28-9CF0-8A557725A7E4}"/>
                  </a:ext>
                </a:extLst>
              </p:cNvPr>
              <p:cNvSpPr txBox="1"/>
              <p:nvPr/>
            </p:nvSpPr>
            <p:spPr>
              <a:xfrm>
                <a:off x="717565" y="5507765"/>
                <a:ext cx="2578974" cy="1401602"/>
              </a:xfrm>
              <a:prstGeom prst="rect">
                <a:avLst/>
              </a:prstGeom>
              <a:noFill/>
            </p:spPr>
            <p:txBody>
              <a:bodyPr wrap="square">
                <a:spAutoFit/>
              </a:bodyPr>
              <a:lstStyle/>
              <a:p>
                <a:pPr>
                  <a:spcBef>
                    <a:spcPts val="600"/>
                  </a:spcBef>
                  <a:spcAft>
                    <a:spcPts val="600"/>
                  </a:spcAft>
                </a:pP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40 </a:t>
                </a:r>
                <a14:m>
                  <m:oMath xmlns:m="http://schemas.openxmlformats.org/officeDocument/2006/math">
                    <m:r>
                      <a:rPr lang="en-US" sz="4000" b="1" i="1" dirty="0">
                        <a:solidFill>
                          <a:srgbClr val="0000CC"/>
                        </a:solidFill>
                        <a:latin typeface="Cambria Math" panose="02040503050406030204" pitchFamily="18" charset="0"/>
                        <a:ea typeface="Calibri" panose="020F0502020204030204" pitchFamily="34" charset="0"/>
                        <a:cs typeface="Arial" panose="020B0604020202020204" pitchFamily="34" charset="0"/>
                      </a:rPr>
                      <m:t>:</m:t>
                    </m:r>
                  </m:oMath>
                </a14:m>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8</a:t>
                </a:r>
              </a:p>
              <a:p>
                <a:pPr>
                  <a:spcBef>
                    <a:spcPts val="600"/>
                  </a:spcBef>
                  <a:spcAft>
                    <a:spcPts val="600"/>
                  </a:spcAft>
                </a:pPr>
                <a:r>
                  <a:rPr lang="en-US" sz="36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5</a:t>
                </a:r>
              </a:p>
            </p:txBody>
          </p:sp>
        </mc:Choice>
        <mc:Fallback>
          <p:sp>
            <p:nvSpPr>
              <p:cNvPr id="60" name="TextBox 59">
                <a:extLst>
                  <a:ext uri="{FF2B5EF4-FFF2-40B4-BE49-F238E27FC236}">
                    <a16:creationId xmlns:a16="http://schemas.microsoft.com/office/drawing/2014/main" id="{BEC36F5F-C8B8-4B28-9CF0-8A557725A7E4}"/>
                  </a:ext>
                </a:extLst>
              </p:cNvPr>
              <p:cNvSpPr txBox="1">
                <a:spLocks noRot="1" noChangeAspect="1" noMove="1" noResize="1" noEditPoints="1" noAdjustHandles="1" noChangeArrowheads="1" noChangeShapeType="1" noTextEdit="1"/>
              </p:cNvSpPr>
              <p:nvPr/>
            </p:nvSpPr>
            <p:spPr>
              <a:xfrm>
                <a:off x="717565" y="5507765"/>
                <a:ext cx="2578974" cy="1401602"/>
              </a:xfrm>
              <a:prstGeom prst="rect">
                <a:avLst/>
              </a:prstGeom>
              <a:blipFill>
                <a:blip r:embed="rId11"/>
                <a:stretch>
                  <a:fillRect l="-7329" t="-4367" b="-15721"/>
                </a:stretch>
              </a:blipFill>
            </p:spPr>
            <p:txBody>
              <a:bodyPr/>
              <a:lstStyle/>
              <a:p>
                <a:r>
                  <a:rPr lang="en-GB">
                    <a:noFill/>
                  </a:rPr>
                  <a:t> </a:t>
                </a:r>
              </a:p>
            </p:txBody>
          </p:sp>
        </mc:Fallback>
      </mc:AlternateContent>
    </p:spTree>
    <p:extLst>
      <p:ext uri="{BB962C8B-B14F-4D97-AF65-F5344CB8AC3E}">
        <p14:creationId xmlns:p14="http://schemas.microsoft.com/office/powerpoint/2010/main" val="183083196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ppt_x"/>
                                          </p:val>
                                        </p:tav>
                                        <p:tav tm="100000">
                                          <p:val>
                                            <p:strVal val="#ppt_x"/>
                                          </p:val>
                                        </p:tav>
                                      </p:tavLst>
                                    </p:anim>
                                    <p:anim calcmode="lin" valueType="num">
                                      <p:cBhvr additive="base">
                                        <p:cTn id="22" dur="500" fill="hold"/>
                                        <p:tgtEl>
                                          <p:spTgt spid="5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5">
                                            <p:txEl>
                                              <p:pRg st="0" end="0"/>
                                            </p:txEl>
                                          </p:spTgt>
                                        </p:tgtEl>
                                        <p:attrNameLst>
                                          <p:attrName>style.visibility</p:attrName>
                                        </p:attrNameLst>
                                      </p:cBhvr>
                                      <p:to>
                                        <p:strVal val="visible"/>
                                      </p:to>
                                    </p:set>
                                    <p:animEffect transition="in" filter="blinds(horizontal)">
                                      <p:cBhvr>
                                        <p:cTn id="31" dur="500"/>
                                        <p:tgtEl>
                                          <p:spTgt spid="5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55">
                                            <p:txEl>
                                              <p:pRg st="1" end="1"/>
                                            </p:txEl>
                                          </p:spTgt>
                                        </p:tgtEl>
                                        <p:attrNameLst>
                                          <p:attrName>style.visibility</p:attrName>
                                        </p:attrNameLst>
                                      </p:cBhvr>
                                      <p:to>
                                        <p:strVal val="visible"/>
                                      </p:to>
                                    </p:set>
                                    <p:animEffect transition="in" filter="blinds(horizontal)">
                                      <p:cBhvr>
                                        <p:cTn id="36" dur="500"/>
                                        <p:tgtEl>
                                          <p:spTgt spid="5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60">
                                            <p:txEl>
                                              <p:pRg st="0" end="0"/>
                                            </p:txEl>
                                          </p:spTgt>
                                        </p:tgtEl>
                                        <p:attrNameLst>
                                          <p:attrName>style.visibility</p:attrName>
                                        </p:attrNameLst>
                                      </p:cBhvr>
                                      <p:to>
                                        <p:strVal val="visible"/>
                                      </p:to>
                                    </p:set>
                                    <p:animEffect transition="in" filter="blinds(horizontal)">
                                      <p:cBhvr>
                                        <p:cTn id="41" dur="500"/>
                                        <p:tgtEl>
                                          <p:spTgt spid="6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60">
                                            <p:txEl>
                                              <p:pRg st="1" end="1"/>
                                            </p:txEl>
                                          </p:spTgt>
                                        </p:tgtEl>
                                        <p:attrNameLst>
                                          <p:attrName>style.visibility</p:attrName>
                                        </p:attrNameLst>
                                      </p:cBhvr>
                                      <p:to>
                                        <p:strVal val="visible"/>
                                      </p:to>
                                    </p:set>
                                    <p:animEffect transition="in" filter="blinds(horizontal)">
                                      <p:cBhvr>
                                        <p:cTn id="46" dur="500"/>
                                        <p:tgtEl>
                                          <p:spTgt spid="60">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56">
                                            <p:txEl>
                                              <p:pRg st="0" end="0"/>
                                            </p:txEl>
                                          </p:spTgt>
                                        </p:tgtEl>
                                        <p:attrNameLst>
                                          <p:attrName>style.visibility</p:attrName>
                                        </p:attrNameLst>
                                      </p:cBhvr>
                                      <p:to>
                                        <p:strVal val="visible"/>
                                      </p:to>
                                    </p:set>
                                    <p:animEffect transition="in" filter="blinds(horizontal)">
                                      <p:cBhvr>
                                        <p:cTn id="51" dur="500"/>
                                        <p:tgtEl>
                                          <p:spTgt spid="5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56">
                                            <p:txEl>
                                              <p:pRg st="1" end="1"/>
                                            </p:txEl>
                                          </p:spTgt>
                                        </p:tgtEl>
                                        <p:attrNameLst>
                                          <p:attrName>style.visibility</p:attrName>
                                        </p:attrNameLst>
                                      </p:cBhvr>
                                      <p:to>
                                        <p:strVal val="visible"/>
                                      </p:to>
                                    </p:set>
                                    <p:animEffect transition="in" filter="blinds(horizontal)">
                                      <p:cBhvr>
                                        <p:cTn id="56" dur="500"/>
                                        <p:tgtEl>
                                          <p:spTgt spid="56">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59">
                                            <p:txEl>
                                              <p:pRg st="0" end="0"/>
                                            </p:txEl>
                                          </p:spTgt>
                                        </p:tgtEl>
                                        <p:attrNameLst>
                                          <p:attrName>style.visibility</p:attrName>
                                        </p:attrNameLst>
                                      </p:cBhvr>
                                      <p:to>
                                        <p:strVal val="visible"/>
                                      </p:to>
                                    </p:set>
                                    <p:animEffect transition="in" filter="blinds(horizontal)">
                                      <p:cBhvr>
                                        <p:cTn id="61" dur="500"/>
                                        <p:tgtEl>
                                          <p:spTgt spid="59">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59">
                                            <p:txEl>
                                              <p:pRg st="1" end="1"/>
                                            </p:txEl>
                                          </p:spTgt>
                                        </p:tgtEl>
                                        <p:attrNameLst>
                                          <p:attrName>style.visibility</p:attrName>
                                        </p:attrNameLst>
                                      </p:cBhvr>
                                      <p:to>
                                        <p:strVal val="visible"/>
                                      </p:to>
                                    </p:set>
                                    <p:animEffect transition="in" filter="blinds(horizontal)">
                                      <p:cBhvr>
                                        <p:cTn id="66" dur="500"/>
                                        <p:tgtEl>
                                          <p:spTgt spid="59">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57">
                                            <p:txEl>
                                              <p:pRg st="0" end="0"/>
                                            </p:txEl>
                                          </p:spTgt>
                                        </p:tgtEl>
                                        <p:attrNameLst>
                                          <p:attrName>style.visibility</p:attrName>
                                        </p:attrNameLst>
                                      </p:cBhvr>
                                      <p:to>
                                        <p:strVal val="visible"/>
                                      </p:to>
                                    </p:set>
                                    <p:animEffect transition="in" filter="blinds(horizontal)">
                                      <p:cBhvr>
                                        <p:cTn id="71" dur="500"/>
                                        <p:tgtEl>
                                          <p:spTgt spid="5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57">
                                            <p:txEl>
                                              <p:pRg st="1" end="1"/>
                                            </p:txEl>
                                          </p:spTgt>
                                        </p:tgtEl>
                                        <p:attrNameLst>
                                          <p:attrName>style.visibility</p:attrName>
                                        </p:attrNameLst>
                                      </p:cBhvr>
                                      <p:to>
                                        <p:strVal val="visible"/>
                                      </p:to>
                                    </p:set>
                                    <p:animEffect transition="in" filter="blinds(horizontal)">
                                      <p:cBhvr>
                                        <p:cTn id="76" dur="500"/>
                                        <p:tgtEl>
                                          <p:spTgt spid="57">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58">
                                            <p:txEl>
                                              <p:pRg st="0" end="0"/>
                                            </p:txEl>
                                          </p:spTgt>
                                        </p:tgtEl>
                                        <p:attrNameLst>
                                          <p:attrName>style.visibility</p:attrName>
                                        </p:attrNameLst>
                                      </p:cBhvr>
                                      <p:to>
                                        <p:strVal val="visible"/>
                                      </p:to>
                                    </p:set>
                                    <p:animEffect transition="in" filter="blinds(horizontal)">
                                      <p:cBhvr>
                                        <p:cTn id="81" dur="500"/>
                                        <p:tgtEl>
                                          <p:spTgt spid="58">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58">
                                            <p:txEl>
                                              <p:pRg st="1" end="1"/>
                                            </p:txEl>
                                          </p:spTgt>
                                        </p:tgtEl>
                                        <p:attrNameLst>
                                          <p:attrName>style.visibility</p:attrName>
                                        </p:attrNameLst>
                                      </p:cBhvr>
                                      <p:to>
                                        <p:strVal val="visible"/>
                                      </p:to>
                                    </p:set>
                                    <p:animEffect transition="in" filter="blinds(horizontal)">
                                      <p:cBhvr>
                                        <p:cTn id="86" dur="500"/>
                                        <p:tgtEl>
                                          <p:spTgt spid="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9" grpId="0" animBg="1"/>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381000" y="438350"/>
            <a:ext cx="762000" cy="704649"/>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0</a:t>
            </a:r>
            <a:r>
              <a:rPr kumimoji="0" lang="vi-VN"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4</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endParaRPr>
          </a:p>
        </p:txBody>
      </p:sp>
      <p:sp>
        <p:nvSpPr>
          <p:cNvPr id="3" name="TextBox 2">
            <a:extLst>
              <a:ext uri="{FF2B5EF4-FFF2-40B4-BE49-F238E27FC236}">
                <a16:creationId xmlns:a16="http://schemas.microsoft.com/office/drawing/2014/main" id="{9CCE4AAE-802D-2A1C-CF78-C08FCD693EF5}"/>
              </a:ext>
            </a:extLst>
          </p:cNvPr>
          <p:cNvSpPr txBox="1"/>
          <p:nvPr/>
        </p:nvSpPr>
        <p:spPr>
          <a:xfrm>
            <a:off x="1295400" y="438350"/>
            <a:ext cx="10210800" cy="823752"/>
          </a:xfrm>
          <a:prstGeom prst="rect">
            <a:avLst/>
          </a:prstGeom>
          <a:noFill/>
        </p:spPr>
        <p:txBody>
          <a:bodyPr wrap="square">
            <a:spAutoFit/>
          </a:bodyPr>
          <a:lstStyle/>
          <a:p>
            <a:pPr lvl="0" algn="just">
              <a:lnSpc>
                <a:spcPct val="150000"/>
              </a:lnSpc>
              <a:spcAft>
                <a:spcPts val="1000"/>
              </a:spcAft>
              <a:buClr>
                <a:srgbClr val="000000"/>
              </a:buClr>
              <a:defRPr/>
            </a:pPr>
            <a:r>
              <a:rPr lang="vi-VN" sz="3600" b="1" kern="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b) Vận dụng câu a để tính bằng cách hợp lí</a:t>
            </a:r>
            <a:r>
              <a:rPr lang="en-US" sz="3600" b="1" kern="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vi-VN" sz="3600" b="1" kern="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49" name="Freeform 29">
            <a:extLst>
              <a:ext uri="{FF2B5EF4-FFF2-40B4-BE49-F238E27FC236}">
                <a16:creationId xmlns:a16="http://schemas.microsoft.com/office/drawing/2014/main" id="{DE0DD9BD-5843-42D4-B02A-C84A0D4B070C}"/>
              </a:ext>
            </a:extLst>
          </p:cNvPr>
          <p:cNvSpPr/>
          <p:nvPr/>
        </p:nvSpPr>
        <p:spPr>
          <a:xfrm rot="120324">
            <a:off x="7359972" y="1456269"/>
            <a:ext cx="4822328" cy="638802"/>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3">
              <a:extLst>
                <a:ext uri="{96DAC541-7B7A-43D3-8B79-37D633B846F1}">
                  <asvg:svgBlip xmlns:asvg="http://schemas.microsoft.com/office/drawing/2016/SVG/main" r:embed="rId4"/>
                </a:ext>
              </a:extLst>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708"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0" name="TextBox 4">
            <a:extLst>
              <a:ext uri="{FF2B5EF4-FFF2-40B4-BE49-F238E27FC236}">
                <a16:creationId xmlns:a16="http://schemas.microsoft.com/office/drawing/2014/main" id="{3FB6BCDF-DD39-4088-AF4A-0F3F4FA4B663}"/>
              </a:ext>
            </a:extLst>
          </p:cNvPr>
          <p:cNvSpPr txBox="1"/>
          <p:nvPr/>
        </p:nvSpPr>
        <p:spPr>
          <a:xfrm>
            <a:off x="7761304" y="1473513"/>
            <a:ext cx="4019664" cy="5279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98"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sym typeface="Arial"/>
              </a:rPr>
              <a:t>HOẠT ĐỘNG CẶP ĐÔI</a:t>
            </a:r>
          </a:p>
        </p:txBody>
      </p:sp>
      <mc:AlternateContent xmlns:mc="http://schemas.openxmlformats.org/markup-compatibility/2006">
        <mc:Choice xmlns:a14="http://schemas.microsoft.com/office/drawing/2010/main" Requires="a14">
          <p:graphicFrame>
            <p:nvGraphicFramePr>
              <p:cNvPr id="14" name="Table 13">
                <a:extLst>
                  <a:ext uri="{FF2B5EF4-FFF2-40B4-BE49-F238E27FC236}">
                    <a16:creationId xmlns:a16="http://schemas.microsoft.com/office/drawing/2014/main" id="{B76958D5-1FF2-4D0F-BEDE-73F0E7B63CC8}"/>
                  </a:ext>
                </a:extLst>
              </p:cNvPr>
              <p:cNvGraphicFramePr>
                <a:graphicFrameLocks noGrp="1"/>
              </p:cNvGraphicFramePr>
              <p:nvPr>
                <p:extLst>
                  <p:ext uri="{D42A27DB-BD31-4B8C-83A1-F6EECF244321}">
                    <p14:modId xmlns:p14="http://schemas.microsoft.com/office/powerpoint/2010/main" val="3843359348"/>
                  </p:ext>
                </p:extLst>
              </p:nvPr>
            </p:nvGraphicFramePr>
            <p:xfrm>
              <a:off x="304800" y="2266120"/>
              <a:ext cx="11476167" cy="1332074"/>
            </p:xfrm>
            <a:graphic>
              <a:graphicData uri="http://schemas.openxmlformats.org/drawingml/2006/table">
                <a:tbl>
                  <a:tblPr firstRow="1" bandRow="1">
                    <a:tableStyleId>{2D5ABB26-0587-4C30-8999-92F81FD0307C}</a:tableStyleId>
                  </a:tblPr>
                  <a:tblGrid>
                    <a:gridCol w="3825389">
                      <a:extLst>
                        <a:ext uri="{9D8B030D-6E8A-4147-A177-3AD203B41FA5}">
                          <a16:colId xmlns:a16="http://schemas.microsoft.com/office/drawing/2014/main" val="939944268"/>
                        </a:ext>
                      </a:extLst>
                    </a:gridCol>
                    <a:gridCol w="3825389">
                      <a:extLst>
                        <a:ext uri="{9D8B030D-6E8A-4147-A177-3AD203B41FA5}">
                          <a16:colId xmlns:a16="http://schemas.microsoft.com/office/drawing/2014/main" val="476175668"/>
                        </a:ext>
                      </a:extLst>
                    </a:gridCol>
                    <a:gridCol w="3825389">
                      <a:extLst>
                        <a:ext uri="{9D8B030D-6E8A-4147-A177-3AD203B41FA5}">
                          <a16:colId xmlns:a16="http://schemas.microsoft.com/office/drawing/2014/main" val="2810853414"/>
                        </a:ext>
                      </a:extLst>
                    </a:gridCol>
                  </a:tblGrid>
                  <a:tr h="1332074">
                    <a:tc>
                      <a:txBody>
                        <a:bodyPr/>
                        <a:lstStyle/>
                        <a:p>
                          <a:pPr algn="l">
                            <a:lnSpc>
                              <a:spcPct val="150000"/>
                            </a:lnSpc>
                          </a:pPr>
                          <a:r>
                            <a:rPr lang="en-VN" sz="4400" b="1" dirty="0">
                              <a:solidFill>
                                <a:srgbClr val="FF0000"/>
                              </a:solidFill>
                              <a:latin typeface="Times New Roman" panose="02020603050405020304" pitchFamily="18" charset="0"/>
                              <a:cs typeface="Times New Roman" panose="02020603050405020304" pitchFamily="18" charset="0"/>
                            </a:rPr>
                            <a:t>270 </a:t>
                          </a:r>
                          <a14:m>
                            <m:oMath xmlns:m="http://schemas.openxmlformats.org/officeDocument/2006/math">
                              <m:r>
                                <a:rPr lang="en-US" sz="4400" b="1" i="1" dirty="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VN" sz="4400" b="1" dirty="0">
                              <a:solidFill>
                                <a:srgbClr val="FF0000"/>
                              </a:solidFill>
                              <a:latin typeface="Times New Roman" panose="02020603050405020304" pitchFamily="18" charset="0"/>
                              <a:cs typeface="Times New Roman" panose="02020603050405020304" pitchFamily="18" charset="0"/>
                            </a:rPr>
                            <a:t> ( 9 </a:t>
                          </a:r>
                          <a14:m>
                            <m:oMath xmlns:m="http://schemas.openxmlformats.org/officeDocument/2006/math">
                              <m:r>
                                <a:rPr lang="en-US" sz="4400" b="1" i="1" dirty="0" smtClean="0">
                                  <a:solidFill>
                                    <a:srgbClr val="FF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VN" sz="4400" b="1" dirty="0">
                              <a:solidFill>
                                <a:srgbClr val="FF0000"/>
                              </a:solidFill>
                              <a:latin typeface="Times New Roman" panose="02020603050405020304" pitchFamily="18" charset="0"/>
                              <a:cs typeface="Times New Roman" panose="02020603050405020304" pitchFamily="18" charset="0"/>
                            </a:rPr>
                            <a:t> 6 )</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pPr>
                          <a:r>
                            <a:rPr lang="en-VN" sz="4400" b="1" dirty="0">
                              <a:solidFill>
                                <a:srgbClr val="FF0000"/>
                              </a:solidFill>
                              <a:latin typeface="Times New Roman" panose="02020603050405020304" pitchFamily="18" charset="0"/>
                              <a:cs typeface="Times New Roman" panose="02020603050405020304" pitchFamily="18" charset="0"/>
                            </a:rPr>
                            <a:t>420 </a:t>
                          </a:r>
                          <a14:m>
                            <m:oMath xmlns:m="http://schemas.openxmlformats.org/officeDocument/2006/math">
                              <m:r>
                                <a:rPr lang="en-US" sz="4400" b="1" i="1" dirty="0"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VN" sz="4400" b="1" dirty="0">
                              <a:solidFill>
                                <a:srgbClr val="FF0000"/>
                              </a:solidFill>
                              <a:latin typeface="Times New Roman" panose="02020603050405020304" pitchFamily="18" charset="0"/>
                              <a:cs typeface="Times New Roman" panose="02020603050405020304" pitchFamily="18" charset="0"/>
                            </a:rPr>
                            <a:t> ( 7 </a:t>
                          </a:r>
                          <a14:m>
                            <m:oMath xmlns:m="http://schemas.openxmlformats.org/officeDocument/2006/math">
                              <m:r>
                                <a:rPr lang="en-US" sz="4400" b="1" i="1" dirty="0" smtClean="0">
                                  <a:solidFill>
                                    <a:srgbClr val="FF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VN" sz="4400" b="1" dirty="0">
                              <a:solidFill>
                                <a:srgbClr val="FF0000"/>
                              </a:solidFill>
                              <a:latin typeface="Times New Roman" panose="02020603050405020304" pitchFamily="18" charset="0"/>
                              <a:cs typeface="Times New Roman" panose="02020603050405020304" pitchFamily="18" charset="0"/>
                            </a:rPr>
                            <a:t> 3 )</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pPr>
                          <a:r>
                            <a:rPr lang="en-VN" sz="4400" b="1" dirty="0">
                              <a:solidFill>
                                <a:srgbClr val="FF0000"/>
                              </a:solidFill>
                              <a:latin typeface="Times New Roman" panose="02020603050405020304" pitchFamily="18" charset="0"/>
                              <a:cs typeface="Times New Roman" panose="02020603050405020304" pitchFamily="18" charset="0"/>
                            </a:rPr>
                            <a:t>144 : ( 2 </a:t>
                          </a:r>
                          <a14:m>
                            <m:oMath xmlns:m="http://schemas.openxmlformats.org/officeDocument/2006/math">
                              <m:r>
                                <a:rPr lang="en-US" sz="4400" b="1" i="1" dirty="0" smtClean="0">
                                  <a:solidFill>
                                    <a:srgbClr val="FF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VN" sz="4400" b="1" dirty="0">
                              <a:solidFill>
                                <a:srgbClr val="FF0000"/>
                              </a:solidFill>
                              <a:latin typeface="Times New Roman" panose="02020603050405020304" pitchFamily="18" charset="0"/>
                              <a:cs typeface="Times New Roman" panose="02020603050405020304" pitchFamily="18" charset="0"/>
                            </a:rPr>
                            <a:t> 8 )</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9706823"/>
                      </a:ext>
                    </a:extLst>
                  </a:tr>
                </a:tbl>
              </a:graphicData>
            </a:graphic>
          </p:graphicFrame>
        </mc:Choice>
        <mc:Fallback>
          <p:graphicFrame>
            <p:nvGraphicFramePr>
              <p:cNvPr id="14" name="Table 13">
                <a:extLst>
                  <a:ext uri="{FF2B5EF4-FFF2-40B4-BE49-F238E27FC236}">
                    <a16:creationId xmlns:a16="http://schemas.microsoft.com/office/drawing/2014/main" id="{B76958D5-1FF2-4D0F-BEDE-73F0E7B63CC8}"/>
                  </a:ext>
                </a:extLst>
              </p:cNvPr>
              <p:cNvGraphicFramePr>
                <a:graphicFrameLocks noGrp="1"/>
              </p:cNvGraphicFramePr>
              <p:nvPr>
                <p:extLst>
                  <p:ext uri="{D42A27DB-BD31-4B8C-83A1-F6EECF244321}">
                    <p14:modId xmlns:p14="http://schemas.microsoft.com/office/powerpoint/2010/main" val="3843359348"/>
                  </p:ext>
                </p:extLst>
              </p:nvPr>
            </p:nvGraphicFramePr>
            <p:xfrm>
              <a:off x="304800" y="2266120"/>
              <a:ext cx="11476167" cy="1332074"/>
            </p:xfrm>
            <a:graphic>
              <a:graphicData uri="http://schemas.openxmlformats.org/drawingml/2006/table">
                <a:tbl>
                  <a:tblPr firstRow="1" bandRow="1">
                    <a:tableStyleId>{2D5ABB26-0587-4C30-8999-92F81FD0307C}</a:tableStyleId>
                  </a:tblPr>
                  <a:tblGrid>
                    <a:gridCol w="3825389">
                      <a:extLst>
                        <a:ext uri="{9D8B030D-6E8A-4147-A177-3AD203B41FA5}">
                          <a16:colId xmlns:a16="http://schemas.microsoft.com/office/drawing/2014/main" val="939944268"/>
                        </a:ext>
                      </a:extLst>
                    </a:gridCol>
                    <a:gridCol w="3825389">
                      <a:extLst>
                        <a:ext uri="{9D8B030D-6E8A-4147-A177-3AD203B41FA5}">
                          <a16:colId xmlns:a16="http://schemas.microsoft.com/office/drawing/2014/main" val="476175668"/>
                        </a:ext>
                      </a:extLst>
                    </a:gridCol>
                    <a:gridCol w="3825389">
                      <a:extLst>
                        <a:ext uri="{9D8B030D-6E8A-4147-A177-3AD203B41FA5}">
                          <a16:colId xmlns:a16="http://schemas.microsoft.com/office/drawing/2014/main" val="2810853414"/>
                        </a:ext>
                      </a:extLst>
                    </a:gridCol>
                  </a:tblGrid>
                  <a:tr h="1332074">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r="-199841"/>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100159" r="-100159"/>
                          </a:stretch>
                        </a:blipFill>
                      </a:tcPr>
                    </a:tc>
                    <a:tc>
                      <a:txBody>
                        <a:bodyPr/>
                        <a:lstStyle/>
                        <a:p>
                          <a:endParaRPr lang="en-US"/>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199841"/>
                          </a:stretch>
                        </a:blipFill>
                      </a:tcPr>
                    </a:tc>
                    <a:extLst>
                      <a:ext uri="{0D108BD9-81ED-4DB2-BD59-A6C34878D82A}">
                        <a16:rowId xmlns:a16="http://schemas.microsoft.com/office/drawing/2014/main" val="1119706823"/>
                      </a:ext>
                    </a:extLst>
                  </a:tr>
                </a:tbl>
              </a:graphicData>
            </a:graphic>
          </p:graphicFrame>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1E629AE0-4E49-4525-A016-69398246AD92}"/>
                  </a:ext>
                </a:extLst>
              </p:cNvPr>
              <p:cNvSpPr txBox="1"/>
              <p:nvPr/>
            </p:nvSpPr>
            <p:spPr>
              <a:xfrm>
                <a:off x="24829" y="3129160"/>
                <a:ext cx="4290194" cy="3017686"/>
              </a:xfrm>
              <a:prstGeom prst="rect">
                <a:avLst/>
              </a:prstGeom>
              <a:noFill/>
            </p:spPr>
            <p:txBody>
              <a:bodyPr wrap="square">
                <a:spAutoFit/>
              </a:bodyPr>
              <a:lstStyle/>
              <a:p>
                <a:pPr>
                  <a:lnSpc>
                    <a:spcPct val="150000"/>
                  </a:lnSpc>
                </a:pP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270 </a:t>
                </a:r>
                <a14:m>
                  <m:oMath xmlns:m="http://schemas.openxmlformats.org/officeDocument/2006/math">
                    <m:r>
                      <a:rPr lang="en-US" sz="4400" b="1" i="1" dirty="0">
                        <a:solidFill>
                          <a:srgbClr val="006600"/>
                        </a:solidFill>
                        <a:latin typeface="Cambria Math" panose="02040503050406030204" pitchFamily="18" charset="0"/>
                        <a:ea typeface="Calibri" panose="020F0502020204030204" pitchFamily="34" charset="0"/>
                        <a:cs typeface="Arial" panose="020B0604020202020204" pitchFamily="34" charset="0"/>
                      </a:rPr>
                      <m:t>:</m:t>
                    </m:r>
                  </m:oMath>
                </a14:m>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9 </a:t>
                </a:r>
                <a14:m>
                  <m:oMath xmlns:m="http://schemas.openxmlformats.org/officeDocument/2006/math">
                    <m:r>
                      <a:rPr lang="en-US" sz="4400" b="1" i="1" dirty="0">
                        <a:solidFill>
                          <a:srgbClr val="006600"/>
                        </a:solidFill>
                        <a:latin typeface="Cambria Math" panose="02040503050406030204" pitchFamily="18" charset="0"/>
                        <a:ea typeface="Calibri" panose="020F0502020204030204" pitchFamily="34" charset="0"/>
                        <a:cs typeface="Arial" panose="020B0604020202020204" pitchFamily="34" charset="0"/>
                      </a:rPr>
                      <m:t>:</m:t>
                    </m:r>
                  </m:oMath>
                </a14:m>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6</a:t>
                </a:r>
              </a:p>
              <a:p>
                <a:pPr>
                  <a:lnSpc>
                    <a:spcPct val="150000"/>
                  </a:lnSpc>
                </a:pP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30 </a:t>
                </a:r>
                <a14:m>
                  <m:oMath xmlns:m="http://schemas.openxmlformats.org/officeDocument/2006/math">
                    <m:r>
                      <a:rPr lang="en-US" sz="4400" b="1" i="1" dirty="0">
                        <a:solidFill>
                          <a:srgbClr val="006600"/>
                        </a:solidFill>
                        <a:latin typeface="Cambria Math" panose="02040503050406030204" pitchFamily="18" charset="0"/>
                        <a:ea typeface="Calibri" panose="020F0502020204030204" pitchFamily="34" charset="0"/>
                        <a:cs typeface="Arial" panose="020B0604020202020204" pitchFamily="34" charset="0"/>
                      </a:rPr>
                      <m:t>:</m:t>
                    </m:r>
                  </m:oMath>
                </a14:m>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6</a:t>
                </a:r>
              </a:p>
              <a:p>
                <a:pPr>
                  <a:lnSpc>
                    <a:spcPct val="150000"/>
                  </a:lnSpc>
                </a:pP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5</a:t>
                </a:r>
              </a:p>
            </p:txBody>
          </p:sp>
        </mc:Choice>
        <mc:Fallback>
          <p:sp>
            <p:nvSpPr>
              <p:cNvPr id="15" name="TextBox 14">
                <a:extLst>
                  <a:ext uri="{FF2B5EF4-FFF2-40B4-BE49-F238E27FC236}">
                    <a16:creationId xmlns:a16="http://schemas.microsoft.com/office/drawing/2014/main" id="{1E629AE0-4E49-4525-A016-69398246AD92}"/>
                  </a:ext>
                </a:extLst>
              </p:cNvPr>
              <p:cNvSpPr txBox="1">
                <a:spLocks noRot="1" noChangeAspect="1" noMove="1" noResize="1" noEditPoints="1" noAdjustHandles="1" noChangeArrowheads="1" noChangeShapeType="1" noTextEdit="1"/>
              </p:cNvSpPr>
              <p:nvPr/>
            </p:nvSpPr>
            <p:spPr>
              <a:xfrm>
                <a:off x="24829" y="3129160"/>
                <a:ext cx="4290194" cy="3017686"/>
              </a:xfrm>
              <a:prstGeom prst="rect">
                <a:avLst/>
              </a:prstGeom>
              <a:blipFill>
                <a:blip r:embed="rId6"/>
                <a:stretch>
                  <a:fillRect l="-5682" b="-8889"/>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EA1B470C-720C-4348-ABB0-2AE6896B9D91}"/>
                  </a:ext>
                </a:extLst>
              </p:cNvPr>
              <p:cNvSpPr txBox="1"/>
              <p:nvPr/>
            </p:nvSpPr>
            <p:spPr>
              <a:xfrm>
                <a:off x="4038600" y="3093369"/>
                <a:ext cx="4290194" cy="3017686"/>
              </a:xfrm>
              <a:prstGeom prst="rect">
                <a:avLst/>
              </a:prstGeom>
              <a:noFill/>
            </p:spPr>
            <p:txBody>
              <a:bodyPr wrap="square">
                <a:spAutoFit/>
              </a:bodyPr>
              <a:lstStyle/>
              <a:p>
                <a:pPr>
                  <a:lnSpc>
                    <a:spcPct val="150000"/>
                  </a:lnSpc>
                </a:pP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420 </a:t>
                </a:r>
                <a14:m>
                  <m:oMath xmlns:m="http://schemas.openxmlformats.org/officeDocument/2006/math">
                    <m:r>
                      <a:rPr lang="en-US" sz="4400" b="1" i="1" dirty="0">
                        <a:solidFill>
                          <a:srgbClr val="006600"/>
                        </a:solidFill>
                        <a:latin typeface="Cambria Math" panose="02040503050406030204" pitchFamily="18" charset="0"/>
                        <a:ea typeface="Calibri" panose="020F0502020204030204" pitchFamily="34" charset="0"/>
                        <a:cs typeface="Arial" panose="020B0604020202020204" pitchFamily="34" charset="0"/>
                      </a:rPr>
                      <m:t>:</m:t>
                    </m:r>
                  </m:oMath>
                </a14:m>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7 </a:t>
                </a:r>
                <a14:m>
                  <m:oMath xmlns:m="http://schemas.openxmlformats.org/officeDocument/2006/math">
                    <m:r>
                      <a:rPr lang="en-US" sz="4400" b="1" i="1" dirty="0">
                        <a:solidFill>
                          <a:srgbClr val="006600"/>
                        </a:solidFill>
                        <a:latin typeface="Cambria Math" panose="02040503050406030204" pitchFamily="18" charset="0"/>
                        <a:ea typeface="Calibri" panose="020F0502020204030204" pitchFamily="34" charset="0"/>
                        <a:cs typeface="Arial" panose="020B0604020202020204" pitchFamily="34" charset="0"/>
                      </a:rPr>
                      <m:t>:</m:t>
                    </m:r>
                  </m:oMath>
                </a14:m>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3</a:t>
                </a:r>
              </a:p>
              <a:p>
                <a:pPr>
                  <a:lnSpc>
                    <a:spcPct val="150000"/>
                  </a:lnSpc>
                </a:pP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60 </a:t>
                </a:r>
                <a14:m>
                  <m:oMath xmlns:m="http://schemas.openxmlformats.org/officeDocument/2006/math">
                    <m:r>
                      <a:rPr lang="en-US" sz="4400" b="1" i="1" dirty="0">
                        <a:solidFill>
                          <a:srgbClr val="006600"/>
                        </a:solidFill>
                        <a:latin typeface="Cambria Math" panose="02040503050406030204" pitchFamily="18" charset="0"/>
                        <a:ea typeface="Calibri" panose="020F0502020204030204" pitchFamily="34" charset="0"/>
                        <a:cs typeface="Arial" panose="020B0604020202020204" pitchFamily="34" charset="0"/>
                      </a:rPr>
                      <m:t>:</m:t>
                    </m:r>
                  </m:oMath>
                </a14:m>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3</a:t>
                </a:r>
              </a:p>
              <a:p>
                <a:pPr>
                  <a:lnSpc>
                    <a:spcPct val="150000"/>
                  </a:lnSpc>
                </a:pP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20</a:t>
                </a:r>
              </a:p>
            </p:txBody>
          </p:sp>
        </mc:Choice>
        <mc:Fallback>
          <p:sp>
            <p:nvSpPr>
              <p:cNvPr id="16" name="TextBox 15">
                <a:extLst>
                  <a:ext uri="{FF2B5EF4-FFF2-40B4-BE49-F238E27FC236}">
                    <a16:creationId xmlns:a16="http://schemas.microsoft.com/office/drawing/2014/main" id="{EA1B470C-720C-4348-ABB0-2AE6896B9D91}"/>
                  </a:ext>
                </a:extLst>
              </p:cNvPr>
              <p:cNvSpPr txBox="1">
                <a:spLocks noRot="1" noChangeAspect="1" noMove="1" noResize="1" noEditPoints="1" noAdjustHandles="1" noChangeArrowheads="1" noChangeShapeType="1" noTextEdit="1"/>
              </p:cNvSpPr>
              <p:nvPr/>
            </p:nvSpPr>
            <p:spPr>
              <a:xfrm>
                <a:off x="4038600" y="3093369"/>
                <a:ext cx="4290194" cy="3017686"/>
              </a:xfrm>
              <a:prstGeom prst="rect">
                <a:avLst/>
              </a:prstGeom>
              <a:blipFill>
                <a:blip r:embed="rId7"/>
                <a:stretch>
                  <a:fillRect l="-5832" b="-8889"/>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F62B218D-7837-40D7-80EA-B96CE2C8D9CF}"/>
                  </a:ext>
                </a:extLst>
              </p:cNvPr>
              <p:cNvSpPr txBox="1"/>
              <p:nvPr/>
            </p:nvSpPr>
            <p:spPr>
              <a:xfrm>
                <a:off x="7597006" y="3051365"/>
                <a:ext cx="4290194" cy="3017686"/>
              </a:xfrm>
              <a:prstGeom prst="rect">
                <a:avLst/>
              </a:prstGeom>
              <a:noFill/>
            </p:spPr>
            <p:txBody>
              <a:bodyPr wrap="square">
                <a:spAutoFit/>
              </a:bodyPr>
              <a:lstStyle/>
              <a:p>
                <a:pPr>
                  <a:lnSpc>
                    <a:spcPct val="150000"/>
                  </a:lnSpc>
                </a:pP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144 </a:t>
                </a:r>
                <a14:m>
                  <m:oMath xmlns:m="http://schemas.openxmlformats.org/officeDocument/2006/math">
                    <m:r>
                      <a:rPr lang="en-US" sz="4400" b="1" i="1" dirty="0">
                        <a:solidFill>
                          <a:srgbClr val="006600"/>
                        </a:solidFill>
                        <a:latin typeface="Cambria Math" panose="02040503050406030204" pitchFamily="18" charset="0"/>
                        <a:ea typeface="Calibri" panose="020F0502020204030204" pitchFamily="34" charset="0"/>
                        <a:cs typeface="Arial" panose="020B0604020202020204" pitchFamily="34" charset="0"/>
                      </a:rPr>
                      <m:t>:</m:t>
                    </m:r>
                  </m:oMath>
                </a14:m>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2 </a:t>
                </a:r>
                <a14:m>
                  <m:oMath xmlns:m="http://schemas.openxmlformats.org/officeDocument/2006/math">
                    <m:r>
                      <a:rPr lang="en-US" sz="4400" b="1" i="1" dirty="0">
                        <a:solidFill>
                          <a:srgbClr val="006600"/>
                        </a:solidFill>
                        <a:latin typeface="Cambria Math" panose="02040503050406030204" pitchFamily="18" charset="0"/>
                        <a:ea typeface="Calibri" panose="020F0502020204030204" pitchFamily="34" charset="0"/>
                        <a:cs typeface="Arial" panose="020B0604020202020204" pitchFamily="34" charset="0"/>
                      </a:rPr>
                      <m:t>:</m:t>
                    </m:r>
                  </m:oMath>
                </a14:m>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8</a:t>
                </a:r>
              </a:p>
              <a:p>
                <a:pPr>
                  <a:lnSpc>
                    <a:spcPct val="150000"/>
                  </a:lnSpc>
                </a:pP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72 </a:t>
                </a:r>
                <a14:m>
                  <m:oMath xmlns:m="http://schemas.openxmlformats.org/officeDocument/2006/math">
                    <m:r>
                      <a:rPr lang="en-US" sz="4400" b="1" i="1" dirty="0">
                        <a:solidFill>
                          <a:srgbClr val="006600"/>
                        </a:solidFill>
                        <a:latin typeface="Cambria Math" panose="02040503050406030204" pitchFamily="18" charset="0"/>
                        <a:ea typeface="Calibri" panose="020F0502020204030204" pitchFamily="34" charset="0"/>
                        <a:cs typeface="Arial" panose="020B0604020202020204" pitchFamily="34" charset="0"/>
                      </a:rPr>
                      <m:t>:</m:t>
                    </m:r>
                  </m:oMath>
                </a14:m>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8</a:t>
                </a:r>
              </a:p>
              <a:p>
                <a:pPr>
                  <a:lnSpc>
                    <a:spcPct val="150000"/>
                  </a:lnSpc>
                </a:pP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9</a:t>
                </a:r>
              </a:p>
            </p:txBody>
          </p:sp>
        </mc:Choice>
        <mc:Fallback>
          <p:sp>
            <p:nvSpPr>
              <p:cNvPr id="17" name="TextBox 16">
                <a:extLst>
                  <a:ext uri="{FF2B5EF4-FFF2-40B4-BE49-F238E27FC236}">
                    <a16:creationId xmlns:a16="http://schemas.microsoft.com/office/drawing/2014/main" id="{F62B218D-7837-40D7-80EA-B96CE2C8D9CF}"/>
                  </a:ext>
                </a:extLst>
              </p:cNvPr>
              <p:cNvSpPr txBox="1">
                <a:spLocks noRot="1" noChangeAspect="1" noMove="1" noResize="1" noEditPoints="1" noAdjustHandles="1" noChangeArrowheads="1" noChangeShapeType="1" noTextEdit="1"/>
              </p:cNvSpPr>
              <p:nvPr/>
            </p:nvSpPr>
            <p:spPr>
              <a:xfrm>
                <a:off x="7597006" y="3051365"/>
                <a:ext cx="4290194" cy="3017686"/>
              </a:xfrm>
              <a:prstGeom prst="rect">
                <a:avLst/>
              </a:prstGeom>
              <a:blipFill>
                <a:blip r:embed="rId8"/>
                <a:stretch>
                  <a:fillRect l="-5682" b="-8889"/>
                </a:stretch>
              </a:blipFill>
            </p:spPr>
            <p:txBody>
              <a:bodyPr/>
              <a:lstStyle/>
              <a:p>
                <a:r>
                  <a:rPr lang="en-GB">
                    <a:noFill/>
                  </a:rPr>
                  <a:t> </a:t>
                </a:r>
              </a:p>
            </p:txBody>
          </p:sp>
        </mc:Fallback>
      </mc:AlternateContent>
      <p:cxnSp>
        <p:nvCxnSpPr>
          <p:cNvPr id="5" name="Straight Connector 4">
            <a:extLst>
              <a:ext uri="{FF2B5EF4-FFF2-40B4-BE49-F238E27FC236}">
                <a16:creationId xmlns:a16="http://schemas.microsoft.com/office/drawing/2014/main" id="{5647275B-E389-4340-A177-8B351434E5F0}"/>
              </a:ext>
            </a:extLst>
          </p:cNvPr>
          <p:cNvCxnSpPr/>
          <p:nvPr/>
        </p:nvCxnSpPr>
        <p:spPr>
          <a:xfrm>
            <a:off x="3733800" y="2266120"/>
            <a:ext cx="0" cy="42870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4D5E3C-51EF-45B0-8132-6BAAED347894}"/>
              </a:ext>
            </a:extLst>
          </p:cNvPr>
          <p:cNvCxnSpPr/>
          <p:nvPr/>
        </p:nvCxnSpPr>
        <p:spPr>
          <a:xfrm>
            <a:off x="7601410" y="2184720"/>
            <a:ext cx="0" cy="42870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52582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blinds(horizontal)">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animEffect transition="in" filter="blinds(horizontal)">
                                      <p:cBhvr>
                                        <p:cTn id="18" dur="500"/>
                                        <p:tgtEl>
                                          <p:spTgt spid="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blinds(horizontal)">
                                      <p:cBhvr>
                                        <p:cTn id="23" dur="500"/>
                                        <p:tgtEl>
                                          <p:spTgt spid="1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blinds(horizontal)">
                                      <p:cBhvr>
                                        <p:cTn id="28" dur="500"/>
                                        <p:tgtEl>
                                          <p:spTgt spid="1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blinds(horizontal)">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blinds(horizontal)">
                                      <p:cBhvr>
                                        <p:cTn id="38" dur="500"/>
                                        <p:tgtEl>
                                          <p:spTgt spid="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linds(horizontal)">
                                      <p:cBhvr>
                                        <p:cTn id="43" dur="500"/>
                                        <p:tgtEl>
                                          <p:spTgt spid="1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7">
                                            <p:txEl>
                                              <p:pRg st="1" end="1"/>
                                            </p:txEl>
                                          </p:spTgt>
                                        </p:tgtEl>
                                        <p:attrNameLst>
                                          <p:attrName>style.visibility</p:attrName>
                                        </p:attrNameLst>
                                      </p:cBhvr>
                                      <p:to>
                                        <p:strVal val="visible"/>
                                      </p:to>
                                    </p:set>
                                    <p:animEffect transition="in" filter="blinds(horizontal)">
                                      <p:cBhvr>
                                        <p:cTn id="48" dur="500"/>
                                        <p:tgtEl>
                                          <p:spTgt spid="17">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7">
                                            <p:txEl>
                                              <p:pRg st="2" end="2"/>
                                            </p:txEl>
                                          </p:spTgt>
                                        </p:tgtEl>
                                        <p:attrNameLst>
                                          <p:attrName>style.visibility</p:attrName>
                                        </p:attrNameLst>
                                      </p:cBhvr>
                                      <p:to>
                                        <p:strVal val="visible"/>
                                      </p:to>
                                    </p:set>
                                    <p:animEffect transition="in" filter="blinds(horizontal)">
                                      <p:cBhvr>
                                        <p:cTn id="5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4A434-5C3F-408B-9D7E-95AB792A6973}"/>
              </a:ext>
            </a:extLst>
          </p:cNvPr>
          <p:cNvSpPr/>
          <p:nvPr/>
        </p:nvSpPr>
        <p:spPr>
          <a:xfrm>
            <a:off x="381000" y="914400"/>
            <a:ext cx="838200" cy="7620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0</a:t>
            </a:r>
            <a:r>
              <a:rPr kumimoji="0" lang="vi-VN"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5</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endParaRPr>
          </a:p>
        </p:txBody>
      </p:sp>
      <p:sp>
        <p:nvSpPr>
          <p:cNvPr id="11" name="TextBox 10">
            <a:extLst>
              <a:ext uri="{FF2B5EF4-FFF2-40B4-BE49-F238E27FC236}">
                <a16:creationId xmlns:a16="http://schemas.microsoft.com/office/drawing/2014/main" id="{E46E2469-F276-407A-8C0F-9362E7E89BDA}"/>
              </a:ext>
            </a:extLst>
          </p:cNvPr>
          <p:cNvSpPr txBox="1"/>
          <p:nvPr/>
        </p:nvSpPr>
        <p:spPr>
          <a:xfrm>
            <a:off x="1219200" y="0"/>
            <a:ext cx="10744200" cy="4154984"/>
          </a:xfrm>
          <a:prstGeom prst="rect">
            <a:avLst/>
          </a:prstGeom>
          <a:noFill/>
        </p:spPr>
        <p:txBody>
          <a:bodyPr wrap="square">
            <a:spAutoFit/>
          </a:bodyPr>
          <a:lstStyle/>
          <a:p>
            <a:pPr lvl="0" algn="just">
              <a:buClr>
                <a:srgbClr val="000000"/>
              </a:buClr>
              <a:defRPr/>
            </a:pPr>
            <a:r>
              <a:rPr lang="vi-VN" sz="4400" b="1" kern="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Trong thời gian 12 ngày, ban tổ chức cuộc thi vẽ tranh với chủ đề “Em yêu biển đảo quê hương” đã nhận được 1 308 bài dự thi gửi về từ khắp các vùng biển. Hỏi trung bình mỗi ngày ban tổ chức nhận được bao nhiêu bài dự thi?</a:t>
            </a:r>
          </a:p>
        </p:txBody>
      </p:sp>
      <p:pic>
        <p:nvPicPr>
          <p:cNvPr id="12" name="Picture 11">
            <a:extLst>
              <a:ext uri="{FF2B5EF4-FFF2-40B4-BE49-F238E27FC236}">
                <a16:creationId xmlns:a16="http://schemas.microsoft.com/office/drawing/2014/main" id="{6BBDCA9E-30D7-4040-A8E1-95EBBE99E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936" y="3962400"/>
            <a:ext cx="9054128" cy="3130866"/>
          </a:xfrm>
          <a:prstGeom prst="rect">
            <a:avLst/>
          </a:prstGeom>
        </p:spPr>
      </p:pic>
    </p:spTree>
    <p:extLst>
      <p:ext uri="{BB962C8B-B14F-4D97-AF65-F5344CB8AC3E}">
        <p14:creationId xmlns:p14="http://schemas.microsoft.com/office/powerpoint/2010/main" val="326421137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7" dur="500"/>
                                        <p:tgtEl>
                                          <p:spTgt spid="11">
                                            <p:txEl>
                                              <p:pRg st="0" end="0"/>
                                            </p:txEl>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D7D940C-2013-4D43-8A33-04C5995E1CC3}"/>
              </a:ext>
            </a:extLst>
          </p:cNvPr>
          <p:cNvSpPr/>
          <p:nvPr/>
        </p:nvSpPr>
        <p:spPr>
          <a:xfrm>
            <a:off x="533400" y="714839"/>
            <a:ext cx="939800" cy="804415"/>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0</a:t>
            </a:r>
            <a:r>
              <a:rPr kumimoji="0" lang="vi-VN"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5</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902F6B2-5C06-432B-9E83-3FA83F8170AB}"/>
                  </a:ext>
                </a:extLst>
              </p:cNvPr>
              <p:cNvSpPr txBox="1"/>
              <p:nvPr/>
            </p:nvSpPr>
            <p:spPr>
              <a:xfrm>
                <a:off x="533398" y="914400"/>
                <a:ext cx="11277602" cy="5318315"/>
              </a:xfrm>
              <a:prstGeom prst="rect">
                <a:avLst/>
              </a:prstGeom>
              <a:noFill/>
            </p:spPr>
            <p:txBody>
              <a:bodyPr wrap="square">
                <a:spAutoFit/>
              </a:bodyPr>
              <a:lstStyle/>
              <a:p>
                <a:pPr algn="ctr">
                  <a:lnSpc>
                    <a:spcPct val="150000"/>
                  </a:lnSpc>
                  <a:spcAft>
                    <a:spcPts val="667"/>
                  </a:spcAft>
                </a:pPr>
                <a:r>
                  <a:rPr lang="en-US" sz="44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4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endParaRPr lang="vi-VN"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667"/>
                  </a:spcAft>
                </a:pP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Trung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mỗi</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ban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tổ</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số</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dự</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thi</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là</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a:t>
                </a:r>
                <a:endParaRPr lang="en-VN"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667"/>
                  </a:spcAft>
                </a:pP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1 308 </a:t>
                </a:r>
                <a14:m>
                  <m:oMath xmlns:m="http://schemas.openxmlformats.org/officeDocument/2006/math">
                    <m:r>
                      <a:rPr lang="en-US" sz="4400" b="1" i="1" dirty="0" smtClean="0">
                        <a:solidFill>
                          <a:srgbClr val="006600"/>
                        </a:solidFill>
                        <a:latin typeface="Cambria Math" panose="02040503050406030204" pitchFamily="18" charset="0"/>
                        <a:ea typeface="Calibri" panose="020F0502020204030204" pitchFamily="34" charset="0"/>
                        <a:cs typeface="Arial" panose="020B0604020202020204" pitchFamily="34" charset="0"/>
                      </a:rPr>
                      <m:t>:</m:t>
                    </m:r>
                  </m:oMath>
                </a14:m>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12 </a:t>
                </a:r>
                <a14:m>
                  <m:oMath xmlns:m="http://schemas.openxmlformats.org/officeDocument/2006/math">
                    <m:r>
                      <a:rPr lang="en-US" sz="4400" b="1" i="1" dirty="0" smtClean="0">
                        <a:solidFill>
                          <a:srgbClr val="006600"/>
                        </a:solidFill>
                        <a:latin typeface="Cambria Math" panose="02040503050406030204" pitchFamily="18" charset="0"/>
                        <a:ea typeface="Calibri" panose="020F0502020204030204" pitchFamily="34" charset="0"/>
                        <a:cs typeface="Arial" panose="020B0604020202020204" pitchFamily="34" charset="0"/>
                      </a:rPr>
                      <m:t>=</m:t>
                    </m:r>
                  </m:oMath>
                </a14:m>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109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a:t>
                </a:r>
                <a:endParaRPr lang="en-VN"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667"/>
                  </a:spcAft>
                </a:pPr>
                <a:r>
                  <a:rPr lang="en-US" sz="4400" b="1" u="sng"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Đáp</a:t>
                </a:r>
                <a:r>
                  <a:rPr lang="en-US" sz="4400" b="1" u="sng"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u="sng"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số</a:t>
                </a:r>
                <a:r>
                  <a:rPr lang="en-US" sz="4400" b="1" u="sng"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109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dự</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thi</a:t>
                </a:r>
                <a:r>
                  <a:rPr lang="en-US" sz="4400"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a:t>
                </a:r>
                <a:endParaRPr lang="en-VN" sz="4400" b="1"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9902F6B2-5C06-432B-9E83-3FA83F8170AB}"/>
                  </a:ext>
                </a:extLst>
              </p:cNvPr>
              <p:cNvSpPr txBox="1">
                <a:spLocks noRot="1" noChangeAspect="1" noMove="1" noResize="1" noEditPoints="1" noAdjustHandles="1" noChangeArrowheads="1" noChangeShapeType="1" noTextEdit="1"/>
              </p:cNvSpPr>
              <p:nvPr/>
            </p:nvSpPr>
            <p:spPr>
              <a:xfrm>
                <a:off x="533398" y="914400"/>
                <a:ext cx="11277602" cy="5318315"/>
              </a:xfrm>
              <a:prstGeom prst="rect">
                <a:avLst/>
              </a:prstGeom>
              <a:blipFill>
                <a:blip r:embed="rId3"/>
                <a:stretch>
                  <a:fillRect l="-270" r="-270" b="-4702"/>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12B79D57-BB19-4CD2-8A46-0C9DE70A5827}"/>
              </a:ext>
            </a:extLst>
          </p:cNvPr>
          <p:cNvPicPr>
            <a:picLocks noChangeAspect="1"/>
          </p:cNvPicPr>
          <p:nvPr/>
        </p:nvPicPr>
        <p:blipFill rotWithShape="1">
          <a:blip r:embed="rId4">
            <a:extLst>
              <a:ext uri="{28A0092B-C50C-407E-A947-70E740481C1C}">
                <a14:useLocalDpi xmlns:a14="http://schemas.microsoft.com/office/drawing/2010/main" val="0"/>
              </a:ext>
            </a:extLst>
          </a:blip>
          <a:srcRect l="12288" t="26615" r="52418" b="27682"/>
          <a:stretch/>
        </p:blipFill>
        <p:spPr>
          <a:xfrm>
            <a:off x="117643" y="4495800"/>
            <a:ext cx="3422313" cy="2492768"/>
          </a:xfrm>
          <a:prstGeom prst="rect">
            <a:avLst/>
          </a:prstGeom>
        </p:spPr>
      </p:pic>
      <p:pic>
        <p:nvPicPr>
          <p:cNvPr id="8" name="Picture 7">
            <a:extLst>
              <a:ext uri="{FF2B5EF4-FFF2-40B4-BE49-F238E27FC236}">
                <a16:creationId xmlns:a16="http://schemas.microsoft.com/office/drawing/2014/main" id="{F33A7EA7-492D-419E-B3B1-5B2241661054}"/>
              </a:ext>
            </a:extLst>
          </p:cNvPr>
          <p:cNvPicPr>
            <a:picLocks noChangeAspect="1"/>
          </p:cNvPicPr>
          <p:nvPr/>
        </p:nvPicPr>
        <p:blipFill rotWithShape="1">
          <a:blip r:embed="rId4">
            <a:extLst>
              <a:ext uri="{28A0092B-C50C-407E-A947-70E740481C1C}">
                <a14:useLocalDpi xmlns:a14="http://schemas.microsoft.com/office/drawing/2010/main" val="0"/>
              </a:ext>
            </a:extLst>
          </a:blip>
          <a:srcRect l="45412" t="42908" r="19294" b="11389"/>
          <a:stretch/>
        </p:blipFill>
        <p:spPr>
          <a:xfrm>
            <a:off x="9906000" y="-314445"/>
            <a:ext cx="2826199" cy="2058567"/>
          </a:xfrm>
          <a:prstGeom prst="rect">
            <a:avLst/>
          </a:prstGeom>
        </p:spPr>
      </p:pic>
    </p:spTree>
    <p:extLst>
      <p:ext uri="{BB962C8B-B14F-4D97-AF65-F5344CB8AC3E}">
        <p14:creationId xmlns:p14="http://schemas.microsoft.com/office/powerpoint/2010/main" val="121607296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3" presetClass="entr" presetSubtype="10"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linds(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linds(horizont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blinds(horizontal)">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blinds(horizontal)">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02C083B-54E2-44BA-BA68-197BAD731D1A}"/>
              </a:ext>
            </a:extLst>
          </p:cNvPr>
          <p:cNvSpPr/>
          <p:nvPr/>
        </p:nvSpPr>
        <p:spPr>
          <a:xfrm>
            <a:off x="304800" y="762000"/>
            <a:ext cx="914400" cy="844462"/>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0</a:t>
            </a:r>
            <a:r>
              <a:rPr kumimoji="0" lang="vi-VN" sz="44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6</a:t>
            </a:r>
            <a:endParaRPr kumimoji="0" lang="en-US" sz="44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endParaRPr>
          </a:p>
        </p:txBody>
      </p:sp>
      <p:sp>
        <p:nvSpPr>
          <p:cNvPr id="10" name="TextBox 9">
            <a:extLst>
              <a:ext uri="{FF2B5EF4-FFF2-40B4-BE49-F238E27FC236}">
                <a16:creationId xmlns:a16="http://schemas.microsoft.com/office/drawing/2014/main" id="{7EDD3F99-DC3A-4E73-934A-A9608CB03744}"/>
              </a:ext>
            </a:extLst>
          </p:cNvPr>
          <p:cNvSpPr txBox="1"/>
          <p:nvPr/>
        </p:nvSpPr>
        <p:spPr>
          <a:xfrm>
            <a:off x="1409627" y="195017"/>
            <a:ext cx="10706173" cy="3046988"/>
          </a:xfrm>
          <a:prstGeom prst="rect">
            <a:avLst/>
          </a:prstGeom>
          <a:noFill/>
        </p:spPr>
        <p:txBody>
          <a:bodyPr wrap="square">
            <a:spAutoFit/>
          </a:bodyPr>
          <a:lstStyle/>
          <a:p>
            <a:pPr lvl="0" algn="just">
              <a:spcAft>
                <a:spcPts val="600"/>
              </a:spcAft>
              <a:buClr>
                <a:srgbClr val="000000"/>
              </a:buClr>
              <a:defRPr/>
            </a:pPr>
            <a:r>
              <a:rPr lang="vi-VN" sz="48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Mỗi chuyến tàu ra đảo chở được 45 hành khách. Hỏi có 160 hành khách muốn ra đảo thì cần ít nhất mấy chuyến tàu?</a:t>
            </a:r>
          </a:p>
        </p:txBody>
      </p:sp>
      <p:pic>
        <p:nvPicPr>
          <p:cNvPr id="11" name="Picture 10">
            <a:extLst>
              <a:ext uri="{FF2B5EF4-FFF2-40B4-BE49-F238E27FC236}">
                <a16:creationId xmlns:a16="http://schemas.microsoft.com/office/drawing/2014/main" id="{A24DEA7F-61EB-49AD-A361-1E3F4BD2C15C}"/>
              </a:ext>
            </a:extLst>
          </p:cNvPr>
          <p:cNvPicPr>
            <a:picLocks noChangeAspect="1"/>
          </p:cNvPicPr>
          <p:nvPr/>
        </p:nvPicPr>
        <p:blipFill>
          <a:blip r:embed="rId3"/>
          <a:stretch>
            <a:fillRect/>
          </a:stretch>
        </p:blipFill>
        <p:spPr>
          <a:xfrm>
            <a:off x="1524000" y="3298406"/>
            <a:ext cx="9386444" cy="3590416"/>
          </a:xfrm>
          <a:prstGeom prst="rect">
            <a:avLst/>
          </a:prstGeom>
        </p:spPr>
      </p:pic>
    </p:spTree>
    <p:extLst>
      <p:ext uri="{BB962C8B-B14F-4D97-AF65-F5344CB8AC3E}">
        <p14:creationId xmlns:p14="http://schemas.microsoft.com/office/powerpoint/2010/main" val="163065791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7" dur="500"/>
                                        <p:tgtEl>
                                          <p:spTgt spid="10">
                                            <p:txEl>
                                              <p:pRg st="0" end="0"/>
                                            </p:txEl>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51A57CD-4FFA-4972-90F8-0DC3144E1390}"/>
              </a:ext>
            </a:extLst>
          </p:cNvPr>
          <p:cNvSpPr/>
          <p:nvPr/>
        </p:nvSpPr>
        <p:spPr>
          <a:xfrm>
            <a:off x="381000" y="914400"/>
            <a:ext cx="990600" cy="9144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0</a:t>
            </a:r>
            <a:r>
              <a:rPr kumimoji="0" lang="vi-VN" sz="44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6</a:t>
            </a:r>
            <a:endParaRPr kumimoji="0" lang="en-US" sz="44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5E56E12-53F9-4722-8350-F2B8ED790EA1}"/>
                  </a:ext>
                </a:extLst>
              </p:cNvPr>
              <p:cNvSpPr txBox="1"/>
              <p:nvPr/>
            </p:nvSpPr>
            <p:spPr>
              <a:xfrm>
                <a:off x="838200" y="457200"/>
                <a:ext cx="9572294" cy="4747453"/>
              </a:xfrm>
              <a:prstGeom prst="rect">
                <a:avLst/>
              </a:prstGeom>
              <a:noFill/>
            </p:spPr>
            <p:txBody>
              <a:bodyPr wrap="square">
                <a:spAutoFit/>
              </a:bodyPr>
              <a:lstStyle/>
              <a:p>
                <a:pPr algn="ctr">
                  <a:spcBef>
                    <a:spcPts val="600"/>
                  </a:spcBef>
                  <a:spcAft>
                    <a:spcPts val="667"/>
                  </a:spcAft>
                </a:pPr>
                <a:r>
                  <a:rPr lang="en-US" sz="54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54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endParaRPr lang="en-VN" sz="54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600"/>
                  </a:spcBef>
                  <a:spcAft>
                    <a:spcPts val="667"/>
                  </a:spcAft>
                </a:pP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160 </a:t>
                </a:r>
                <a14:m>
                  <m:oMath xmlns:m="http://schemas.openxmlformats.org/officeDocument/2006/math">
                    <m:r>
                      <a:rPr lang="en-US" sz="5400" b="1" i="1" dirty="0" smtClean="0">
                        <a:solidFill>
                          <a:srgbClr val="0000CC"/>
                        </a:solidFill>
                        <a:latin typeface="Cambria Math" panose="02040503050406030204" pitchFamily="18" charset="0"/>
                        <a:ea typeface="Calibri" panose="020F0502020204030204" pitchFamily="34" charset="0"/>
                        <a:cs typeface="Arial" panose="020B0604020202020204" pitchFamily="34" charset="0"/>
                      </a:rPr>
                      <m:t>:</m:t>
                    </m:r>
                  </m:oMath>
                </a14:m>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45 </a:t>
                </a:r>
                <a14:m>
                  <m:oMath xmlns:m="http://schemas.openxmlformats.org/officeDocument/2006/math">
                    <m:r>
                      <a:rPr lang="en-US" sz="5400" b="1" i="1" dirty="0" smtClean="0">
                        <a:solidFill>
                          <a:srgbClr val="0000CC"/>
                        </a:solidFill>
                        <a:latin typeface="Cambria Math" panose="02040503050406030204" pitchFamily="18" charset="0"/>
                        <a:ea typeface="Calibri" panose="020F0502020204030204" pitchFamily="34" charset="0"/>
                        <a:cs typeface="Arial" panose="020B0604020202020204" pitchFamily="34" charset="0"/>
                      </a:rPr>
                      <m:t>=</m:t>
                    </m:r>
                  </m:oMath>
                </a14:m>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3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dư</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25)</a:t>
                </a:r>
                <a:endParaRPr lang="en-VN"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600"/>
                  </a:spcBef>
                  <a:spcAft>
                    <a:spcPts val="667"/>
                  </a:spcAft>
                </a:pP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Vậy</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cần</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ít</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nhất</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4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chuyến</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tàu</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để</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chở</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hết</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160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hành</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khách</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ra</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đảo</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endParaRPr lang="en-VN"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600"/>
                  </a:spcBef>
                  <a:spcAft>
                    <a:spcPts val="667"/>
                  </a:spcAft>
                </a:pPr>
                <a:r>
                  <a:rPr lang="en-US" sz="5400" b="1" u="sng"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Đáp</a:t>
                </a:r>
                <a:r>
                  <a:rPr lang="en-US" sz="5400" b="1" u="sng"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u="sng"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số</a:t>
                </a:r>
                <a:r>
                  <a:rPr lang="en-US" sz="5400" b="1" u="sng"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4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chuyến</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tàu</a:t>
                </a:r>
                <a:r>
                  <a:rPr lang="en-US" sz="54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endParaRPr lang="en-VN"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25E56E12-53F9-4722-8350-F2B8ED790EA1}"/>
                  </a:ext>
                </a:extLst>
              </p:cNvPr>
              <p:cNvSpPr txBox="1">
                <a:spLocks noRot="1" noChangeAspect="1" noMove="1" noResize="1" noEditPoints="1" noAdjustHandles="1" noChangeArrowheads="1" noChangeShapeType="1" noTextEdit="1"/>
              </p:cNvSpPr>
              <p:nvPr/>
            </p:nvSpPr>
            <p:spPr>
              <a:xfrm>
                <a:off x="838200" y="457200"/>
                <a:ext cx="9572294" cy="4747453"/>
              </a:xfrm>
              <a:prstGeom prst="rect">
                <a:avLst/>
              </a:prstGeom>
              <a:blipFill>
                <a:blip r:embed="rId3"/>
                <a:stretch>
                  <a:fillRect l="-2675" t="-3594" r="-2611" b="-6804"/>
                </a:stretch>
              </a:blipFill>
            </p:spPr>
            <p:txBody>
              <a:bodyPr/>
              <a:lstStyle/>
              <a:p>
                <a:r>
                  <a:rPr lang="en-GB">
                    <a:noFill/>
                  </a:rPr>
                  <a:t> </a:t>
                </a:r>
              </a:p>
            </p:txBody>
          </p:sp>
        </mc:Fallback>
      </mc:AlternateContent>
      <p:pic>
        <p:nvPicPr>
          <p:cNvPr id="11" name="Picture 10">
            <a:extLst>
              <a:ext uri="{FF2B5EF4-FFF2-40B4-BE49-F238E27FC236}">
                <a16:creationId xmlns:a16="http://schemas.microsoft.com/office/drawing/2014/main" id="{EE22C29F-B19B-4037-994E-D5CC672292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76"/>
          <a:stretch/>
        </p:blipFill>
        <p:spPr>
          <a:xfrm>
            <a:off x="9315236" y="-228600"/>
            <a:ext cx="3048000" cy="2914650"/>
          </a:xfrm>
          <a:prstGeom prst="rect">
            <a:avLst/>
          </a:prstGeom>
        </p:spPr>
      </p:pic>
      <p:pic>
        <p:nvPicPr>
          <p:cNvPr id="12" name="Picture 11">
            <a:extLst>
              <a:ext uri="{FF2B5EF4-FFF2-40B4-BE49-F238E27FC236}">
                <a16:creationId xmlns:a16="http://schemas.microsoft.com/office/drawing/2014/main" id="{7122EB7A-416F-470F-A0E4-6D88C74F903C}"/>
              </a:ext>
            </a:extLst>
          </p:cNvPr>
          <p:cNvPicPr>
            <a:picLocks noChangeAspect="1"/>
          </p:cNvPicPr>
          <p:nvPr/>
        </p:nvPicPr>
        <p:blipFill rotWithShape="1">
          <a:blip r:embed="rId4">
            <a:extLst>
              <a:ext uri="{28A0092B-C50C-407E-A947-70E740481C1C}">
                <a14:useLocalDpi xmlns:a14="http://schemas.microsoft.com/office/drawing/2010/main" val="0"/>
              </a:ext>
            </a:extLst>
          </a:blip>
          <a:srcRect l="-75" t="12500" r="58978" b="30905"/>
          <a:stretch/>
        </p:blipFill>
        <p:spPr>
          <a:xfrm>
            <a:off x="-304800" y="4192824"/>
            <a:ext cx="3460434" cy="2680587"/>
          </a:xfrm>
          <a:prstGeom prst="rect">
            <a:avLst/>
          </a:prstGeom>
        </p:spPr>
      </p:pic>
    </p:spTree>
    <p:extLst>
      <p:ext uri="{BB962C8B-B14F-4D97-AF65-F5344CB8AC3E}">
        <p14:creationId xmlns:p14="http://schemas.microsoft.com/office/powerpoint/2010/main" val="207848317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9" presetClass="entr" presetSubtype="0"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dissolve">
                                      <p:cBhvr>
                                        <p:cTn id="19" dur="500"/>
                                        <p:tgtEl>
                                          <p:spTgt spid="10">
                                            <p:txEl>
                                              <p:pRg st="0" end="0"/>
                                            </p:txEl>
                                          </p:spTgt>
                                        </p:tgtEl>
                                      </p:cBhvr>
                                    </p:animEffect>
                                  </p:childTnLst>
                                </p:cTn>
                              </p:par>
                            </p:childTnLst>
                          </p:cTn>
                        </p:par>
                        <p:par>
                          <p:cTn id="20" fill="hold">
                            <p:stCondLst>
                              <p:cond delay="1500"/>
                            </p:stCondLst>
                            <p:childTnLst>
                              <p:par>
                                <p:cTn id="21" presetID="9" presetClass="entr" presetSubtype="0" fill="hold"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dissolve">
                                      <p:cBhvr>
                                        <p:cTn id="23" dur="500"/>
                                        <p:tgtEl>
                                          <p:spTgt spid="10">
                                            <p:txEl>
                                              <p:pRg st="3" end="3"/>
                                            </p:txEl>
                                          </p:spTgt>
                                        </p:tgtEl>
                                      </p:cBhvr>
                                    </p:animEffect>
                                  </p:childTnLst>
                                </p:cTn>
                              </p:par>
                            </p:childTnLst>
                          </p:cTn>
                        </p:par>
                        <p:par>
                          <p:cTn id="24" fill="hold">
                            <p:stCondLst>
                              <p:cond delay="2000"/>
                            </p:stCondLst>
                            <p:childTnLst>
                              <p:par>
                                <p:cTn id="25" presetID="9" presetClass="entr" presetSubtype="0" fill="hold" nodeType="after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dissolve">
                                      <p:cBhvr>
                                        <p:cTn id="27" dur="500"/>
                                        <p:tgtEl>
                                          <p:spTgt spid="10">
                                            <p:txEl>
                                              <p:pRg st="1" end="1"/>
                                            </p:txEl>
                                          </p:spTgt>
                                        </p:tgtEl>
                                      </p:cBhvr>
                                    </p:animEffect>
                                  </p:childTnLst>
                                </p:cTn>
                              </p:par>
                            </p:childTnLst>
                          </p:cTn>
                        </p:par>
                        <p:par>
                          <p:cTn id="28" fill="hold">
                            <p:stCondLst>
                              <p:cond delay="2500"/>
                            </p:stCondLst>
                            <p:childTnLst>
                              <p:par>
                                <p:cTn id="29" presetID="9" presetClass="entr" presetSubtype="0" fill="hold" nodeType="after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dissolve">
                                      <p:cBhvr>
                                        <p:cTn id="3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533400" y="609600"/>
            <a:ext cx="838200" cy="7620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0</a:t>
            </a:r>
            <a:r>
              <a:rPr kumimoji="0" lang="vi-VN"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rPr>
              <a:t>7</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mn-cs"/>
              <a:sym typeface="Arial"/>
            </a:endParaRPr>
          </a:p>
        </p:txBody>
      </p:sp>
      <p:sp>
        <p:nvSpPr>
          <p:cNvPr id="3" name="TextBox 2">
            <a:extLst>
              <a:ext uri="{FF2B5EF4-FFF2-40B4-BE49-F238E27FC236}">
                <a16:creationId xmlns:a16="http://schemas.microsoft.com/office/drawing/2014/main" id="{1023F6D2-F5C7-E43F-C44F-FBE1C8FB173C}"/>
              </a:ext>
            </a:extLst>
          </p:cNvPr>
          <p:cNvSpPr txBox="1"/>
          <p:nvPr/>
        </p:nvSpPr>
        <p:spPr>
          <a:xfrm>
            <a:off x="1524000" y="744378"/>
            <a:ext cx="9796395" cy="769441"/>
          </a:xfrm>
          <a:prstGeom prst="rect">
            <a:avLst/>
          </a:prstGeom>
          <a:noFill/>
        </p:spPr>
        <p:txBody>
          <a:bodyPr wrap="square">
            <a:spAutoFit/>
          </a:bodyPr>
          <a:lstStyle/>
          <a:p>
            <a:pPr lvl="0" algn="just">
              <a:spcAft>
                <a:spcPts val="1000"/>
              </a:spcAft>
              <a:buClr>
                <a:srgbClr val="000000"/>
              </a:buClr>
              <a:defRPr/>
            </a:pPr>
            <a:r>
              <a:rPr lang="vi-VN" sz="4400" b="1" kern="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Biết rằng 100 hạt gạo nặng 2g:</a:t>
            </a:r>
          </a:p>
        </p:txBody>
      </p:sp>
      <p:sp>
        <p:nvSpPr>
          <p:cNvPr id="7" name="TextBox 6">
            <a:extLst>
              <a:ext uri="{FF2B5EF4-FFF2-40B4-BE49-F238E27FC236}">
                <a16:creationId xmlns:a16="http://schemas.microsoft.com/office/drawing/2014/main" id="{5F4BE783-AA9F-401A-B489-90DD261E2B5E}"/>
              </a:ext>
            </a:extLst>
          </p:cNvPr>
          <p:cNvSpPr txBox="1"/>
          <p:nvPr/>
        </p:nvSpPr>
        <p:spPr>
          <a:xfrm>
            <a:off x="287159" y="1822120"/>
            <a:ext cx="9796395" cy="707886"/>
          </a:xfrm>
          <a:prstGeom prst="rect">
            <a:avLst/>
          </a:prstGeom>
          <a:noFill/>
        </p:spPr>
        <p:txBody>
          <a:bodyPr wrap="square">
            <a:spAutoFit/>
          </a:bodyPr>
          <a:lstStyle/>
          <a:p>
            <a:pPr lvl="0" algn="just">
              <a:spcAft>
                <a:spcPts val="1000"/>
              </a:spcAft>
              <a:buClr>
                <a:srgbClr val="000000"/>
              </a:buClr>
              <a:defRPr/>
            </a:pPr>
            <a:r>
              <a:rPr lang="vi-VN" sz="4000" b="1" kern="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sym typeface="Arial"/>
              </a:rPr>
              <a:t>a) Hãy thảo luận và hoàn thành bảng sau:</a:t>
            </a:r>
          </a:p>
        </p:txBody>
      </p:sp>
      <p:graphicFrame>
        <p:nvGraphicFramePr>
          <p:cNvPr id="9" name="Table 8">
            <a:extLst>
              <a:ext uri="{FF2B5EF4-FFF2-40B4-BE49-F238E27FC236}">
                <a16:creationId xmlns:a16="http://schemas.microsoft.com/office/drawing/2014/main" id="{C28B4CA3-8CA4-4B0E-BBFA-4CEBC5557D5A}"/>
              </a:ext>
            </a:extLst>
          </p:cNvPr>
          <p:cNvGraphicFramePr>
            <a:graphicFrameLocks noGrp="1"/>
          </p:cNvGraphicFramePr>
          <p:nvPr>
            <p:extLst>
              <p:ext uri="{D42A27DB-BD31-4B8C-83A1-F6EECF244321}">
                <p14:modId xmlns:p14="http://schemas.microsoft.com/office/powerpoint/2010/main" val="3203672829"/>
              </p:ext>
            </p:extLst>
          </p:nvPr>
        </p:nvGraphicFramePr>
        <p:xfrm>
          <a:off x="381000" y="2980526"/>
          <a:ext cx="8763000" cy="3496474"/>
        </p:xfrm>
        <a:graphic>
          <a:graphicData uri="http://schemas.openxmlformats.org/drawingml/2006/table">
            <a:tbl>
              <a:tblPr firstRow="1" bandRow="1">
                <a:tableStyleId>{2D5ABB26-0587-4C30-8999-92F81FD0307C}</a:tableStyleId>
              </a:tblPr>
              <a:tblGrid>
                <a:gridCol w="2331180">
                  <a:extLst>
                    <a:ext uri="{9D8B030D-6E8A-4147-A177-3AD203B41FA5}">
                      <a16:colId xmlns:a16="http://schemas.microsoft.com/office/drawing/2014/main" val="266217043"/>
                    </a:ext>
                  </a:extLst>
                </a:gridCol>
                <a:gridCol w="1049383">
                  <a:extLst>
                    <a:ext uri="{9D8B030D-6E8A-4147-A177-3AD203B41FA5}">
                      <a16:colId xmlns:a16="http://schemas.microsoft.com/office/drawing/2014/main" val="3207674699"/>
                    </a:ext>
                  </a:extLst>
                </a:gridCol>
                <a:gridCol w="1192315">
                  <a:extLst>
                    <a:ext uri="{9D8B030D-6E8A-4147-A177-3AD203B41FA5}">
                      <a16:colId xmlns:a16="http://schemas.microsoft.com/office/drawing/2014/main" val="3362855329"/>
                    </a:ext>
                  </a:extLst>
                </a:gridCol>
                <a:gridCol w="1549721">
                  <a:extLst>
                    <a:ext uri="{9D8B030D-6E8A-4147-A177-3AD203B41FA5}">
                      <a16:colId xmlns:a16="http://schemas.microsoft.com/office/drawing/2014/main" val="3880329834"/>
                    </a:ext>
                  </a:extLst>
                </a:gridCol>
                <a:gridCol w="2640401">
                  <a:extLst>
                    <a:ext uri="{9D8B030D-6E8A-4147-A177-3AD203B41FA5}">
                      <a16:colId xmlns:a16="http://schemas.microsoft.com/office/drawing/2014/main" val="2090350681"/>
                    </a:ext>
                  </a:extLst>
                </a:gridCol>
              </a:tblGrid>
              <a:tr h="1748237">
                <a:tc>
                  <a:txBody>
                    <a:bodyPr/>
                    <a:lstStyle/>
                    <a:p>
                      <a:pPr algn="ctr"/>
                      <a:r>
                        <a:rPr lang="en-VN" sz="3200" b="1" dirty="0">
                          <a:solidFill>
                            <a:schemeClr val="bg1"/>
                          </a:solidFill>
                          <a:latin typeface="Times New Roman" panose="02020603050405020304" pitchFamily="18" charset="0"/>
                        </a:rPr>
                        <a:t>Số hạt gạo </a:t>
                      </a:r>
                      <a:endParaRPr lang="en-VN"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VN" sz="3200" b="1" dirty="0">
                          <a:solidFill>
                            <a:schemeClr val="bg1"/>
                          </a:solidFill>
                          <a:latin typeface="Times New Roman" panose="02020603050405020304" pitchFamily="18" charset="0"/>
                        </a:rPr>
                        <a:t>100</a:t>
                      </a:r>
                      <a:endParaRPr lang="en-VN"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VN" sz="3200" b="1" dirty="0">
                          <a:solidFill>
                            <a:schemeClr val="bg1"/>
                          </a:solidFill>
                          <a:latin typeface="Times New Roman" panose="02020603050405020304" pitchFamily="18" charset="0"/>
                        </a:rPr>
                        <a:t>500</a:t>
                      </a:r>
                      <a:endParaRPr lang="en-VN"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VN" sz="3200" b="1" dirty="0">
                          <a:solidFill>
                            <a:schemeClr val="bg1"/>
                          </a:solidFill>
                          <a:latin typeface="Times New Roman" panose="02020603050405020304" pitchFamily="18" charset="0"/>
                        </a:rPr>
                        <a:t>1 000</a:t>
                      </a:r>
                      <a:endParaRPr lang="en-VN"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VN" sz="3200" b="1" dirty="0">
                          <a:solidFill>
                            <a:schemeClr val="bg1"/>
                          </a:solidFill>
                          <a:latin typeface="Times New Roman" panose="02020603050405020304" pitchFamily="18" charset="0"/>
                        </a:rPr>
                        <a:t>1 000 000</a:t>
                      </a:r>
                      <a:endParaRPr lang="en-VN"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60001006"/>
                  </a:ext>
                </a:extLst>
              </a:tr>
              <a:tr h="1748237">
                <a:tc>
                  <a:txBody>
                    <a:bodyPr/>
                    <a:lstStyle/>
                    <a:p>
                      <a:pPr algn="ctr"/>
                      <a:r>
                        <a:rPr lang="en-VN" sz="3200" b="1" dirty="0">
                          <a:solidFill>
                            <a:schemeClr val="bg1"/>
                          </a:solidFill>
                          <a:latin typeface="Times New Roman" panose="02020603050405020304" pitchFamily="18" charset="0"/>
                        </a:rPr>
                        <a:t>Cân nặng (g)</a:t>
                      </a:r>
                      <a:endParaRPr lang="en-VN"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VN" sz="3200" b="1" dirty="0">
                          <a:solidFill>
                            <a:schemeClr val="bg1"/>
                          </a:solidFill>
                          <a:latin typeface="Times New Roman" panose="02020603050405020304" pitchFamily="18" charset="0"/>
                        </a:rPr>
                        <a:t>2</a:t>
                      </a:r>
                      <a:endParaRPr lang="en-VN"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VN" sz="3200" b="1" dirty="0">
                          <a:solidFill>
                            <a:schemeClr val="bg1"/>
                          </a:solidFill>
                          <a:latin typeface="Times New Roman" panose="02020603050405020304" pitchFamily="18" charset="0"/>
                        </a:rPr>
                        <a:t>?</a:t>
                      </a:r>
                      <a:endParaRPr lang="en-VN"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VN" sz="3200" b="1" dirty="0">
                          <a:solidFill>
                            <a:schemeClr val="bg1"/>
                          </a:solidFill>
                          <a:latin typeface="Times New Roman" panose="02020603050405020304" pitchFamily="18" charset="0"/>
                        </a:rPr>
                        <a:t>?</a:t>
                      </a:r>
                      <a:endParaRPr lang="en-VN"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VN" sz="3200" b="1" dirty="0">
                          <a:solidFill>
                            <a:schemeClr val="bg1"/>
                          </a:solidFill>
                          <a:latin typeface="Times New Roman" panose="02020603050405020304" pitchFamily="18" charset="0"/>
                        </a:rPr>
                        <a:t>?</a:t>
                      </a:r>
                      <a:endParaRPr lang="en-VN"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726376262"/>
                  </a:ext>
                </a:extLst>
              </a:tr>
            </a:tbl>
          </a:graphicData>
        </a:graphic>
      </p:graphicFrame>
      <p:pic>
        <p:nvPicPr>
          <p:cNvPr id="12" name="Picture 11">
            <a:extLst>
              <a:ext uri="{FF2B5EF4-FFF2-40B4-BE49-F238E27FC236}">
                <a16:creationId xmlns:a16="http://schemas.microsoft.com/office/drawing/2014/main" id="{E310697E-9DAD-447C-BF5B-450FDF63A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0241" y="1973096"/>
            <a:ext cx="2514600" cy="2199659"/>
          </a:xfrm>
          <a:prstGeom prst="rect">
            <a:avLst/>
          </a:prstGeom>
        </p:spPr>
      </p:pic>
      <p:sp>
        <p:nvSpPr>
          <p:cNvPr id="13" name="TextBox 12">
            <a:extLst>
              <a:ext uri="{FF2B5EF4-FFF2-40B4-BE49-F238E27FC236}">
                <a16:creationId xmlns:a16="http://schemas.microsoft.com/office/drawing/2014/main" id="{98469F86-52A9-488B-B63A-1D6FD32A7F70}"/>
              </a:ext>
            </a:extLst>
          </p:cNvPr>
          <p:cNvSpPr txBox="1"/>
          <p:nvPr/>
        </p:nvSpPr>
        <p:spPr>
          <a:xfrm>
            <a:off x="4038600" y="5181602"/>
            <a:ext cx="709053" cy="707886"/>
          </a:xfrm>
          <a:prstGeom prst="rect">
            <a:avLst/>
          </a:prstGeom>
          <a:solidFill>
            <a:srgbClr val="FFFAF7"/>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4000" b="1" dirty="0">
                <a:solidFill>
                  <a:srgbClr val="FF0000"/>
                </a:solidFill>
                <a:latin typeface="Times New Roman" panose="02020603050405020304" pitchFamily="18" charset="0"/>
                <a:cs typeface="Times New Roman" panose="02020603050405020304" pitchFamily="18" charset="0"/>
              </a:rPr>
              <a:t>10</a:t>
            </a:r>
          </a:p>
        </p:txBody>
      </p:sp>
      <p:sp>
        <p:nvSpPr>
          <p:cNvPr id="14" name="TextBox 13">
            <a:extLst>
              <a:ext uri="{FF2B5EF4-FFF2-40B4-BE49-F238E27FC236}">
                <a16:creationId xmlns:a16="http://schemas.microsoft.com/office/drawing/2014/main" id="{002F477B-AF09-4BEC-B9D3-C25FE8FDC005}"/>
              </a:ext>
            </a:extLst>
          </p:cNvPr>
          <p:cNvSpPr txBox="1"/>
          <p:nvPr/>
        </p:nvSpPr>
        <p:spPr>
          <a:xfrm>
            <a:off x="5386947" y="5181600"/>
            <a:ext cx="709053" cy="707886"/>
          </a:xfrm>
          <a:prstGeom prst="rect">
            <a:avLst/>
          </a:prstGeom>
          <a:solidFill>
            <a:srgbClr val="FFFAF7"/>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4000" b="1" dirty="0">
                <a:solidFill>
                  <a:srgbClr val="FF0000"/>
                </a:solidFill>
                <a:latin typeface="Times New Roman" panose="02020603050405020304" pitchFamily="18" charset="0"/>
                <a:cs typeface="Times New Roman" panose="02020603050405020304" pitchFamily="18" charset="0"/>
              </a:rPr>
              <a:t>20</a:t>
            </a:r>
          </a:p>
        </p:txBody>
      </p:sp>
      <p:sp>
        <p:nvSpPr>
          <p:cNvPr id="15" name="TextBox 14">
            <a:extLst>
              <a:ext uri="{FF2B5EF4-FFF2-40B4-BE49-F238E27FC236}">
                <a16:creationId xmlns:a16="http://schemas.microsoft.com/office/drawing/2014/main" id="{F20F23DA-5325-4BDA-88FD-D9C790F1C76A}"/>
              </a:ext>
            </a:extLst>
          </p:cNvPr>
          <p:cNvSpPr txBox="1"/>
          <p:nvPr/>
        </p:nvSpPr>
        <p:spPr>
          <a:xfrm>
            <a:off x="6719932" y="5181600"/>
            <a:ext cx="2262168" cy="707886"/>
          </a:xfrm>
          <a:prstGeom prst="rect">
            <a:avLst/>
          </a:prstGeom>
          <a:solidFill>
            <a:srgbClr val="FFFAF7"/>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VN" sz="4000" b="1" dirty="0">
                <a:solidFill>
                  <a:srgbClr val="FF0000"/>
                </a:solidFill>
                <a:latin typeface="Times New Roman" panose="02020603050405020304" pitchFamily="18" charset="0"/>
                <a:cs typeface="Times New Roman" panose="02020603050405020304" pitchFamily="18" charset="0"/>
              </a:rPr>
              <a:t>20 000</a:t>
            </a:r>
          </a:p>
        </p:txBody>
      </p:sp>
    </p:spTree>
    <p:extLst>
      <p:ext uri="{BB962C8B-B14F-4D97-AF65-F5344CB8AC3E}">
        <p14:creationId xmlns:p14="http://schemas.microsoft.com/office/powerpoint/2010/main" val="93610763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heckerboard(across)">
                                      <p:cBhvr>
                                        <p:cTn id="19" dur="500"/>
                                        <p:tgtEl>
                                          <p:spTgt spid="7">
                                            <p:txEl>
                                              <p:pRg st="0" end="0"/>
                                            </p:txEl>
                                          </p:spTgt>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heckerboard(across)">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heckerboard(across)">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TotalTime>
  <Words>847</Words>
  <Application>Microsoft Office PowerPoint</Application>
  <PresentationFormat>Widescreen</PresentationFormat>
  <Paragraphs>135</Paragraphs>
  <Slides>21</Slides>
  <Notes>15</Notes>
  <HiddenSlides>0</HiddenSlides>
  <MMClips>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21</vt:i4>
      </vt:variant>
    </vt:vector>
  </HeadingPairs>
  <TitlesOfParts>
    <vt:vector size="31" baseType="lpstr">
      <vt:lpstr>Cambria Math</vt:lpstr>
      <vt:lpstr>Times New Roman</vt:lpstr>
      <vt:lpstr>Arial</vt:lpstr>
      <vt:lpstr>Calibri</vt:lpstr>
      <vt:lpstr>Office Theme</vt:lpstr>
      <vt:lpstr>3_Office Theme</vt:lpstr>
      <vt:lpstr>6_Office Theme</vt:lpstr>
      <vt:lpstr>7_Office Theme</vt:lpstr>
      <vt:lpstr>10_Office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Monkey</dc:creator>
  <dc:description>9Slide.vn</dc:description>
  <cp:lastModifiedBy>FNU LNU</cp:lastModifiedBy>
  <cp:revision>17</cp:revision>
  <dcterms:created xsi:type="dcterms:W3CDTF">2023-10-30T08:44:37Z</dcterms:created>
  <dcterms:modified xsi:type="dcterms:W3CDTF">2023-12-16T07:38:51Z</dcterms:modified>
  <cp:category>9Slide.vn</cp:category>
</cp:coreProperties>
</file>