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450" r:id="rId3"/>
    <p:sldId id="256" r:id="rId4"/>
    <p:sldId id="258" r:id="rId5"/>
    <p:sldId id="262" r:id="rId6"/>
    <p:sldId id="276" r:id="rId7"/>
    <p:sldId id="346" r:id="rId8"/>
    <p:sldId id="349" r:id="rId9"/>
    <p:sldId id="263" r:id="rId10"/>
    <p:sldId id="347" r:id="rId11"/>
    <p:sldId id="265" r:id="rId12"/>
    <p:sldId id="29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aBWwIcrU9n4N1e5s1b0zNy0su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FAF7"/>
    <a:srgbClr val="F3A527"/>
    <a:srgbClr val="EAF5F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2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762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599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2713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7484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6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FB1CBB09-2B21-476F-97C1-12120974503E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dirty="0">
                <a:solidFill>
                  <a:srgbClr val="CFCF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www.9slide.vn</a:t>
            </a:r>
          </a:p>
        </p:txBody>
      </p:sp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>
    <p:randomBar dir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AC095B5E-38FA-4D5A-9AD6-C1C85FF74C7B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dirty="0">
                <a:solidFill>
                  <a:srgbClr val="CFCF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1.xml"/><Relationship Id="rId1" Type="http://schemas.openxmlformats.org/officeDocument/2006/relationships/audio" Target="../media/audio1.wav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HINHNEN\Khung hinh mau\1 (51).jpg">
            <a:extLst>
              <a:ext uri="{FF2B5EF4-FFF2-40B4-BE49-F238E27FC236}">
                <a16:creationId xmlns:a16="http://schemas.microsoft.com/office/drawing/2014/main" id="{2424D513-B2C6-443A-9BB0-2B21C48A3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16">
            <a:extLst>
              <a:ext uri="{FF2B5EF4-FFF2-40B4-BE49-F238E27FC236}">
                <a16:creationId xmlns:a16="http://schemas.microsoft.com/office/drawing/2014/main" id="{0B396503-4113-478E-9449-DC4D3FF6E5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17650" y="744538"/>
            <a:ext cx="9156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1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TRẦN QUỐC TOẢN</a:t>
            </a:r>
            <a:endParaRPr lang="en-GB" sz="31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WordArt 4">
            <a:extLst>
              <a:ext uri="{FF2B5EF4-FFF2-40B4-BE49-F238E27FC236}">
                <a16:creationId xmlns:a16="http://schemas.microsoft.com/office/drawing/2014/main" id="{B752DC0E-0850-4B2B-B12C-AA903E0F5B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4573588"/>
            <a:ext cx="3505200" cy="993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1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LỚP: 4A3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CE4A6C-2596-4F06-A72C-42166D6E75A4}"/>
              </a:ext>
            </a:extLst>
          </p:cNvPr>
          <p:cNvSpPr/>
          <p:nvPr/>
        </p:nvSpPr>
        <p:spPr>
          <a:xfrm>
            <a:off x="948648" y="1418878"/>
            <a:ext cx="10294704" cy="31547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9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58733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85921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3010726" y="2293873"/>
            <a:ext cx="229594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 tập kiến thức đã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705986" y="2268310"/>
            <a:ext cx="2749596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thành bài tập trong 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</a:t>
            </a:r>
            <a:endParaRPr lang="en-VN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160" y="3529931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5196" y="3317451"/>
            <a:ext cx="932769" cy="932769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sunflowers_wave_hb">
            <a:extLst>
              <a:ext uri="{FF2B5EF4-FFF2-40B4-BE49-F238E27FC236}">
                <a16:creationId xmlns:a16="http://schemas.microsoft.com/office/drawing/2014/main" id="{96673C94-2DE4-402D-93FA-BDEA75F90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497513"/>
            <a:ext cx="1373187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daisy_button_pink_hb">
            <a:extLst>
              <a:ext uri="{FF2B5EF4-FFF2-40B4-BE49-F238E27FC236}">
                <a16:creationId xmlns:a16="http://schemas.microsoft.com/office/drawing/2014/main" id="{D1640F3F-AFBC-4C60-BDA1-51651C349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2857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Picture5">
            <a:extLst>
              <a:ext uri="{FF2B5EF4-FFF2-40B4-BE49-F238E27FC236}">
                <a16:creationId xmlns:a16="http://schemas.microsoft.com/office/drawing/2014/main" id="{2F68AB14-A6DA-457C-B8F8-86F98A7F0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436688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Picture5">
            <a:extLst>
              <a:ext uri="{FF2B5EF4-FFF2-40B4-BE49-F238E27FC236}">
                <a16:creationId xmlns:a16="http://schemas.microsoft.com/office/drawing/2014/main" id="{B86539AA-E24A-4E45-BD8C-89543CF7D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1268413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Picture5">
            <a:extLst>
              <a:ext uri="{FF2B5EF4-FFF2-40B4-BE49-F238E27FC236}">
                <a16:creationId xmlns:a16="http://schemas.microsoft.com/office/drawing/2014/main" id="{D5AB470D-361A-4B56-BF17-6378DCAEC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6220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Picture5">
            <a:extLst>
              <a:ext uri="{FF2B5EF4-FFF2-40B4-BE49-F238E27FC236}">
                <a16:creationId xmlns:a16="http://schemas.microsoft.com/office/drawing/2014/main" id="{AFC0A805-89FE-4914-8CFB-10BF578E1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4821238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 descr="Picture5">
            <a:extLst>
              <a:ext uri="{FF2B5EF4-FFF2-40B4-BE49-F238E27FC236}">
                <a16:creationId xmlns:a16="http://schemas.microsoft.com/office/drawing/2014/main" id="{978239B0-6710-4303-9258-49AB0C634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138" y="2949575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1" descr="Picture5">
            <a:extLst>
              <a:ext uri="{FF2B5EF4-FFF2-40B4-BE49-F238E27FC236}">
                <a16:creationId xmlns:a16="http://schemas.microsoft.com/office/drawing/2014/main" id="{3E05848E-4F7C-41ED-999C-937F5BFE1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949575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03" name="AutoShape 15">
            <a:extLst>
              <a:ext uri="{FF2B5EF4-FFF2-40B4-BE49-F238E27FC236}">
                <a16:creationId xmlns:a16="http://schemas.microsoft.com/office/drawing/2014/main" id="{569D92BD-16D6-4F39-828C-93928DB44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4714875"/>
            <a:ext cx="2565400" cy="2085975"/>
          </a:xfrm>
          <a:prstGeom prst="star32">
            <a:avLst>
              <a:gd name="adj" fmla="val 1824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</p:txBody>
      </p:sp>
      <p:sp>
        <p:nvSpPr>
          <p:cNvPr id="18443" name="Text Box 19">
            <a:extLst>
              <a:ext uri="{FF2B5EF4-FFF2-40B4-BE49-F238E27FC236}">
                <a16:creationId xmlns:a16="http://schemas.microsoft.com/office/drawing/2014/main" id="{FFE55DF6-19A3-424F-8D19-AD5962549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26063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200" b="1">
              <a:latin typeface="Arial" panose="020B0604020202020204" pitchFamily="34" charset="0"/>
            </a:endParaRPr>
          </a:p>
        </p:txBody>
      </p:sp>
      <p:pic>
        <p:nvPicPr>
          <p:cNvPr id="3093" name="Em y1507.WAV">
            <a:hlinkClick r:id="" action="ppaction://media"/>
            <a:extLst>
              <a:ext uri="{FF2B5EF4-FFF2-40B4-BE49-F238E27FC236}">
                <a16:creationId xmlns:a16="http://schemas.microsoft.com/office/drawing/2014/main" id="{6F1253CC-5888-4220-B6D7-8123226332E2}"/>
              </a:ext>
            </a:extLst>
          </p:cNvPr>
          <p:cNvPicPr>
            <a:picLocks noRot="1" noChangeAspect="1" noChangeArrowheads="1"/>
          </p:cNvPicPr>
          <p:nvPr>
            <a:wavAudioFile r:embed="rId1" name="applause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WordArt 3">
            <a:extLst>
              <a:ext uri="{FF2B5EF4-FFF2-40B4-BE49-F238E27FC236}">
                <a16:creationId xmlns:a16="http://schemas.microsoft.com/office/drawing/2014/main" id="{F014E6BD-A993-48B9-A1C4-084ABCAEBE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3988" y="1123950"/>
            <a:ext cx="9761537" cy="3927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0"/>
              </a:avLst>
            </a:prstTxWarp>
          </a:bodyPr>
          <a:lstStyle/>
          <a:p>
            <a:pPr algn="ctr"/>
            <a:r>
              <a:rPr lang="en-GB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</a:t>
            </a:r>
          </a:p>
          <a:p>
            <a:pPr algn="ctr"/>
            <a:r>
              <a:rPr lang="en-GB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E8609A23-A2F4-4458-ACD4-8818006B4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2463" y="4741863"/>
            <a:ext cx="2565400" cy="2085975"/>
          </a:xfrm>
          <a:prstGeom prst="star32">
            <a:avLst>
              <a:gd name="adj" fmla="val 1824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BED3A31B-8D6B-456A-A7C8-6371B612A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25"/>
            <a:ext cx="2565400" cy="2085975"/>
          </a:xfrm>
          <a:prstGeom prst="star32">
            <a:avLst>
              <a:gd name="adj" fmla="val 1824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1918CBF9-72A7-4876-AFE6-F4429F48D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74613"/>
            <a:ext cx="2565400" cy="2085975"/>
          </a:xfrm>
          <a:prstGeom prst="star32">
            <a:avLst>
              <a:gd name="adj" fmla="val 1824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3"/>
                </p:tgtEl>
              </p:cMediaNode>
            </p:audio>
          </p:childTnLst>
        </p:cTn>
      </p:par>
    </p:tnLst>
    <p:bldLst>
      <p:bldP spid="140303" grpId="0" animBg="1"/>
      <p:bldP spid="14030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 4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 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ED7F0D-5BD5-4924-B1CA-10EDA6570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94" y="1252539"/>
            <a:ext cx="11394412" cy="4352921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 2">
            <a:extLst>
              <a:ext uri="{FF2B5EF4-FFF2-40B4-BE49-F238E27FC236}">
                <a16:creationId xmlns:a16="http://schemas.microsoft.com/office/drawing/2014/main" id="{BC80651D-3338-45BD-87C0-D45491DD805A}"/>
              </a:ext>
            </a:extLst>
          </p:cNvPr>
          <p:cNvSpPr/>
          <p:nvPr/>
        </p:nvSpPr>
        <p:spPr>
          <a:xfrm>
            <a:off x="8959468" y="555148"/>
            <a:ext cx="1217535" cy="1295824"/>
          </a:xfrm>
          <a:custGeom>
            <a:avLst/>
            <a:gdLst/>
            <a:ahLst/>
            <a:cxnLst/>
            <a:rect l="l" t="t" r="r" b="b"/>
            <a:pathLst>
              <a:path w="1639311" h="1744721">
                <a:moveTo>
                  <a:pt x="0" y="0"/>
                </a:moveTo>
                <a:lnTo>
                  <a:pt x="1639311" y="0"/>
                </a:lnTo>
                <a:lnTo>
                  <a:pt x="1639311" y="1744721"/>
                </a:lnTo>
                <a:lnTo>
                  <a:pt x="0" y="174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DCCCDE9-8344-4485-AE3D-4D69B5151302}"/>
                  </a:ext>
                </a:extLst>
              </p:cNvPr>
              <p:cNvSpPr txBox="1"/>
              <p:nvPr/>
            </p:nvSpPr>
            <p:spPr>
              <a:xfrm>
                <a:off x="637256" y="2325864"/>
                <a:ext cx="10487944" cy="4001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bàn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3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học sinh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chia,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chục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VN" sz="3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mời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B.</a:t>
                </a:r>
                <a:r>
                  <a:rPr lang="en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Bạn 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B: 120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1 200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30,…</a:t>
                </a:r>
                <a:endParaRPr lang="en-VN" sz="3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giới hạn thời gian 5 phút, nhóm nào nói được nhiều phép tính chia nhất sẽ giành chiến thắng.</a:t>
                </a:r>
                <a:endParaRPr lang="en-VN" sz="3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DCCCDE9-8344-4485-AE3D-4D69B5151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56" y="2325864"/>
                <a:ext cx="10487944" cy="4001095"/>
              </a:xfrm>
              <a:prstGeom prst="rect">
                <a:avLst/>
              </a:prstGeom>
              <a:blipFill>
                <a:blip r:embed="rId5"/>
                <a:stretch>
                  <a:fillRect l="-1337" t="-2134" r="-1453" b="-3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1CE8D99-6114-4DFE-9E74-B01351F3C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5627" y="114829"/>
            <a:ext cx="7120745" cy="2176461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285125" y="827564"/>
            <a:ext cx="709703" cy="688765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AF7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128302" y="388202"/>
            <a:ext cx="78716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thương của phép chia đầu tiên, rồi tìm kết quả của mỗi phép tính 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3445FB-9D8E-4C8A-A1A9-7A21925F0AAA}"/>
              </a:ext>
            </a:extLst>
          </p:cNvPr>
          <p:cNvGrpSpPr/>
          <p:nvPr/>
        </p:nvGrpSpPr>
        <p:grpSpPr>
          <a:xfrm>
            <a:off x="8794381" y="895339"/>
            <a:ext cx="3301147" cy="2009183"/>
            <a:chOff x="9125952" y="989359"/>
            <a:chExt cx="2952016" cy="1912790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C23222DB-234F-4168-AB60-C0266BDDF59B}"/>
                </a:ext>
              </a:extLst>
            </p:cNvPr>
            <p:cNvSpPr/>
            <p:nvPr/>
          </p:nvSpPr>
          <p:spPr>
            <a:xfrm rot="142549">
              <a:off x="9125952" y="989359"/>
              <a:ext cx="2952016" cy="1435041"/>
            </a:xfrm>
            <a:custGeom>
              <a:avLst/>
              <a:gdLst/>
              <a:ahLst/>
              <a:cxnLst/>
              <a:rect l="l" t="t" r="r" b="b"/>
              <a:pathLst>
                <a:path w="7543694" h="1533434">
                  <a:moveTo>
                    <a:pt x="0" y="0"/>
                  </a:moveTo>
                  <a:lnTo>
                    <a:pt x="7543694" y="0"/>
                  </a:lnTo>
                  <a:lnTo>
                    <a:pt x="7543694" y="1533434"/>
                  </a:lnTo>
                  <a:lnTo>
                    <a:pt x="0" y="1533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3578"/>
              </a:stretch>
            </a:blipFill>
          </p:spPr>
          <p:txBody>
            <a:bodyPr/>
            <a:lstStyle/>
            <a:p>
              <a:endParaRPr lang="en-VN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FB09279D-7050-40DD-8477-D81537D84C46}"/>
                </a:ext>
              </a:extLst>
            </p:cNvPr>
            <p:cNvSpPr txBox="1"/>
            <p:nvPr/>
          </p:nvSpPr>
          <p:spPr>
            <a:xfrm>
              <a:off x="9548508" y="1315622"/>
              <a:ext cx="2106904" cy="15865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CẶP ĐÔI</a:t>
              </a:r>
            </a:p>
          </p:txBody>
        </p:sp>
      </p:grpSp>
      <p:sp>
        <p:nvSpPr>
          <p:cNvPr id="39" name="Freeform 9">
            <a:extLst>
              <a:ext uri="{FF2B5EF4-FFF2-40B4-BE49-F238E27FC236}">
                <a16:creationId xmlns:a16="http://schemas.microsoft.com/office/drawing/2014/main" id="{D3209073-A793-4EAE-9289-56C74D6C333E}"/>
              </a:ext>
            </a:extLst>
          </p:cNvPr>
          <p:cNvSpPr/>
          <p:nvPr/>
        </p:nvSpPr>
        <p:spPr>
          <a:xfrm rot="5400000">
            <a:off x="1969249" y="1083425"/>
            <a:ext cx="2009183" cy="5027978"/>
          </a:xfrm>
          <a:prstGeom prst="roundRect">
            <a:avLst>
              <a:gd name="adj" fmla="val 28610"/>
            </a:avLst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7855" t="-5930" r="-26478" b="-30968"/>
            </a:stretch>
          </a:blipFill>
        </p:spPr>
        <p:txBody>
          <a:bodyPr/>
          <a:lstStyle/>
          <a:p>
            <a:endParaRPr lang="en-V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8208A06-422E-4A0E-96E8-177429E08EDC}"/>
                  </a:ext>
                </a:extLst>
              </p:cNvPr>
              <p:cNvSpPr txBox="1"/>
              <p:nvPr/>
            </p:nvSpPr>
            <p:spPr>
              <a:xfrm>
                <a:off x="705712" y="2615700"/>
                <a:ext cx="3021988" cy="1963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	56 </a:t>
                </a:r>
                <a14:m>
                  <m:oMath xmlns:m="http://schemas.openxmlformats.org/officeDocument/2006/math">
                    <m:r>
                      <a:rPr lang="en-VN" sz="28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= 28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560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VN" sz="28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</m:oMath>
                </a14:m>
                <a:r>
                  <a:rPr lang="en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= 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5 600 </a:t>
                </a:r>
                <a14:m>
                  <m:oMath xmlns:m="http://schemas.openxmlformats.org/officeDocument/2006/math">
                    <m:r>
                      <a:rPr lang="en-VN" sz="28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= </a:t>
                </a: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8208A06-422E-4A0E-96E8-177429E08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12" y="2615700"/>
                <a:ext cx="3021988" cy="1963423"/>
              </a:xfrm>
              <a:prstGeom prst="rect">
                <a:avLst/>
              </a:prstGeom>
              <a:blipFill>
                <a:blip r:embed="rId7"/>
                <a:stretch>
                  <a:fillRect l="-4242" r="-808" b="-7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eeform 9">
            <a:extLst>
              <a:ext uri="{FF2B5EF4-FFF2-40B4-BE49-F238E27FC236}">
                <a16:creationId xmlns:a16="http://schemas.microsoft.com/office/drawing/2014/main" id="{2A8913C6-3F9A-4CE5-9BF3-83D8A1352C09}"/>
              </a:ext>
            </a:extLst>
          </p:cNvPr>
          <p:cNvSpPr/>
          <p:nvPr/>
        </p:nvSpPr>
        <p:spPr>
          <a:xfrm rot="5400000">
            <a:off x="7967347" y="1146836"/>
            <a:ext cx="2009183" cy="5027978"/>
          </a:xfrm>
          <a:prstGeom prst="roundRect">
            <a:avLst>
              <a:gd name="adj" fmla="val 28610"/>
            </a:avLst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7855" t="-5930" r="-26478" b="-30968"/>
            </a:stretch>
          </a:blipFill>
        </p:spPr>
        <p:txBody>
          <a:bodyPr/>
          <a:lstStyle/>
          <a:p>
            <a:endParaRPr lang="en-V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AF896A0-8A31-4ECA-9627-8C2E452DEC16}"/>
                  </a:ext>
                </a:extLst>
              </p:cNvPr>
              <p:cNvSpPr txBox="1"/>
              <p:nvPr/>
            </p:nvSpPr>
            <p:spPr>
              <a:xfrm>
                <a:off x="6703810" y="2679112"/>
                <a:ext cx="3021989" cy="1963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	45 </a:t>
                </a:r>
                <a14:m>
                  <m:oMath xmlns:m="http://schemas.openxmlformats.org/officeDocument/2006/math">
                    <m:r>
                      <a:rPr lang="en-VN" sz="28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 =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450 </a:t>
                </a:r>
                <a14:m>
                  <m:oMath xmlns:m="http://schemas.openxmlformats.org/officeDocument/2006/math">
                    <m:r>
                      <a:rPr lang="en-VN" sz="28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90 = 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4 500 </a:t>
                </a:r>
                <a14:m>
                  <m:oMath xmlns:m="http://schemas.openxmlformats.org/officeDocument/2006/math">
                    <m:r>
                      <a:rPr lang="en-VN" sz="28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90 = 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AF896A0-8A31-4ECA-9627-8C2E452DE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810" y="2679112"/>
                <a:ext cx="3021989" cy="1963423"/>
              </a:xfrm>
              <a:prstGeom prst="rect">
                <a:avLst/>
              </a:prstGeom>
              <a:blipFill>
                <a:blip r:embed="rId8"/>
                <a:stretch>
                  <a:fillRect l="-4242" r="-808" b="-7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eform 9">
            <a:extLst>
              <a:ext uri="{FF2B5EF4-FFF2-40B4-BE49-F238E27FC236}">
                <a16:creationId xmlns:a16="http://schemas.microsoft.com/office/drawing/2014/main" id="{A05320A6-A566-4B4D-9997-622D168FBE13}"/>
              </a:ext>
            </a:extLst>
          </p:cNvPr>
          <p:cNvSpPr/>
          <p:nvPr/>
        </p:nvSpPr>
        <p:spPr>
          <a:xfrm rot="5400000">
            <a:off x="4991239" y="3243986"/>
            <a:ext cx="2009183" cy="5027978"/>
          </a:xfrm>
          <a:prstGeom prst="roundRect">
            <a:avLst>
              <a:gd name="adj" fmla="val 28610"/>
            </a:avLst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7855" t="-5930" r="-26478" b="-30968"/>
            </a:stretch>
          </a:blipFill>
        </p:spPr>
        <p:txBody>
          <a:bodyPr/>
          <a:lstStyle/>
          <a:p>
            <a:endParaRPr lang="en-V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BFD576-6C27-4DF3-A4BA-039697547309}"/>
              </a:ext>
            </a:extLst>
          </p:cNvPr>
          <p:cNvSpPr txBox="1"/>
          <p:nvPr/>
        </p:nvSpPr>
        <p:spPr>
          <a:xfrm>
            <a:off x="3727700" y="4776262"/>
            <a:ext cx="3232761" cy="1961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	32 </a:t>
            </a:r>
            <a:r>
              <a:rPr lang="en-VN" sz="2800" b="1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= 8</a:t>
            </a:r>
            <a:endParaRPr lang="en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320 </a:t>
            </a:r>
            <a:r>
              <a:rPr lang="en-VN" sz="2800" b="1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= </a:t>
            </a:r>
          </a:p>
          <a:p>
            <a:pPr>
              <a:lnSpc>
                <a:spcPct val="150000"/>
              </a:lnSpc>
            </a:pPr>
            <a:r>
              <a:rPr lang="en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3 200 </a:t>
            </a:r>
            <a:r>
              <a:rPr lang="en-VN" sz="2800" b="1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 = </a:t>
            </a:r>
          </a:p>
        </p:txBody>
      </p:sp>
      <p:sp>
        <p:nvSpPr>
          <p:cNvPr id="45" name="Rounded Rectangle 17">
            <a:extLst>
              <a:ext uri="{FF2B5EF4-FFF2-40B4-BE49-F238E27FC236}">
                <a16:creationId xmlns:a16="http://schemas.microsoft.com/office/drawing/2014/main" id="{2396E24B-1ED3-4ECC-8F64-1CA11BCD3B51}"/>
              </a:ext>
            </a:extLst>
          </p:cNvPr>
          <p:cNvSpPr/>
          <p:nvPr/>
        </p:nvSpPr>
        <p:spPr>
          <a:xfrm>
            <a:off x="3444288" y="3405640"/>
            <a:ext cx="1219200" cy="519843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Rounded Rectangle 18">
            <a:extLst>
              <a:ext uri="{FF2B5EF4-FFF2-40B4-BE49-F238E27FC236}">
                <a16:creationId xmlns:a16="http://schemas.microsoft.com/office/drawing/2014/main" id="{42F6649E-99A2-4D64-A47A-3DB2A725457F}"/>
              </a:ext>
            </a:extLst>
          </p:cNvPr>
          <p:cNvSpPr/>
          <p:nvPr/>
        </p:nvSpPr>
        <p:spPr>
          <a:xfrm>
            <a:off x="3730767" y="4024184"/>
            <a:ext cx="1219200" cy="519843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7" name="Rounded Rectangle 19">
            <a:extLst>
              <a:ext uri="{FF2B5EF4-FFF2-40B4-BE49-F238E27FC236}">
                <a16:creationId xmlns:a16="http://schemas.microsoft.com/office/drawing/2014/main" id="{43F6BE29-F923-45BA-822B-B0FBB1273786}"/>
              </a:ext>
            </a:extLst>
          </p:cNvPr>
          <p:cNvSpPr/>
          <p:nvPr/>
        </p:nvSpPr>
        <p:spPr>
          <a:xfrm>
            <a:off x="6596720" y="5578571"/>
            <a:ext cx="1219200" cy="476429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Rounded Rectangle 20">
            <a:extLst>
              <a:ext uri="{FF2B5EF4-FFF2-40B4-BE49-F238E27FC236}">
                <a16:creationId xmlns:a16="http://schemas.microsoft.com/office/drawing/2014/main" id="{F4F827FE-C78A-4973-8042-6C6C2976F4D7}"/>
              </a:ext>
            </a:extLst>
          </p:cNvPr>
          <p:cNvSpPr/>
          <p:nvPr/>
        </p:nvSpPr>
        <p:spPr>
          <a:xfrm>
            <a:off x="6811247" y="6160167"/>
            <a:ext cx="1219200" cy="476429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9" name="Rounded Rectangle 21">
            <a:extLst>
              <a:ext uri="{FF2B5EF4-FFF2-40B4-BE49-F238E27FC236}">
                <a16:creationId xmlns:a16="http://schemas.microsoft.com/office/drawing/2014/main" id="{6DA17606-314C-43F7-9482-BA5119BDB414}"/>
              </a:ext>
            </a:extLst>
          </p:cNvPr>
          <p:cNvSpPr/>
          <p:nvPr/>
        </p:nvSpPr>
        <p:spPr>
          <a:xfrm>
            <a:off x="9476718" y="3490271"/>
            <a:ext cx="1219200" cy="451362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Rounded Rectangle 22">
            <a:extLst>
              <a:ext uri="{FF2B5EF4-FFF2-40B4-BE49-F238E27FC236}">
                <a16:creationId xmlns:a16="http://schemas.microsoft.com/office/drawing/2014/main" id="{5DB84528-EA38-4C52-A29E-8272B1E0FA32}"/>
              </a:ext>
            </a:extLst>
          </p:cNvPr>
          <p:cNvSpPr/>
          <p:nvPr/>
        </p:nvSpPr>
        <p:spPr>
          <a:xfrm>
            <a:off x="9725799" y="4109631"/>
            <a:ext cx="1219200" cy="451362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" name="Rounded Rectangle 23">
            <a:extLst>
              <a:ext uri="{FF2B5EF4-FFF2-40B4-BE49-F238E27FC236}">
                <a16:creationId xmlns:a16="http://schemas.microsoft.com/office/drawing/2014/main" id="{29B7D351-87F5-4DF0-8B15-DC5A8F1A4D22}"/>
              </a:ext>
            </a:extLst>
          </p:cNvPr>
          <p:cNvSpPr/>
          <p:nvPr/>
        </p:nvSpPr>
        <p:spPr>
          <a:xfrm>
            <a:off x="3444288" y="3390420"/>
            <a:ext cx="1219200" cy="519843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52" name="Rounded Rectangle 24">
            <a:extLst>
              <a:ext uri="{FF2B5EF4-FFF2-40B4-BE49-F238E27FC236}">
                <a16:creationId xmlns:a16="http://schemas.microsoft.com/office/drawing/2014/main" id="{022061AA-B641-41ED-AB17-EC5CB94F78A9}"/>
              </a:ext>
            </a:extLst>
          </p:cNvPr>
          <p:cNvSpPr/>
          <p:nvPr/>
        </p:nvSpPr>
        <p:spPr>
          <a:xfrm>
            <a:off x="3730767" y="4024670"/>
            <a:ext cx="1219200" cy="519843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</a:p>
        </p:txBody>
      </p:sp>
      <p:sp>
        <p:nvSpPr>
          <p:cNvPr id="53" name="Rounded Rectangle 25">
            <a:extLst>
              <a:ext uri="{FF2B5EF4-FFF2-40B4-BE49-F238E27FC236}">
                <a16:creationId xmlns:a16="http://schemas.microsoft.com/office/drawing/2014/main" id="{D6CF7B4A-67F1-4EC4-A2C6-18C4B66A7E86}"/>
              </a:ext>
            </a:extLst>
          </p:cNvPr>
          <p:cNvSpPr/>
          <p:nvPr/>
        </p:nvSpPr>
        <p:spPr>
          <a:xfrm>
            <a:off x="9461701" y="3479338"/>
            <a:ext cx="1219200" cy="451362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ounded Rectangle 26">
            <a:extLst>
              <a:ext uri="{FF2B5EF4-FFF2-40B4-BE49-F238E27FC236}">
                <a16:creationId xmlns:a16="http://schemas.microsoft.com/office/drawing/2014/main" id="{8B9D2BE3-4A45-4ADD-B959-68876AE7646B}"/>
              </a:ext>
            </a:extLst>
          </p:cNvPr>
          <p:cNvSpPr/>
          <p:nvPr/>
        </p:nvSpPr>
        <p:spPr>
          <a:xfrm>
            <a:off x="9725799" y="4104164"/>
            <a:ext cx="1219200" cy="451362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55" name="Rounded Rectangle 27">
            <a:extLst>
              <a:ext uri="{FF2B5EF4-FFF2-40B4-BE49-F238E27FC236}">
                <a16:creationId xmlns:a16="http://schemas.microsoft.com/office/drawing/2014/main" id="{838FDC5E-22DA-420B-93E5-3CEC1C8A5751}"/>
              </a:ext>
            </a:extLst>
          </p:cNvPr>
          <p:cNvSpPr/>
          <p:nvPr/>
        </p:nvSpPr>
        <p:spPr>
          <a:xfrm>
            <a:off x="6596720" y="5578571"/>
            <a:ext cx="1219200" cy="476429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6" name="Rounded Rectangle 28">
            <a:extLst>
              <a:ext uri="{FF2B5EF4-FFF2-40B4-BE49-F238E27FC236}">
                <a16:creationId xmlns:a16="http://schemas.microsoft.com/office/drawing/2014/main" id="{0DA54831-B363-486D-96D1-527E691B307A}"/>
              </a:ext>
            </a:extLst>
          </p:cNvPr>
          <p:cNvSpPr/>
          <p:nvPr/>
        </p:nvSpPr>
        <p:spPr>
          <a:xfrm>
            <a:off x="6811247" y="6158110"/>
            <a:ext cx="1219200" cy="476429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412749" y="706755"/>
            <a:ext cx="739775" cy="73152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AF7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343080" y="479039"/>
            <a:ext cx="8010470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, &lt;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8C8AA323-AF95-491C-9908-3F960386C4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5624814"/>
                  </p:ext>
                </p:extLst>
              </p:nvPr>
            </p:nvGraphicFramePr>
            <p:xfrm>
              <a:off x="659669" y="2448719"/>
              <a:ext cx="11373147" cy="19605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91049">
                      <a:extLst>
                        <a:ext uri="{9D8B030D-6E8A-4147-A177-3AD203B41FA5}">
                          <a16:colId xmlns:a16="http://schemas.microsoft.com/office/drawing/2014/main" val="3494810140"/>
                        </a:ext>
                      </a:extLst>
                    </a:gridCol>
                    <a:gridCol w="3791049">
                      <a:extLst>
                        <a:ext uri="{9D8B030D-6E8A-4147-A177-3AD203B41FA5}">
                          <a16:colId xmlns:a16="http://schemas.microsoft.com/office/drawing/2014/main" val="2004944987"/>
                        </a:ext>
                      </a:extLst>
                    </a:gridCol>
                    <a:gridCol w="3791049">
                      <a:extLst>
                        <a:ext uri="{9D8B030D-6E8A-4147-A177-3AD203B41FA5}">
                          <a16:colId xmlns:a16="http://schemas.microsoft.com/office/drawing/2014/main" val="766372395"/>
                        </a:ext>
                      </a:extLst>
                    </a:gridCol>
                  </a:tblGrid>
                  <a:tr h="980281">
                    <a:tc>
                      <a:txBody>
                        <a:bodyPr/>
                        <a:lstStyle/>
                        <a:p>
                          <a:r>
                            <a:rPr lang="en-VN" sz="29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 </a:t>
                          </a:r>
                          <a14:m>
                            <m:oMath xmlns:m="http://schemas.openxmlformats.org/officeDocument/2006/math">
                              <m:r>
                                <a:rPr lang="en-VN" sz="2900" b="1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9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6           240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VN" sz="29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 </a:t>
                          </a:r>
                          <a14:m>
                            <m:oMath xmlns:m="http://schemas.openxmlformats.org/officeDocument/2006/math">
                              <m:r>
                                <a:rPr lang="en-VN" sz="2900" b="1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9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6           300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VN" sz="29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83 </a:t>
                          </a:r>
                          <a14:m>
                            <m:oMath xmlns:m="http://schemas.openxmlformats.org/officeDocument/2006/math">
                              <m:r>
                                <a:rPr lang="en-VN" sz="2900" b="1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9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7           560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30730396"/>
                      </a:ext>
                    </a:extLst>
                  </a:tr>
                  <a:tr h="980281">
                    <a:tc>
                      <a:txBody>
                        <a:bodyPr/>
                        <a:lstStyle/>
                        <a:p>
                          <a:r>
                            <a:rPr lang="en-VN" sz="29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 </a:t>
                          </a:r>
                          <a14:m>
                            <m:oMath xmlns:m="http://schemas.openxmlformats.org/officeDocument/2006/math">
                              <m:r>
                                <a:rPr lang="en-VN" sz="2900" b="1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9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8           480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VN" sz="29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 </a:t>
                          </a:r>
                          <a14:m>
                            <m:oMath xmlns:m="http://schemas.openxmlformats.org/officeDocument/2006/math">
                              <m:r>
                                <a:rPr lang="en-VN" sz="2900" b="1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9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9           360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VN" sz="29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78 </a:t>
                          </a:r>
                          <a14:m>
                            <m:oMath xmlns:m="http://schemas.openxmlformats.org/officeDocument/2006/math">
                              <m:r>
                                <a:rPr lang="en-VN" sz="2900" b="1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9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5           400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4745421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8C8AA323-AF95-491C-9908-3F960386C4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5624814"/>
                  </p:ext>
                </p:extLst>
              </p:nvPr>
            </p:nvGraphicFramePr>
            <p:xfrm>
              <a:off x="659669" y="2448719"/>
              <a:ext cx="11373147" cy="19605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91049">
                      <a:extLst>
                        <a:ext uri="{9D8B030D-6E8A-4147-A177-3AD203B41FA5}">
                          <a16:colId xmlns:a16="http://schemas.microsoft.com/office/drawing/2014/main" val="3494810140"/>
                        </a:ext>
                      </a:extLst>
                    </a:gridCol>
                    <a:gridCol w="3791049">
                      <a:extLst>
                        <a:ext uri="{9D8B030D-6E8A-4147-A177-3AD203B41FA5}">
                          <a16:colId xmlns:a16="http://schemas.microsoft.com/office/drawing/2014/main" val="2004944987"/>
                        </a:ext>
                      </a:extLst>
                    </a:gridCol>
                    <a:gridCol w="3791049">
                      <a:extLst>
                        <a:ext uri="{9D8B030D-6E8A-4147-A177-3AD203B41FA5}">
                          <a16:colId xmlns:a16="http://schemas.microsoft.com/office/drawing/2014/main" val="766372395"/>
                        </a:ext>
                      </a:extLst>
                    </a:gridCol>
                  </a:tblGrid>
                  <a:tr h="9802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8025" r="-200000" b="-99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8025" r="-100000" b="-99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8025" b="-993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0730396"/>
                      </a:ext>
                    </a:extLst>
                  </a:tr>
                  <a:tr h="9802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8696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108696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10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74542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4DD13498-3A4A-4312-BBB3-429473659813}"/>
              </a:ext>
            </a:extLst>
          </p:cNvPr>
          <p:cNvSpPr/>
          <p:nvPr/>
        </p:nvSpPr>
        <p:spPr>
          <a:xfrm>
            <a:off x="2006204" y="2351310"/>
            <a:ext cx="617519" cy="66201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VN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1067762-191B-430C-88C9-D151E0F5F6B8}"/>
              </a:ext>
            </a:extLst>
          </p:cNvPr>
          <p:cNvSpPr/>
          <p:nvPr/>
        </p:nvSpPr>
        <p:spPr>
          <a:xfrm>
            <a:off x="2006204" y="3420880"/>
            <a:ext cx="617519" cy="66201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VN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DE8C02-EE68-444C-9E9F-F3786E76C688}"/>
              </a:ext>
            </a:extLst>
          </p:cNvPr>
          <p:cNvSpPr/>
          <p:nvPr/>
        </p:nvSpPr>
        <p:spPr>
          <a:xfrm>
            <a:off x="5814099" y="2351310"/>
            <a:ext cx="617519" cy="66201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VN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244ECBC-B493-4ED7-8B44-14C86D461D5D}"/>
              </a:ext>
            </a:extLst>
          </p:cNvPr>
          <p:cNvSpPr/>
          <p:nvPr/>
        </p:nvSpPr>
        <p:spPr>
          <a:xfrm>
            <a:off x="5814099" y="3420880"/>
            <a:ext cx="617519" cy="66201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VN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127EE50-E029-4400-AFF1-8D2CDF9E6758}"/>
              </a:ext>
            </a:extLst>
          </p:cNvPr>
          <p:cNvSpPr/>
          <p:nvPr/>
        </p:nvSpPr>
        <p:spPr>
          <a:xfrm>
            <a:off x="9563100" y="2303290"/>
            <a:ext cx="617519" cy="66201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VN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432EFF5-1D7A-46D9-8CDD-C0F5A4F731B5}"/>
              </a:ext>
            </a:extLst>
          </p:cNvPr>
          <p:cNvSpPr/>
          <p:nvPr/>
        </p:nvSpPr>
        <p:spPr>
          <a:xfrm>
            <a:off x="9563100" y="3372860"/>
            <a:ext cx="617519" cy="66201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VN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911F7239-45F6-461D-98B3-C117D650C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2630" y="4746700"/>
            <a:ext cx="4876800" cy="2060448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D3E57046-316A-4165-B88A-5A6E5AC78789}"/>
              </a:ext>
            </a:extLst>
          </p:cNvPr>
          <p:cNvSpPr/>
          <p:nvPr/>
        </p:nvSpPr>
        <p:spPr>
          <a:xfrm>
            <a:off x="2006204" y="2345030"/>
            <a:ext cx="620603" cy="66201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4ACA9D7-0930-4A2E-A3E6-49AF54D2A16A}"/>
              </a:ext>
            </a:extLst>
          </p:cNvPr>
          <p:cNvSpPr/>
          <p:nvPr/>
        </p:nvSpPr>
        <p:spPr>
          <a:xfrm>
            <a:off x="2010771" y="3437012"/>
            <a:ext cx="617519" cy="66201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C8E759E-0422-4D3E-AB49-4BB2044C2228}"/>
              </a:ext>
            </a:extLst>
          </p:cNvPr>
          <p:cNvSpPr/>
          <p:nvPr/>
        </p:nvSpPr>
        <p:spPr>
          <a:xfrm>
            <a:off x="5816477" y="2345030"/>
            <a:ext cx="617519" cy="66201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6B99BC3-435E-4E78-B500-B934E3945018}"/>
              </a:ext>
            </a:extLst>
          </p:cNvPr>
          <p:cNvSpPr/>
          <p:nvPr/>
        </p:nvSpPr>
        <p:spPr>
          <a:xfrm>
            <a:off x="5814289" y="3428892"/>
            <a:ext cx="617519" cy="66201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4F74087-B046-440E-8062-BF27E484925C}"/>
              </a:ext>
            </a:extLst>
          </p:cNvPr>
          <p:cNvSpPr/>
          <p:nvPr/>
        </p:nvSpPr>
        <p:spPr>
          <a:xfrm>
            <a:off x="9568466" y="2303290"/>
            <a:ext cx="617519" cy="66201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9DE90A1-68A1-488E-836C-87FAC0567B7E}"/>
              </a:ext>
            </a:extLst>
          </p:cNvPr>
          <p:cNvSpPr/>
          <p:nvPr/>
        </p:nvSpPr>
        <p:spPr>
          <a:xfrm>
            <a:off x="9567666" y="3380872"/>
            <a:ext cx="617519" cy="66201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34219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355698" y="566354"/>
            <a:ext cx="806352" cy="738588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AF7"/>
                </a:solidFill>
                <a:latin typeface="Times New Roman" panose="02020603050405020304" pitchFamily="18" charset="0"/>
              </a:rPr>
              <a:t>0</a:t>
            </a:r>
            <a:r>
              <a:rPr lang="vi-VN" sz="4000" b="1" dirty="0">
                <a:solidFill>
                  <a:srgbClr val="FFFAF7"/>
                </a:solidFill>
                <a:latin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FFFAF7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52630" y="424679"/>
            <a:ext cx="8010470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 tính rồi tính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4000" b="1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2" name="Table 41">
                <a:extLst>
                  <a:ext uri="{FF2B5EF4-FFF2-40B4-BE49-F238E27FC236}">
                    <a16:creationId xmlns:a16="http://schemas.microsoft.com/office/drawing/2014/main" id="{06CAD62D-BED9-4A4D-9918-670B6A2FC0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3236998"/>
                  </p:ext>
                </p:extLst>
              </p:nvPr>
            </p:nvGraphicFramePr>
            <p:xfrm>
              <a:off x="1162050" y="1505234"/>
              <a:ext cx="9927892" cy="1219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81973">
                      <a:extLst>
                        <a:ext uri="{9D8B030D-6E8A-4147-A177-3AD203B41FA5}">
                          <a16:colId xmlns:a16="http://schemas.microsoft.com/office/drawing/2014/main" val="548149358"/>
                        </a:ext>
                      </a:extLst>
                    </a:gridCol>
                    <a:gridCol w="2481973">
                      <a:extLst>
                        <a:ext uri="{9D8B030D-6E8A-4147-A177-3AD203B41FA5}">
                          <a16:colId xmlns:a16="http://schemas.microsoft.com/office/drawing/2014/main" val="3521277409"/>
                        </a:ext>
                      </a:extLst>
                    </a:gridCol>
                    <a:gridCol w="2481973">
                      <a:extLst>
                        <a:ext uri="{9D8B030D-6E8A-4147-A177-3AD203B41FA5}">
                          <a16:colId xmlns:a16="http://schemas.microsoft.com/office/drawing/2014/main" val="1671810368"/>
                        </a:ext>
                      </a:extLst>
                    </a:gridCol>
                    <a:gridCol w="2481973">
                      <a:extLst>
                        <a:ext uri="{9D8B030D-6E8A-4147-A177-3AD203B41FA5}">
                          <a16:colId xmlns:a16="http://schemas.microsoft.com/office/drawing/2014/main" val="2259100176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a) </a:t>
                          </a:r>
                          <a:r>
                            <a:rPr lang="en-VN" sz="3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 </a:t>
                          </a:r>
                          <a14:m>
                            <m:oMath xmlns:m="http://schemas.openxmlformats.org/officeDocument/2006/math">
                              <m:r>
                                <a:rPr lang="en-VN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3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23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3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605 </a:t>
                          </a:r>
                          <a14:m>
                            <m:oMath xmlns:m="http://schemas.openxmlformats.org/officeDocument/2006/math">
                              <m:r>
                                <a:rPr lang="en-VN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3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51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3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5 781 </a:t>
                          </a:r>
                          <a14:m>
                            <m:oMath xmlns:m="http://schemas.openxmlformats.org/officeDocument/2006/math">
                              <m:r>
                                <a:rPr lang="en-VN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3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47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3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7 026 </a:t>
                          </a:r>
                          <a14:m>
                            <m:oMath xmlns:m="http://schemas.openxmlformats.org/officeDocument/2006/math">
                              <m:r>
                                <a:rPr lang="en-VN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3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23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94508119"/>
                      </a:ext>
                    </a:extLst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endParaRPr lang="en-VN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0531345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2" name="Table 41">
                <a:extLst>
                  <a:ext uri="{FF2B5EF4-FFF2-40B4-BE49-F238E27FC236}">
                    <a16:creationId xmlns:a16="http://schemas.microsoft.com/office/drawing/2014/main" id="{06CAD62D-BED9-4A4D-9918-670B6A2FC0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3236998"/>
                  </p:ext>
                </p:extLst>
              </p:nvPr>
            </p:nvGraphicFramePr>
            <p:xfrm>
              <a:off x="1162050" y="1505234"/>
              <a:ext cx="9927892" cy="1219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81973">
                      <a:extLst>
                        <a:ext uri="{9D8B030D-6E8A-4147-A177-3AD203B41FA5}">
                          <a16:colId xmlns:a16="http://schemas.microsoft.com/office/drawing/2014/main" val="548149358"/>
                        </a:ext>
                      </a:extLst>
                    </a:gridCol>
                    <a:gridCol w="2481973">
                      <a:extLst>
                        <a:ext uri="{9D8B030D-6E8A-4147-A177-3AD203B41FA5}">
                          <a16:colId xmlns:a16="http://schemas.microsoft.com/office/drawing/2014/main" val="3521277409"/>
                        </a:ext>
                      </a:extLst>
                    </a:gridCol>
                    <a:gridCol w="2481973">
                      <a:extLst>
                        <a:ext uri="{9D8B030D-6E8A-4147-A177-3AD203B41FA5}">
                          <a16:colId xmlns:a16="http://schemas.microsoft.com/office/drawing/2014/main" val="1671810368"/>
                        </a:ext>
                      </a:extLst>
                    </a:gridCol>
                    <a:gridCol w="2481973">
                      <a:extLst>
                        <a:ext uri="{9D8B030D-6E8A-4147-A177-3AD203B41FA5}">
                          <a16:colId xmlns:a16="http://schemas.microsoft.com/office/drawing/2014/main" val="2259100176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7822" r="-299510" b="-99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246" t="-17822" r="-200246" b="-99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9755" t="-17822" r="-99755" b="-99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491" t="-17822" b="-99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508119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endParaRPr lang="en-VN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053134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8D1E8ED1-B897-4C3F-9CB2-A35FA2B48077}"/>
              </a:ext>
            </a:extLst>
          </p:cNvPr>
          <p:cNvSpPr txBox="1"/>
          <p:nvPr/>
        </p:nvSpPr>
        <p:spPr>
          <a:xfrm>
            <a:off x="102928" y="3794592"/>
            <a:ext cx="1145621" cy="203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</a:p>
          <a:p>
            <a:pPr algn="r">
              <a:lnSpc>
                <a:spcPct val="150000"/>
              </a:lnSpc>
            </a:pPr>
            <a:r>
              <a:rPr lang="en-VN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</a:p>
          <a:p>
            <a:pPr algn="r">
              <a:lnSpc>
                <a:spcPct val="150000"/>
              </a:lnSpc>
            </a:pPr>
            <a:r>
              <a:rPr lang="en-VN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5516994-B946-4478-ADB5-FD4B900BDC27}"/>
              </a:ext>
            </a:extLst>
          </p:cNvPr>
          <p:cNvCxnSpPr>
            <a:cxnSpLocks/>
          </p:cNvCxnSpPr>
          <p:nvPr/>
        </p:nvCxnSpPr>
        <p:spPr>
          <a:xfrm>
            <a:off x="1313884" y="3905655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2047A91-6865-49AD-8B82-EA87A972025B}"/>
              </a:ext>
            </a:extLst>
          </p:cNvPr>
          <p:cNvCxnSpPr>
            <a:cxnSpLocks/>
          </p:cNvCxnSpPr>
          <p:nvPr/>
        </p:nvCxnSpPr>
        <p:spPr>
          <a:xfrm>
            <a:off x="1313884" y="4418616"/>
            <a:ext cx="1097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7FC7AE66-EB9C-4C31-9573-612D81F447B7}"/>
              </a:ext>
            </a:extLst>
          </p:cNvPr>
          <p:cNvSpPr txBox="1"/>
          <p:nvPr/>
        </p:nvSpPr>
        <p:spPr>
          <a:xfrm>
            <a:off x="1391252" y="3892550"/>
            <a:ext cx="86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2B5867C-EE8A-4F0C-AF65-07B4C2B27D73}"/>
              </a:ext>
            </a:extLst>
          </p:cNvPr>
          <p:cNvSpPr txBox="1"/>
          <p:nvPr/>
        </p:nvSpPr>
        <p:spPr>
          <a:xfrm>
            <a:off x="1374195" y="4454319"/>
            <a:ext cx="863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4AA89D2-BA49-4F48-8B79-98BAB0B94847}"/>
              </a:ext>
            </a:extLst>
          </p:cNvPr>
          <p:cNvSpPr txBox="1"/>
          <p:nvPr/>
        </p:nvSpPr>
        <p:spPr>
          <a:xfrm>
            <a:off x="2752349" y="3803930"/>
            <a:ext cx="1145621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605</a:t>
            </a:r>
          </a:p>
          <a:p>
            <a:pPr algn="r">
              <a:lnSpc>
                <a:spcPct val="150000"/>
              </a:lnSpc>
            </a:pPr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pPr algn="r">
              <a:lnSpc>
                <a:spcPct val="150000"/>
              </a:lnSpc>
            </a:pPr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0DD9631-4CFC-4F0A-AEA5-9C9481CE344E}"/>
              </a:ext>
            </a:extLst>
          </p:cNvPr>
          <p:cNvCxnSpPr>
            <a:cxnSpLocks/>
          </p:cNvCxnSpPr>
          <p:nvPr/>
        </p:nvCxnSpPr>
        <p:spPr>
          <a:xfrm>
            <a:off x="3963305" y="3914993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BC49E99-54E2-41B8-8E92-61CD8BBCCA01}"/>
              </a:ext>
            </a:extLst>
          </p:cNvPr>
          <p:cNvCxnSpPr>
            <a:cxnSpLocks/>
          </p:cNvCxnSpPr>
          <p:nvPr/>
        </p:nvCxnSpPr>
        <p:spPr>
          <a:xfrm>
            <a:off x="3963305" y="4427954"/>
            <a:ext cx="1097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207E55B1-095E-4255-8F98-69D4F374F639}"/>
              </a:ext>
            </a:extLst>
          </p:cNvPr>
          <p:cNvSpPr txBox="1"/>
          <p:nvPr/>
        </p:nvSpPr>
        <p:spPr>
          <a:xfrm>
            <a:off x="4040673" y="3901888"/>
            <a:ext cx="86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6322114-5457-4BE2-90C3-7AC3E8A1CE9C}"/>
              </a:ext>
            </a:extLst>
          </p:cNvPr>
          <p:cNvSpPr txBox="1"/>
          <p:nvPr/>
        </p:nvSpPr>
        <p:spPr>
          <a:xfrm>
            <a:off x="4039569" y="4463658"/>
            <a:ext cx="863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BEBBDD1-3BAA-4844-B89F-886AEADC82E6}"/>
              </a:ext>
            </a:extLst>
          </p:cNvPr>
          <p:cNvSpPr txBox="1"/>
          <p:nvPr/>
        </p:nvSpPr>
        <p:spPr>
          <a:xfrm>
            <a:off x="5702492" y="3759286"/>
            <a:ext cx="1145621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5 781</a:t>
            </a:r>
          </a:p>
          <a:p>
            <a:pPr algn="r">
              <a:lnSpc>
                <a:spcPct val="150000"/>
              </a:lnSpc>
            </a:pPr>
            <a:endParaRPr lang="en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</a:t>
            </a:r>
          </a:p>
          <a:p>
            <a:pPr algn="r">
              <a:lnSpc>
                <a:spcPct val="150000"/>
              </a:lnSpc>
            </a:pPr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893766B-60A2-4EFB-8908-81658D8458EB}"/>
              </a:ext>
            </a:extLst>
          </p:cNvPr>
          <p:cNvCxnSpPr>
            <a:cxnSpLocks/>
          </p:cNvCxnSpPr>
          <p:nvPr/>
        </p:nvCxnSpPr>
        <p:spPr>
          <a:xfrm>
            <a:off x="6913448" y="3870349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023A1CE-C28A-4D16-BD47-EE2AA8811DFE}"/>
              </a:ext>
            </a:extLst>
          </p:cNvPr>
          <p:cNvCxnSpPr>
            <a:cxnSpLocks/>
          </p:cNvCxnSpPr>
          <p:nvPr/>
        </p:nvCxnSpPr>
        <p:spPr>
          <a:xfrm>
            <a:off x="6913448" y="4383309"/>
            <a:ext cx="1097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8C88C1AB-04E0-43AB-B687-76C5537EF29E}"/>
              </a:ext>
            </a:extLst>
          </p:cNvPr>
          <p:cNvSpPr txBox="1"/>
          <p:nvPr/>
        </p:nvSpPr>
        <p:spPr>
          <a:xfrm>
            <a:off x="6990816" y="3857244"/>
            <a:ext cx="86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A2727F6-1ED6-40E7-AAB8-6063E983C130}"/>
              </a:ext>
            </a:extLst>
          </p:cNvPr>
          <p:cNvSpPr txBox="1"/>
          <p:nvPr/>
        </p:nvSpPr>
        <p:spPr>
          <a:xfrm>
            <a:off x="6931922" y="4454319"/>
            <a:ext cx="986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AC15DFF-C325-4EAC-A9C9-D75823139517}"/>
              </a:ext>
            </a:extLst>
          </p:cNvPr>
          <p:cNvSpPr txBox="1"/>
          <p:nvPr/>
        </p:nvSpPr>
        <p:spPr>
          <a:xfrm>
            <a:off x="9321222" y="3705972"/>
            <a:ext cx="1145621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7 026</a:t>
            </a:r>
          </a:p>
          <a:p>
            <a:pPr algn="r">
              <a:lnSpc>
                <a:spcPct val="150000"/>
              </a:lnSpc>
            </a:pPr>
            <a:endParaRPr lang="en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</a:p>
          <a:p>
            <a:pPr algn="r">
              <a:lnSpc>
                <a:spcPct val="150000"/>
              </a:lnSpc>
            </a:pPr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B9827E0-1CA6-4161-B1BC-5355DC05B7CC}"/>
              </a:ext>
            </a:extLst>
          </p:cNvPr>
          <p:cNvCxnSpPr>
            <a:cxnSpLocks/>
          </p:cNvCxnSpPr>
          <p:nvPr/>
        </p:nvCxnSpPr>
        <p:spPr>
          <a:xfrm>
            <a:off x="10532178" y="3817035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7D0A8E9-9C7A-46DE-9A2C-F6CD5CC97149}"/>
              </a:ext>
            </a:extLst>
          </p:cNvPr>
          <p:cNvCxnSpPr>
            <a:cxnSpLocks/>
          </p:cNvCxnSpPr>
          <p:nvPr/>
        </p:nvCxnSpPr>
        <p:spPr>
          <a:xfrm>
            <a:off x="10532178" y="4329996"/>
            <a:ext cx="1097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5C65434C-850F-48DD-A35B-FD0FBD192A7E}"/>
              </a:ext>
            </a:extLst>
          </p:cNvPr>
          <p:cNvSpPr txBox="1"/>
          <p:nvPr/>
        </p:nvSpPr>
        <p:spPr>
          <a:xfrm>
            <a:off x="10609546" y="3803930"/>
            <a:ext cx="86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F275238-0E93-4E3D-935B-257D59E34247}"/>
              </a:ext>
            </a:extLst>
          </p:cNvPr>
          <p:cNvSpPr txBox="1"/>
          <p:nvPr/>
        </p:nvSpPr>
        <p:spPr>
          <a:xfrm>
            <a:off x="10550652" y="4401006"/>
            <a:ext cx="1078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711F5BD-4707-4BC6-8863-60C5E5AA09A2}"/>
              </a:ext>
            </a:extLst>
          </p:cNvPr>
          <p:cNvSpPr txBox="1"/>
          <p:nvPr/>
        </p:nvSpPr>
        <p:spPr>
          <a:xfrm>
            <a:off x="5618683" y="4576743"/>
            <a:ext cx="1031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1 08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6261551-D19C-4B09-9798-076366DCCAF2}"/>
              </a:ext>
            </a:extLst>
          </p:cNvPr>
          <p:cNvSpPr txBox="1"/>
          <p:nvPr/>
        </p:nvSpPr>
        <p:spPr>
          <a:xfrm>
            <a:off x="9560203" y="4523429"/>
            <a:ext cx="86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13342646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0" grpId="0"/>
      <p:bldP spid="93" grpId="0"/>
      <p:bldP spid="94" grpId="0"/>
      <p:bldP spid="95" grpId="0"/>
      <p:bldP spid="98" grpId="0"/>
      <p:bldP spid="99" grpId="0"/>
      <p:bldP spid="100" grpId="0"/>
      <p:bldP spid="103" grpId="0"/>
      <p:bldP spid="104" grpId="0"/>
      <p:bldP spid="105" grpId="0"/>
      <p:bldP spid="108" grpId="0"/>
      <p:bldP spid="109" grpId="0"/>
      <p:bldP spid="110" grpId="0"/>
      <p:bldP spid="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361561" y="578708"/>
            <a:ext cx="810014" cy="773842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AF7"/>
                </a:solidFill>
                <a:latin typeface="Times New Roman" panose="02020603050405020304" pitchFamily="18" charset="0"/>
              </a:rPr>
              <a:t>0</a:t>
            </a:r>
            <a:r>
              <a:rPr lang="vi-VN" sz="4000" b="1" dirty="0">
                <a:solidFill>
                  <a:srgbClr val="FFFAF7"/>
                </a:solidFill>
                <a:latin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FFFAF7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37840" y="502892"/>
            <a:ext cx="8010470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 tính rồi tính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4000" b="1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871CC12-37A1-46F2-AA37-92822D4A39CA}"/>
              </a:ext>
            </a:extLst>
          </p:cNvPr>
          <p:cNvSpPr txBox="1"/>
          <p:nvPr/>
        </p:nvSpPr>
        <p:spPr>
          <a:xfrm>
            <a:off x="407009" y="3862726"/>
            <a:ext cx="1145621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236</a:t>
            </a:r>
          </a:p>
          <a:p>
            <a:pPr algn="r">
              <a:lnSpc>
                <a:spcPct val="150000"/>
              </a:lnSpc>
            </a:pPr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236</a:t>
            </a:r>
          </a:p>
          <a:p>
            <a:pPr algn="r">
              <a:lnSpc>
                <a:spcPct val="150000"/>
              </a:lnSpc>
            </a:pPr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149D65A-AFE4-4094-BF9D-824678A9E4D0}"/>
              </a:ext>
            </a:extLst>
          </p:cNvPr>
          <p:cNvCxnSpPr>
            <a:cxnSpLocks/>
          </p:cNvCxnSpPr>
          <p:nvPr/>
        </p:nvCxnSpPr>
        <p:spPr>
          <a:xfrm>
            <a:off x="1617965" y="3973789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FDB348D-3003-46D6-A400-D4C215B9F7C4}"/>
              </a:ext>
            </a:extLst>
          </p:cNvPr>
          <p:cNvCxnSpPr>
            <a:cxnSpLocks/>
          </p:cNvCxnSpPr>
          <p:nvPr/>
        </p:nvCxnSpPr>
        <p:spPr>
          <a:xfrm>
            <a:off x="1617965" y="4486750"/>
            <a:ext cx="1097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A5D6D0AE-AE76-4825-91A8-62F66D7B94C9}"/>
              </a:ext>
            </a:extLst>
          </p:cNvPr>
          <p:cNvSpPr txBox="1"/>
          <p:nvPr/>
        </p:nvSpPr>
        <p:spPr>
          <a:xfrm>
            <a:off x="1695333" y="3960684"/>
            <a:ext cx="86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F4A7755-C84E-4F51-B4ED-3A1FB7FE4082}"/>
              </a:ext>
            </a:extLst>
          </p:cNvPr>
          <p:cNvSpPr txBox="1"/>
          <p:nvPr/>
        </p:nvSpPr>
        <p:spPr>
          <a:xfrm>
            <a:off x="1636439" y="4723504"/>
            <a:ext cx="863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983C05B-B513-44CD-AAA6-451A5F63FB8A}"/>
              </a:ext>
            </a:extLst>
          </p:cNvPr>
          <p:cNvSpPr txBox="1"/>
          <p:nvPr/>
        </p:nvSpPr>
        <p:spPr>
          <a:xfrm>
            <a:off x="3069517" y="3714529"/>
            <a:ext cx="1145621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454</a:t>
            </a:r>
          </a:p>
          <a:p>
            <a:pPr algn="r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</a:t>
            </a:r>
          </a:p>
          <a:p>
            <a:pPr algn="r">
              <a:lnSpc>
                <a:spcPct val="150000"/>
              </a:lnSpc>
            </a:pPr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endParaRPr lang="en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B171B7D-D936-4C3B-A457-F36B4ED6ED49}"/>
              </a:ext>
            </a:extLst>
          </p:cNvPr>
          <p:cNvCxnSpPr>
            <a:cxnSpLocks/>
          </p:cNvCxnSpPr>
          <p:nvPr/>
        </p:nvCxnSpPr>
        <p:spPr>
          <a:xfrm>
            <a:off x="4354656" y="3896111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C80BC91-770D-444F-88C1-AA2D8F7E8935}"/>
              </a:ext>
            </a:extLst>
          </p:cNvPr>
          <p:cNvCxnSpPr>
            <a:cxnSpLocks/>
          </p:cNvCxnSpPr>
          <p:nvPr/>
        </p:nvCxnSpPr>
        <p:spPr>
          <a:xfrm>
            <a:off x="4354656" y="4409072"/>
            <a:ext cx="1097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A02B84BA-6066-4BE7-9459-D679DA9B0E76}"/>
              </a:ext>
            </a:extLst>
          </p:cNvPr>
          <p:cNvSpPr txBox="1"/>
          <p:nvPr/>
        </p:nvSpPr>
        <p:spPr>
          <a:xfrm>
            <a:off x="4432024" y="3883006"/>
            <a:ext cx="86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0F1811F-0F30-4488-B5AF-0CFF2510796D}"/>
              </a:ext>
            </a:extLst>
          </p:cNvPr>
          <p:cNvSpPr txBox="1"/>
          <p:nvPr/>
        </p:nvSpPr>
        <p:spPr>
          <a:xfrm>
            <a:off x="4373130" y="4645826"/>
            <a:ext cx="863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F9672DA-5F2A-4AD3-94A6-5B59CE9FD585}"/>
              </a:ext>
            </a:extLst>
          </p:cNvPr>
          <p:cNvSpPr txBox="1"/>
          <p:nvPr/>
        </p:nvSpPr>
        <p:spPr>
          <a:xfrm>
            <a:off x="5966369" y="3734569"/>
            <a:ext cx="1145621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1 155</a:t>
            </a:r>
          </a:p>
          <a:p>
            <a:pPr algn="r">
              <a:lnSpc>
                <a:spcPct val="150000"/>
              </a:lnSpc>
            </a:pPr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</a:p>
          <a:p>
            <a:pPr algn="r">
              <a:lnSpc>
                <a:spcPct val="150000"/>
              </a:lnSpc>
            </a:pPr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FE2288D-4918-46A4-80ED-63402FDF5201}"/>
              </a:ext>
            </a:extLst>
          </p:cNvPr>
          <p:cNvCxnSpPr>
            <a:cxnSpLocks/>
          </p:cNvCxnSpPr>
          <p:nvPr/>
        </p:nvCxnSpPr>
        <p:spPr>
          <a:xfrm>
            <a:off x="7177325" y="3845632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8FC911A-36CA-4B3B-B4F3-E855F6EB9346}"/>
              </a:ext>
            </a:extLst>
          </p:cNvPr>
          <p:cNvCxnSpPr>
            <a:cxnSpLocks/>
          </p:cNvCxnSpPr>
          <p:nvPr/>
        </p:nvCxnSpPr>
        <p:spPr>
          <a:xfrm>
            <a:off x="7177325" y="4358593"/>
            <a:ext cx="1097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9E8D6124-3C5C-4DA5-A88F-CBFA0605F65C}"/>
              </a:ext>
            </a:extLst>
          </p:cNvPr>
          <p:cNvSpPr txBox="1"/>
          <p:nvPr/>
        </p:nvSpPr>
        <p:spPr>
          <a:xfrm>
            <a:off x="7254693" y="3832527"/>
            <a:ext cx="86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DAB675B-B88A-4442-860D-097837B9C07F}"/>
              </a:ext>
            </a:extLst>
          </p:cNvPr>
          <p:cNvSpPr txBox="1"/>
          <p:nvPr/>
        </p:nvSpPr>
        <p:spPr>
          <a:xfrm>
            <a:off x="7195799" y="4595347"/>
            <a:ext cx="863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D1C5729-77B7-4EF0-BD33-B67856A4E7BA}"/>
              </a:ext>
            </a:extLst>
          </p:cNvPr>
          <p:cNvSpPr txBox="1"/>
          <p:nvPr/>
        </p:nvSpPr>
        <p:spPr>
          <a:xfrm>
            <a:off x="8835436" y="3684090"/>
            <a:ext cx="1145621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1 865</a:t>
            </a:r>
          </a:p>
          <a:p>
            <a:pPr algn="r">
              <a:lnSpc>
                <a:spcPct val="150000"/>
              </a:lnSpc>
            </a:pPr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565</a:t>
            </a:r>
          </a:p>
          <a:p>
            <a:pPr algn="r">
              <a:lnSpc>
                <a:spcPct val="150000"/>
              </a:lnSpc>
            </a:pPr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8E795FF-141E-4526-A172-67AEF6EFAA7C}"/>
              </a:ext>
            </a:extLst>
          </p:cNvPr>
          <p:cNvCxnSpPr>
            <a:cxnSpLocks/>
          </p:cNvCxnSpPr>
          <p:nvPr/>
        </p:nvCxnSpPr>
        <p:spPr>
          <a:xfrm>
            <a:off x="10046392" y="3795153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87CA280-B1B3-4191-B25C-2C9B969D9C24}"/>
              </a:ext>
            </a:extLst>
          </p:cNvPr>
          <p:cNvCxnSpPr>
            <a:cxnSpLocks/>
          </p:cNvCxnSpPr>
          <p:nvPr/>
        </p:nvCxnSpPr>
        <p:spPr>
          <a:xfrm>
            <a:off x="10046392" y="4308114"/>
            <a:ext cx="1097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11BA104A-EB91-4F7E-9A1E-CA9F80484718}"/>
              </a:ext>
            </a:extLst>
          </p:cNvPr>
          <p:cNvSpPr txBox="1"/>
          <p:nvPr/>
        </p:nvSpPr>
        <p:spPr>
          <a:xfrm>
            <a:off x="10123760" y="3782048"/>
            <a:ext cx="86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FE364AB-6FD5-4AED-B96D-FC2730CB0224}"/>
              </a:ext>
            </a:extLst>
          </p:cNvPr>
          <p:cNvSpPr txBox="1"/>
          <p:nvPr/>
        </p:nvSpPr>
        <p:spPr>
          <a:xfrm>
            <a:off x="10064866" y="4544868"/>
            <a:ext cx="863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E1F9E188-0CAE-4926-A313-604F7ABC5D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2498510"/>
                  </p:ext>
                </p:extLst>
              </p:nvPr>
            </p:nvGraphicFramePr>
            <p:xfrm>
              <a:off x="1132054" y="1427968"/>
              <a:ext cx="9927892" cy="1219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81973">
                      <a:extLst>
                        <a:ext uri="{9D8B030D-6E8A-4147-A177-3AD203B41FA5}">
                          <a16:colId xmlns:a16="http://schemas.microsoft.com/office/drawing/2014/main" val="548149358"/>
                        </a:ext>
                      </a:extLst>
                    </a:gridCol>
                    <a:gridCol w="2481973">
                      <a:extLst>
                        <a:ext uri="{9D8B030D-6E8A-4147-A177-3AD203B41FA5}">
                          <a16:colId xmlns:a16="http://schemas.microsoft.com/office/drawing/2014/main" val="3521277409"/>
                        </a:ext>
                      </a:extLst>
                    </a:gridCol>
                    <a:gridCol w="2481973">
                      <a:extLst>
                        <a:ext uri="{9D8B030D-6E8A-4147-A177-3AD203B41FA5}">
                          <a16:colId xmlns:a16="http://schemas.microsoft.com/office/drawing/2014/main" val="1671810368"/>
                        </a:ext>
                      </a:extLst>
                    </a:gridCol>
                    <a:gridCol w="2481973">
                      <a:extLst>
                        <a:ext uri="{9D8B030D-6E8A-4147-A177-3AD203B41FA5}">
                          <a16:colId xmlns:a16="http://schemas.microsoft.com/office/drawing/2014/main" val="2259100176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pPr algn="ctr"/>
                          <a:endParaRPr lang="en-VN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94508119"/>
                      </a:ext>
                    </a:extLst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b) </a:t>
                          </a:r>
                          <a:r>
                            <a:rPr lang="en-VN" sz="3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236 </a:t>
                          </a:r>
                          <a14:m>
                            <m:oMath xmlns:m="http://schemas.openxmlformats.org/officeDocument/2006/math">
                              <m:r>
                                <a:rPr lang="en-VN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3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59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3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454 </a:t>
                          </a:r>
                          <a14:m>
                            <m:oMath xmlns:m="http://schemas.openxmlformats.org/officeDocument/2006/math">
                              <m:r>
                                <a:rPr lang="en-VN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3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78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3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1 155 </a:t>
                          </a:r>
                          <a14:m>
                            <m:oMath xmlns:m="http://schemas.openxmlformats.org/officeDocument/2006/math">
                              <m:r>
                                <a:rPr lang="en-VN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3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15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3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1 865 </a:t>
                          </a:r>
                          <a14:m>
                            <m:oMath xmlns:m="http://schemas.openxmlformats.org/officeDocument/2006/math">
                              <m:r>
                                <a:rPr lang="en-VN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3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65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0531345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E1F9E188-0CAE-4926-A313-604F7ABC5D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2498510"/>
                  </p:ext>
                </p:extLst>
              </p:nvPr>
            </p:nvGraphicFramePr>
            <p:xfrm>
              <a:off x="1132054" y="1427968"/>
              <a:ext cx="9927892" cy="1219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81973">
                      <a:extLst>
                        <a:ext uri="{9D8B030D-6E8A-4147-A177-3AD203B41FA5}">
                          <a16:colId xmlns:a16="http://schemas.microsoft.com/office/drawing/2014/main" val="548149358"/>
                        </a:ext>
                      </a:extLst>
                    </a:gridCol>
                    <a:gridCol w="2481973">
                      <a:extLst>
                        <a:ext uri="{9D8B030D-6E8A-4147-A177-3AD203B41FA5}">
                          <a16:colId xmlns:a16="http://schemas.microsoft.com/office/drawing/2014/main" val="3521277409"/>
                        </a:ext>
                      </a:extLst>
                    </a:gridCol>
                    <a:gridCol w="2481973">
                      <a:extLst>
                        <a:ext uri="{9D8B030D-6E8A-4147-A177-3AD203B41FA5}">
                          <a16:colId xmlns:a16="http://schemas.microsoft.com/office/drawing/2014/main" val="1671810368"/>
                        </a:ext>
                      </a:extLst>
                    </a:gridCol>
                    <a:gridCol w="2481973">
                      <a:extLst>
                        <a:ext uri="{9D8B030D-6E8A-4147-A177-3AD203B41FA5}">
                          <a16:colId xmlns:a16="http://schemas.microsoft.com/office/drawing/2014/main" val="2259100176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ctr"/>
                          <a:endParaRPr lang="en-VN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94508119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1000" r="-299510" b="-3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246" t="-101000" r="-200246" b="-3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9755" t="-101000" r="-99755" b="-3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491" t="-101000" b="-39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531345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8486532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3" grpId="0"/>
      <p:bldP spid="74" grpId="0"/>
      <p:bldP spid="75" grpId="0"/>
      <p:bldP spid="78" grpId="0"/>
      <p:bldP spid="79" grpId="0"/>
      <p:bldP spid="80" grpId="0"/>
      <p:bldP spid="83" grpId="0"/>
      <p:bldP spid="84" grpId="0"/>
      <p:bldP spid="85" grpId="0"/>
      <p:bldP spid="88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467485" y="989389"/>
            <a:ext cx="8940800" cy="4879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thêm được điều gì?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205230" y="1589692"/>
            <a:ext cx="9781540" cy="3682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thực hiện phép chia một số cho số có hai chữ số, em nhắn bạn cần lưu ý những gì?</a:t>
            </a:r>
          </a:p>
        </p:txBody>
      </p:sp>
    </p:spTree>
    <p:extLst>
      <p:ext uri="{BB962C8B-B14F-4D97-AF65-F5344CB8AC3E}">
        <p14:creationId xmlns:p14="http://schemas.microsoft.com/office/powerpoint/2010/main" val="3613712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138</TotalTime>
  <Words>382</Words>
  <Application>Microsoft Office PowerPoint</Application>
  <PresentationFormat>Widescreen</PresentationFormat>
  <Paragraphs>115</Paragraphs>
  <Slides>11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Cambria Math</vt:lpstr>
      <vt:lpstr>Times New Roman</vt:lpstr>
      <vt:lpstr>Arial</vt:lpstr>
      <vt:lpstr>Calibri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FNU LNU</cp:lastModifiedBy>
  <cp:revision>26</cp:revision>
  <dcterms:created xsi:type="dcterms:W3CDTF">2023-10-24T04:45:10Z</dcterms:created>
  <dcterms:modified xsi:type="dcterms:W3CDTF">2023-12-16T07:20:39Z</dcterms:modified>
  <cp:category>9Slide.vn</cp:category>
</cp:coreProperties>
</file>