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98" r:id="rId2"/>
    <p:sldId id="367" r:id="rId3"/>
    <p:sldId id="368" r:id="rId4"/>
    <p:sldId id="369" r:id="rId5"/>
    <p:sldId id="370" r:id="rId6"/>
    <p:sldId id="371" r:id="rId7"/>
    <p:sldId id="372" r:id="rId8"/>
    <p:sldId id="373" r:id="rId9"/>
    <p:sldId id="374" r:id="rId10"/>
    <p:sldId id="375" r:id="rId11"/>
    <p:sldId id="376" r:id="rId12"/>
    <p:sldId id="377" r:id="rId13"/>
    <p:sldId id="378" r:id="rId14"/>
    <p:sldId id="380" r:id="rId15"/>
    <p:sldId id="381" r:id="rId16"/>
    <p:sldId id="382" r:id="rId17"/>
    <p:sldId id="383" r:id="rId18"/>
    <p:sldId id="384" r:id="rId19"/>
    <p:sldId id="385" r:id="rId20"/>
    <p:sldId id="386" r:id="rId21"/>
    <p:sldId id="387" r:id="rId22"/>
    <p:sldId id="388" r:id="rId23"/>
    <p:sldId id="270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GIF"/><Relationship Id="rId3" Type="http://schemas.microsoft.com/office/2007/relationships/media" Target="../media/media4.mp3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45.png"/><Relationship Id="rId4" Type="http://schemas.openxmlformats.org/officeDocument/2006/relationships/audio" Target="../media/media4.mp3"/><Relationship Id="rId9" Type="http://schemas.openxmlformats.org/officeDocument/2006/relationships/image" Target="../media/image29.png"/><Relationship Id="rId14" Type="http://schemas.openxmlformats.org/officeDocument/2006/relationships/image" Target="../media/image50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shot (100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38592" y="181195"/>
            <a:ext cx="1653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D9EB8E2-1D0F-4FEA-9812-A2477C23A2E4}"/>
              </a:ext>
            </a:extLst>
          </p:cNvPr>
          <p:cNvSpPr txBox="1">
            <a:spLocks/>
          </p:cNvSpPr>
          <p:nvPr/>
        </p:nvSpPr>
        <p:spPr>
          <a:xfrm>
            <a:off x="1248132" y="148895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</a:t>
            </a:r>
            <a:r>
              <a:rPr 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7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60089A7-8C68-4CAC-A668-12A4BCCD6845}"/>
              </a:ext>
            </a:extLst>
          </p:cNvPr>
          <p:cNvSpPr txBox="1">
            <a:spLocks/>
          </p:cNvSpPr>
          <p:nvPr/>
        </p:nvSpPr>
        <p:spPr>
          <a:xfrm>
            <a:off x="212035" y="2482679"/>
            <a:ext cx="11767930" cy="2328690"/>
          </a:xfrm>
          <a:prstGeom prst="rect">
            <a:avLst/>
          </a:prstGeom>
          <a:noFill/>
          <a:ln w="9525">
            <a:noFill/>
          </a:ln>
        </p:spPr>
        <p:txBody>
          <a:bodyPr>
            <a:normAutofit/>
          </a:bodyPr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lvl="1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5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lvl="2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35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lvl="3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lvl="4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lvl="5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lvl="6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lvl="7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lvl="8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PHÉP CỘNG TRONG PHẠM VI 6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(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2)</a:t>
            </a:r>
            <a:endParaRPr lang="en-US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 descr="Kết quả hình ảnh cho mario cartoon 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78503" y="195898"/>
            <a:ext cx="1382712" cy="153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1" name="TextBox 3"/>
          <p:cNvSpPr txBox="1"/>
          <p:nvPr/>
        </p:nvSpPr>
        <p:spPr>
          <a:xfrm>
            <a:off x="533400" y="1736090"/>
            <a:ext cx="364236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+ 1 </a:t>
            </a:r>
          </a:p>
          <a:p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</a:t>
            </a:r>
          </a:p>
          <a:p>
            <a:endParaRPr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+ 1</a:t>
            </a:r>
            <a:endParaRPr lang="vi-VN" altLang="x-none" sz="4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TextBox 5"/>
          <p:cNvSpPr txBox="1"/>
          <p:nvPr/>
        </p:nvSpPr>
        <p:spPr>
          <a:xfrm>
            <a:off x="4777105" y="1736090"/>
            <a:ext cx="236220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</a:t>
            </a:r>
          </a:p>
          <a:p>
            <a:endParaRPr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 </a:t>
            </a:r>
          </a:p>
          <a:p>
            <a:endParaRPr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+ 3</a:t>
            </a:r>
            <a:endParaRPr lang="vi-VN" altLang="x-none" sz="4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8563928" y="1883093"/>
            <a:ext cx="2314575" cy="37846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+ 5 </a:t>
            </a:r>
          </a:p>
          <a:p>
            <a:endParaRPr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+ 3 </a:t>
            </a:r>
          </a:p>
          <a:p>
            <a:endParaRPr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sz="4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+ 4 </a:t>
            </a:r>
            <a:endParaRPr lang="vi-VN" altLang="x-none" sz="4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3" y="1735773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70773" y="323532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</a:p>
          <a:p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85378" y="4736465"/>
            <a:ext cx="1157287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</a:p>
          <a:p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1" name="TextBox 11"/>
          <p:cNvSpPr txBox="1"/>
          <p:nvPr>
            <p:custDataLst>
              <p:tags r:id="rId1"/>
            </p:custDataLst>
          </p:nvPr>
        </p:nvSpPr>
        <p:spPr>
          <a:xfrm>
            <a:off x="6660833" y="173609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2" name="TextBox 12"/>
          <p:cNvSpPr txBox="1"/>
          <p:nvPr>
            <p:custDataLst>
              <p:tags r:id="rId2"/>
            </p:custDataLst>
          </p:nvPr>
        </p:nvSpPr>
        <p:spPr>
          <a:xfrm>
            <a:off x="6662738" y="32492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23" name="TextBox 13"/>
          <p:cNvSpPr txBox="1"/>
          <p:nvPr/>
        </p:nvSpPr>
        <p:spPr>
          <a:xfrm>
            <a:off x="6662738" y="465899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03193" y="1884680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07320" y="3337878"/>
            <a:ext cx="11572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07003" y="4782185"/>
            <a:ext cx="1157287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8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8"/>
          <p:cNvSpPr txBox="1"/>
          <p:nvPr/>
        </p:nvSpPr>
        <p:spPr>
          <a:xfrm>
            <a:off x="533400" y="551180"/>
            <a:ext cx="23660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Tính</a:t>
            </a:r>
            <a:r>
              <a:rPr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612130"/>
            <a:ext cx="2175510" cy="1273175"/>
          </a:xfrm>
          <a:prstGeom prst="rect">
            <a:avLst/>
          </a:prstGeom>
        </p:spPr>
      </p:pic>
      <p:pic>
        <p:nvPicPr>
          <p:cNvPr id="4" name="图形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120" y="6171565"/>
            <a:ext cx="1156335" cy="686435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6520" y="6082030"/>
            <a:ext cx="1316990" cy="775970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03510" y="6102350"/>
            <a:ext cx="1041400" cy="735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321" grpId="0"/>
      <p:bldP spid="13321" grpId="1"/>
      <p:bldP spid="13322" grpId="0"/>
      <p:bldP spid="13322" grpId="1"/>
      <p:bldP spid="13323" grpId="0"/>
      <p:bldP spid="13323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2048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913188"/>
            <a:ext cx="595312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913188"/>
            <a:ext cx="595313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3162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316288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2720975"/>
            <a:ext cx="595313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316288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39258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825" y="3611245"/>
            <a:ext cx="1368425" cy="1824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3906838"/>
            <a:ext cx="963613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rcRect b="35229"/>
          <a:stretch>
            <a:fillRect/>
          </a:stretch>
        </p:blipFill>
        <p:spPr>
          <a:xfrm>
            <a:off x="8367713" y="3092450"/>
            <a:ext cx="1258887" cy="8143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970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0162 L 0.19349 -0.12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94 L 0.27084 -0.1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4 -0.10301 L 0.34349 -0.2395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6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349 -0.23958 L 0.48659 -0.4506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0" y="-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659 -0.45069 L 0.61459 -0.2215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459 -0.22153 L 0.76927 -0.2333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6927 -0.23333 L 0.86159 -0.003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1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159 -0.0037 L 1.00742 0.01296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1506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8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6013" y="1898650"/>
            <a:ext cx="1022350" cy="158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183630" y="2479675"/>
            <a:ext cx="2150745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2. Vượt chướng ngại vật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orizontal Scroll 10">
            <a:hlinkClick r:id="" action="ppaction://noaction"/>
          </p:cNvPr>
          <p:cNvSpPr/>
          <p:nvPr/>
        </p:nvSpPr>
        <p:spPr>
          <a:xfrm>
            <a:off x="7519988" y="1435100"/>
            <a:ext cx="1816100" cy="7318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3. Chiến đấu với quái vật</a:t>
            </a:r>
            <a:r>
              <a:rPr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0 L 0.30208 -0.1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0" y="-5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3" y="1638300"/>
            <a:ext cx="3038475" cy="3890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409177" y="1357993"/>
            <a:ext cx="7486650" cy="899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Chiến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đấu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endParaRPr kumimoji="0" lang="en-US" sz="5400" b="1" i="0" u="none" strike="noStrike" kern="1200" cap="none" spc="0" normalizeH="0" baseline="0" noProof="0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532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875" y="2865438"/>
            <a:ext cx="719138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3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7038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8013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680" y="3980180"/>
            <a:ext cx="1335405" cy="17449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" y="3276600"/>
            <a:ext cx="10525760" cy="3281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35" y="628650"/>
            <a:ext cx="10525125" cy="2454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">
            <a:hlinkClick r:id="" action="ppaction://media"/>
            <a:extLst>
              <a:ext uri="{FF2B5EF4-FFF2-40B4-BE49-F238E27FC236}">
                <a16:creationId xmlns:a16="http://schemas.microsoft.com/office/drawing/2014/main" id="{FFB511AF-14A6-44F3-92AA-9F38B55E5E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949" y="1174750"/>
            <a:ext cx="10124660" cy="495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533400"/>
            <a:ext cx="11750675" cy="6324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485426" y="4784487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18370" y="478464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7104" y="4807506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2B5DEBA7-0A99-4A1F-95AC-766F80F2B2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631" y="803689"/>
            <a:ext cx="10632247" cy="4953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/>
          </p:cNvPicPr>
          <p:nvPr/>
        </p:nvPicPr>
        <p:blipFill>
          <a:blip r:embed="rId2"/>
          <a:srcRect t="4761"/>
          <a:stretch>
            <a:fillRect/>
          </a:stretch>
        </p:blipFill>
        <p:spPr>
          <a:xfrm>
            <a:off x="278765" y="691515"/>
            <a:ext cx="11630025" cy="5808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269206" y="3667284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3880" y="3667284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8553" y="3667284"/>
            <a:ext cx="535781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4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vi-VN" altLang="x-none" sz="4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3" y="1638300"/>
            <a:ext cx="3038475" cy="3890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463" y="3998913"/>
            <a:ext cx="885825" cy="1157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175" y="2941638"/>
            <a:ext cx="566738" cy="56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8875" y="2865438"/>
            <a:ext cx="719138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038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8013" y="2865438"/>
            <a:ext cx="719137" cy="719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85185E-6 L 0.20716 0.00139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6 0.00139 L 0.20417 -0.09167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-0.11806 L 0.08034 -0.11806 C 0.11458 -0.11806 0.1569 0.0037 0.1569 0.103 L 0.1569 0.32407 " pathEditMode="relative" rAng="0" ptsTypes="AAAA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0" y="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17 -0.09167 L 0.20716 0.00138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6 0.00139 L 0.33099 0.00139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99 0.00139 L 0.52774 -0.0011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4.375E-6 -0.15833 C 4.375E-6 -0.2294 0.11145 -0.31666 0.20208 -0.31666 L 0.40416 -0.31666 " pathEditMode="relative" rAng="0" ptsTypes="AA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00" y="-1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0242" name="Picture 6"/>
          <p:cNvPicPr>
            <a:picLocks noChangeAspect="1"/>
          </p:cNvPicPr>
          <p:nvPr/>
        </p:nvPicPr>
        <p:blipFill>
          <a:blip r:embed="rId3"/>
          <a:srcRect l="18745" t="9879" r="10995" b="4836"/>
          <a:stretch>
            <a:fillRect/>
          </a:stretch>
        </p:blipFill>
        <p:spPr>
          <a:xfrm>
            <a:off x="1603375" y="995363"/>
            <a:ext cx="3213100" cy="190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/>
          <p:cNvSpPr/>
          <p:nvPr/>
        </p:nvSpPr>
        <p:spPr>
          <a:xfrm>
            <a:off x="4648199" y="945453"/>
            <a:ext cx="4992237" cy="14452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MARIO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655141" y="2504575"/>
            <a:ext cx="6453505" cy="76073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33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CỨU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CHÚA</a:t>
            </a:r>
          </a:p>
        </p:txBody>
      </p:sp>
      <p:pic>
        <p:nvPicPr>
          <p:cNvPr id="10245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7938" y="4360863"/>
            <a:ext cx="795337" cy="98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050" y="439737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0975" y="3921125"/>
            <a:ext cx="492125" cy="490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NhacGameSuperMario1-VariousArtists_3er2k">
            <a:hlinkClick r:id="" action="ppaction://media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875" y="68580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1288" y="1333500"/>
            <a:ext cx="1022350" cy="1582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1. Khởi động</a:t>
            </a:r>
            <a:endParaRPr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183630" y="2231390"/>
            <a:ext cx="1755775" cy="94361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2. Vượt chướng ngại vật</a:t>
            </a:r>
            <a:endParaRPr sz="15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519988" y="1435100"/>
            <a:ext cx="1816100" cy="65563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3. Chiến đấu với quái vật </a:t>
            </a:r>
            <a:endParaRPr sz="15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  <p:sp>
        <p:nvSpPr>
          <p:cNvPr id="12" name="Horizontal Scroll 11">
            <a:hlinkClick r:id="" action="ppaction://noaction"/>
          </p:cNvPr>
          <p:cNvSpPr/>
          <p:nvPr/>
        </p:nvSpPr>
        <p:spPr>
          <a:xfrm>
            <a:off x="9231313" y="3903663"/>
            <a:ext cx="1516063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latin typeface="UTM Avo" panose="02040603050506020204"/>
                <a:cs typeface="Times New Roman" panose="02020603050405020304" pitchFamily="18" charset="0"/>
              </a:rPr>
              <a:t>4. Giải cứu công chúa</a:t>
            </a:r>
            <a:endParaRPr sz="1500" b="1" dirty="0">
              <a:solidFill>
                <a:srgbClr val="000000"/>
              </a:solidFill>
              <a:latin typeface="UTM Avo" panose="02040603050506020204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-0.02239 0.2930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G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7515"/>
            <a:ext cx="12192000" cy="6420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7263" y="4986338"/>
            <a:ext cx="571500" cy="752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8125" y="4216400"/>
            <a:ext cx="842963" cy="152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2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463" y="4864100"/>
            <a:ext cx="838200" cy="9921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919473" y="939800"/>
            <a:ext cx="7186930" cy="829945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CanDown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33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FF66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950" b="1" i="0" u="none" strike="noStrike" kern="1200" cap="none" spc="0" normalizeH="0" baseline="0" noProof="0" dirty="0">
                <a:ln w="22225">
                  <a:solidFill>
                    <a:srgbClr val="006600"/>
                  </a:solidFill>
                  <a:prstDash val="solid"/>
                </a:ln>
                <a:solidFill>
                  <a:srgbClr val="00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09583 0.0011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G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7515"/>
            <a:ext cx="12192000" cy="64204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3325" y="4613275"/>
            <a:ext cx="854075" cy="1125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5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39238" y="4216400"/>
            <a:ext cx="842962" cy="1522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6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7400" y="4857750"/>
            <a:ext cx="836613" cy="993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rcRect l="4051" t="4718" r="9795"/>
          <a:stretch>
            <a:fillRect/>
          </a:stretch>
        </p:blipFill>
        <p:spPr>
          <a:xfrm>
            <a:off x="4319588" y="3295650"/>
            <a:ext cx="1541462" cy="2555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rcRect l="26282" r="24719"/>
          <a:stretch>
            <a:fillRect/>
          </a:stretch>
        </p:blipFill>
        <p:spPr>
          <a:xfrm>
            <a:off x="6029325" y="3886200"/>
            <a:ext cx="903288" cy="185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4813" y="90646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904683" y="99028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81" name="Super Mario Party 〇 Mario Wins by Doing Absolutely Nothing">
            <a:hlinkClick r:id="" action="ppaction://media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9193" y="7010083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Skip To My Lo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00570" y="6857986"/>
            <a:ext cx="609600" cy="609600"/>
          </a:xfrm>
          <a:prstGeom prst="rect">
            <a:avLst/>
          </a:prstGeom>
        </p:spPr>
      </p:pic>
      <p:pic>
        <p:nvPicPr>
          <p:cNvPr id="4" name="yeah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9355" y="685809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2613" y="106648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2083" y="906463"/>
            <a:ext cx="3571875" cy="33861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-0.1776 0.0055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2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3659188"/>
            <a:ext cx="1020763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/>
          <p:cNvSpPr/>
          <p:nvPr/>
        </p:nvSpPr>
        <p:spPr>
          <a:xfrm>
            <a:off x="6707188" y="4248150"/>
            <a:ext cx="1568450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6183630" y="2376805"/>
            <a:ext cx="1755775" cy="79184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2. Vượt chướng ngại vật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Horizontal Scroll 10"/>
          <p:cNvSpPr/>
          <p:nvPr/>
        </p:nvSpPr>
        <p:spPr>
          <a:xfrm>
            <a:off x="7519988" y="1435100"/>
            <a:ext cx="1816100" cy="690563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3. Chiến đấu với quái vật 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2" name="Horizontal Scroll 11"/>
          <p:cNvSpPr/>
          <p:nvPr/>
        </p:nvSpPr>
        <p:spPr>
          <a:xfrm>
            <a:off x="9231313" y="3903663"/>
            <a:ext cx="1516063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4. Giải cứu công chúa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8854 0.027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54 0.02755 L 0.15403 -0.29051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" y="-1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03 -0.29051 L 0.4375 -0.45208 " pathEditMode="relative" rAng="0" ptsTypes="AA">
                                      <p:cBhvr>
                                        <p:cTn id="28" dur="6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75 -0.45208 L 0.44323 -0.23287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0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2290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6000" y="3659188"/>
            <a:ext cx="1020763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2297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800" y="228600"/>
            <a:ext cx="715963" cy="714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11111E-6 L 0.18854 0.0275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0" y="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13314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80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45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8813" y="3017838"/>
            <a:ext cx="1555750" cy="2074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771202" y="1599967"/>
            <a:ext cx="4363085" cy="10839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66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/>
          <p:cNvPicPr>
            <a:picLocks noChangeAspect="1"/>
          </p:cNvPicPr>
          <p:nvPr/>
        </p:nvPicPr>
        <p:blipFill>
          <a:blip r:embed="rId2"/>
          <a:srcRect t="20956"/>
          <a:stretch>
            <a:fillRect/>
          </a:stretch>
        </p:blipFill>
        <p:spPr>
          <a:xfrm>
            <a:off x="589280" y="1182370"/>
            <a:ext cx="11278235" cy="46716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08630" y="2490470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56570" y="2372360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8" name="TextBox 14"/>
          <p:cNvSpPr txBox="1"/>
          <p:nvPr/>
        </p:nvSpPr>
        <p:spPr>
          <a:xfrm>
            <a:off x="10570210" y="4393565"/>
            <a:ext cx="64008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47340" y="4393565"/>
            <a:ext cx="96266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  <a:endParaRPr lang="vi-VN" altLang="x-none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3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" y="5180648"/>
            <a:ext cx="1339850" cy="1601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8198" grpId="0"/>
      <p:bldP spid="8198" grpId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194675" y="1517015"/>
            <a:ext cx="1508125" cy="795338"/>
            <a:chOff x="1765812" y="688278"/>
            <a:chExt cx="2011660" cy="1059051"/>
          </a:xfrm>
        </p:grpSpPr>
        <p:pic>
          <p:nvPicPr>
            <p:cNvPr id="16393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5275" y="70133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4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38478" y="688278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5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4944" y="1224332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6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0097" y="121127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7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12" y="1212050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8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1475" y="702765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6399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54475" y="1218519"/>
              <a:ext cx="522997" cy="52299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6387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8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5620" y="1457325"/>
            <a:ext cx="914400" cy="914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813" y="3017838"/>
            <a:ext cx="1555750" cy="20748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42253 -0.000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3 -0.0007 L 0.43112 -0.1664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12 -0.16644 L 0.42252 -0.0007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84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77556E-17 L -0.00092 -0.1199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2 -0.11991 L 0.11992 -0.11991 C 0.17421 -0.11991 0.2414 0.06551 0.2414 0.21644 L 0.2414 0.55278 " pathEditMode="relative" rAng="0" ptsTypes="AAAA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0" y="3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253 -0.0007 L 0.58906 0.00602 " pathEditMode="relative" rAng="0" ptsTypes="AA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906 0.00602 L 0.84635 -0.00232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0" y="-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595"/>
            <a:ext cx="12192635" cy="6415405"/>
          </a:xfrm>
          <a:prstGeom prst="rect">
            <a:avLst/>
          </a:prstGeom>
        </p:spPr>
      </p:pic>
      <p:pic>
        <p:nvPicPr>
          <p:cNvPr id="17410" name="Picture 1"/>
          <p:cNvPicPr>
            <a:picLocks noChangeAspect="1"/>
          </p:cNvPicPr>
          <p:nvPr/>
        </p:nvPicPr>
        <p:blipFill>
          <a:blip r:embed="rId3"/>
          <a:srcRect r="16228"/>
          <a:stretch>
            <a:fillRect/>
          </a:stretch>
        </p:blipFill>
        <p:spPr>
          <a:xfrm>
            <a:off x="9628188" y="2640013"/>
            <a:ext cx="1119187" cy="1336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100" y="4743450"/>
            <a:ext cx="582613" cy="58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200" y="3078163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1475" y="1857375"/>
            <a:ext cx="1146175" cy="1220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5263" y="3665538"/>
            <a:ext cx="1022350" cy="1582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Horizontal Scroll 8">
            <a:hlinkClick r:id="" action="ppaction://noaction"/>
          </p:cNvPr>
          <p:cNvSpPr/>
          <p:nvPr/>
        </p:nvSpPr>
        <p:spPr>
          <a:xfrm>
            <a:off x="6707188" y="4248150"/>
            <a:ext cx="1627188" cy="68897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1. Khởi động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Horizontal Scroll 9">
            <a:hlinkClick r:id="" action="ppaction://noaction"/>
          </p:cNvPr>
          <p:cNvSpPr/>
          <p:nvPr/>
        </p:nvSpPr>
        <p:spPr>
          <a:xfrm>
            <a:off x="6183630" y="2092325"/>
            <a:ext cx="1755775" cy="107632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defTabSz="685800" eaLnBrk="1" hangingPunct="1">
              <a:buNone/>
            </a:pPr>
            <a:r>
              <a:rPr sz="1500" b="1" dirty="0">
                <a:solidFill>
                  <a:srgbClr val="000000"/>
                </a:solidFill>
                <a:cs typeface="Arial" panose="020B0604020202020204" pitchFamily="34" charset="0"/>
              </a:rPr>
              <a:t>2.Vượt chướng ngại vật</a:t>
            </a:r>
            <a:endParaRPr sz="15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0 L -0.02917 -0.353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" y="-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42212545_568235684259730_1028786844335609818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18465"/>
            <a:ext cx="12192000" cy="6539230"/>
          </a:xfrm>
          <a:prstGeom prst="rect">
            <a:avLst/>
          </a:prstGeom>
        </p:spPr>
      </p:pic>
      <p:pic>
        <p:nvPicPr>
          <p:cNvPr id="1843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4508500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4508500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8713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913188"/>
            <a:ext cx="595312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913188"/>
            <a:ext cx="595313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5613" y="33162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3316288"/>
            <a:ext cx="595313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25" y="2720975"/>
            <a:ext cx="595313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316288"/>
            <a:ext cx="596900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6238" y="3913188"/>
            <a:ext cx="596900" cy="595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4508500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38" y="3925888"/>
            <a:ext cx="595312" cy="596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0" y="3776980"/>
            <a:ext cx="1355725" cy="1807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0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5350" y="3906838"/>
            <a:ext cx="963613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51" name="Picture 33"/>
          <p:cNvPicPr>
            <a:picLocks noChangeAspect="1"/>
          </p:cNvPicPr>
          <p:nvPr/>
        </p:nvPicPr>
        <p:blipFill>
          <a:blip r:embed="rId6"/>
          <a:srcRect b="35229"/>
          <a:stretch>
            <a:fillRect/>
          </a:stretch>
        </p:blipFill>
        <p:spPr>
          <a:xfrm>
            <a:off x="8367713" y="3092450"/>
            <a:ext cx="1258887" cy="814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428939" y="1486348"/>
            <a:ext cx="7404100" cy="89916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5400" b="1" i="0" u="none" strike="noStrike" kern="1200" cap="none" spc="0" normalizeH="0" baseline="0" noProof="0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417 L 0.19701 -0.0016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701 -0.00162 L 0.19349 -0.129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94 L 0.27084 -0.10301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0" y="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15995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34829922666_1_1"/>
</p:tagLst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180</Words>
  <Application>Microsoft Office PowerPoint</Application>
  <PresentationFormat>Widescreen</PresentationFormat>
  <Paragraphs>60</Paragraphs>
  <Slides>23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UTM Avo</vt:lpstr>
      <vt:lpstr>Times New Roman</vt:lpstr>
      <vt:lpstr>Calibri</vt:lpstr>
      <vt:lpstr>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43</cp:revision>
  <dcterms:created xsi:type="dcterms:W3CDTF">2021-11-01T08:16:00Z</dcterms:created>
  <dcterms:modified xsi:type="dcterms:W3CDTF">2022-02-16T01:25:13Z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34482B274F954653AD5223AB9773A1D8</vt:lpwstr>
  </property>
  <property fmtid="{D5CDD505-2E9C-101B-9397-08002B2CF9AE}" pid="3" name="KSOProductBuildVer">
    <vt:lpwstr>1033-11.2.0.10382</vt:lpwstr>
  </property>
</Properties>
</file>