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69" r:id="rId2"/>
    <p:sldId id="2007577384" r:id="rId3"/>
    <p:sldId id="2007577385" r:id="rId4"/>
    <p:sldId id="2007577386" r:id="rId5"/>
    <p:sldId id="2007577387" r:id="rId6"/>
    <p:sldId id="2007577394" r:id="rId7"/>
    <p:sldId id="2007577401" r:id="rId8"/>
    <p:sldId id="257" r:id="rId9"/>
    <p:sldId id="263" r:id="rId10"/>
    <p:sldId id="2007577395" r:id="rId11"/>
    <p:sldId id="274" r:id="rId12"/>
    <p:sldId id="2007577388" r:id="rId13"/>
    <p:sldId id="2007577389" r:id="rId14"/>
    <p:sldId id="2007577392" r:id="rId15"/>
    <p:sldId id="2007577396" r:id="rId16"/>
    <p:sldId id="2007577380" r:id="rId17"/>
    <p:sldId id="2007577397" r:id="rId18"/>
    <p:sldId id="2007577382" r:id="rId19"/>
    <p:sldId id="2007577383" r:id="rId20"/>
    <p:sldId id="2007577399" r:id="rId21"/>
    <p:sldId id="2007577393" r:id="rId22"/>
    <p:sldId id="2007577381" r:id="rId23"/>
    <p:sldId id="2007577398" r:id="rId24"/>
    <p:sldId id="268" r:id="rId25"/>
    <p:sldId id="200757740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755" autoAdjust="0"/>
  </p:normalViewPr>
  <p:slideViewPr>
    <p:cSldViewPr snapToGrid="0">
      <p:cViewPr varScale="1">
        <p:scale>
          <a:sx n="78" d="100"/>
          <a:sy n="78" d="100"/>
        </p:scale>
        <p:origin x="1382" y="67"/>
      </p:cViewPr>
      <p:guideLst/>
    </p:cSldViewPr>
  </p:slideViewPr>
  <p:notesTextViewPr>
    <p:cViewPr>
      <p:scale>
        <a:sx n="400" d="100"/>
        <a:sy n="4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972CF1-F3F5-49DD-8AD8-43D90316F37F}" type="datetimeFigureOut">
              <a:rPr lang="en-US" smtClean="0"/>
              <a:t>10/19/2025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5F92D-20B2-463F-B50D-E06407245E07}" type="slidenum">
              <a:rPr lang="en-US" smtClean="0"/>
              <a:t>‹#›</a:t>
            </a:fld>
            <a:endParaRPr lang="en-US"/>
          </a:p>
        </p:txBody>
      </p:sp>
    </p:spTree>
    <p:extLst>
      <p:ext uri="{BB962C8B-B14F-4D97-AF65-F5344CB8AC3E}">
        <p14:creationId xmlns:p14="http://schemas.microsoft.com/office/powerpoint/2010/main" val="914736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B5F92D-20B2-463F-B50D-E06407245E07}" type="slidenum">
              <a:rPr lang="en-US" smtClean="0"/>
              <a:t>2</a:t>
            </a:fld>
            <a:endParaRPr lang="en-US"/>
          </a:p>
        </p:txBody>
      </p:sp>
    </p:spTree>
    <p:extLst>
      <p:ext uri="{BB962C8B-B14F-4D97-AF65-F5344CB8AC3E}">
        <p14:creationId xmlns:p14="http://schemas.microsoft.com/office/powerpoint/2010/main" val="4070073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226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31476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7272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B5F92D-20B2-463F-B50D-E06407245E07}" type="slidenum">
              <a:rPr lang="en-US" smtClean="0"/>
              <a:t>6</a:t>
            </a:fld>
            <a:endParaRPr lang="en-US"/>
          </a:p>
        </p:txBody>
      </p:sp>
    </p:spTree>
    <p:extLst>
      <p:ext uri="{BB962C8B-B14F-4D97-AF65-F5344CB8AC3E}">
        <p14:creationId xmlns:p14="http://schemas.microsoft.com/office/powerpoint/2010/main" val="3813877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B5F92D-20B2-463F-B50D-E06407245E07}" type="slidenum">
              <a:rPr lang="en-US" smtClean="0"/>
              <a:t>7</a:t>
            </a:fld>
            <a:endParaRPr lang="en-US"/>
          </a:p>
        </p:txBody>
      </p:sp>
    </p:spTree>
    <p:extLst>
      <p:ext uri="{BB962C8B-B14F-4D97-AF65-F5344CB8AC3E}">
        <p14:creationId xmlns:p14="http://schemas.microsoft.com/office/powerpoint/2010/main" val="1838036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B5F92D-20B2-463F-B50D-E06407245E07}" type="slidenum">
              <a:rPr lang="en-US" smtClean="0"/>
              <a:t>10</a:t>
            </a:fld>
            <a:endParaRPr lang="en-US"/>
          </a:p>
        </p:txBody>
      </p:sp>
    </p:spTree>
    <p:extLst>
      <p:ext uri="{BB962C8B-B14F-4D97-AF65-F5344CB8AC3E}">
        <p14:creationId xmlns:p14="http://schemas.microsoft.com/office/powerpoint/2010/main" val="3497687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B5F92D-20B2-463F-B50D-E06407245E07}" type="slidenum">
              <a:rPr lang="en-US" smtClean="0"/>
              <a:t>15</a:t>
            </a:fld>
            <a:endParaRPr lang="en-US"/>
          </a:p>
        </p:txBody>
      </p:sp>
    </p:spTree>
    <p:extLst>
      <p:ext uri="{BB962C8B-B14F-4D97-AF65-F5344CB8AC3E}">
        <p14:creationId xmlns:p14="http://schemas.microsoft.com/office/powerpoint/2010/main" val="3919666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B5F92D-20B2-463F-B50D-E06407245E07}" type="slidenum">
              <a:rPr lang="en-US" smtClean="0"/>
              <a:t>17</a:t>
            </a:fld>
            <a:endParaRPr lang="en-US"/>
          </a:p>
        </p:txBody>
      </p:sp>
    </p:spTree>
    <p:extLst>
      <p:ext uri="{BB962C8B-B14F-4D97-AF65-F5344CB8AC3E}">
        <p14:creationId xmlns:p14="http://schemas.microsoft.com/office/powerpoint/2010/main" val="2202565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ABCA-F294-324F-08F1-C92AEE7FEA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0B960C-CF29-C5AD-EF06-EBA4040F4B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02C277-A46A-B1AD-A6C0-EE5AFB1D7F80}"/>
              </a:ext>
            </a:extLst>
          </p:cNvPr>
          <p:cNvSpPr>
            <a:spLocks noGrp="1"/>
          </p:cNvSpPr>
          <p:nvPr>
            <p:ph type="dt" sz="half" idx="10"/>
          </p:nvPr>
        </p:nvSpPr>
        <p:spPr/>
        <p:txBody>
          <a:bodyPr/>
          <a:lstStyle/>
          <a:p>
            <a:fld id="{31790746-1FB3-41FB-938D-8CC59C100417}" type="datetimeFigureOut">
              <a:rPr lang="en-US" smtClean="0"/>
              <a:t>10/19/2025</a:t>
            </a:fld>
            <a:endParaRPr lang="en-US"/>
          </a:p>
        </p:txBody>
      </p:sp>
      <p:sp>
        <p:nvSpPr>
          <p:cNvPr id="5" name="Footer Placeholder 4">
            <a:extLst>
              <a:ext uri="{FF2B5EF4-FFF2-40B4-BE49-F238E27FC236}">
                <a16:creationId xmlns:a16="http://schemas.microsoft.com/office/drawing/2014/main" id="{42BE22CD-00B8-F2A5-5C09-16953E6DD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A4F41-5DCC-C719-29C8-6A834C385B3E}"/>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459055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0419-583F-D189-3CE5-CA9A56B918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1F2698-A7A0-BD8D-51F6-4119155A1A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9374B-8949-33F0-4123-DB51FAF96D9D}"/>
              </a:ext>
            </a:extLst>
          </p:cNvPr>
          <p:cNvSpPr>
            <a:spLocks noGrp="1"/>
          </p:cNvSpPr>
          <p:nvPr>
            <p:ph type="dt" sz="half" idx="10"/>
          </p:nvPr>
        </p:nvSpPr>
        <p:spPr/>
        <p:txBody>
          <a:bodyPr/>
          <a:lstStyle/>
          <a:p>
            <a:fld id="{31790746-1FB3-41FB-938D-8CC59C100417}" type="datetimeFigureOut">
              <a:rPr lang="en-US" smtClean="0"/>
              <a:t>10/19/2025</a:t>
            </a:fld>
            <a:endParaRPr lang="en-US"/>
          </a:p>
        </p:txBody>
      </p:sp>
      <p:sp>
        <p:nvSpPr>
          <p:cNvPr id="5" name="Footer Placeholder 4">
            <a:extLst>
              <a:ext uri="{FF2B5EF4-FFF2-40B4-BE49-F238E27FC236}">
                <a16:creationId xmlns:a16="http://schemas.microsoft.com/office/drawing/2014/main" id="{F9BA5603-88FD-31D9-61F5-A87763653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B1A9F-DA78-391F-D923-AB34DA7F2591}"/>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883861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8622ED-647B-CA04-A483-17DC785C7E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4E625E-A7EC-BCCE-3EF5-118547DED1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9CF7E-B133-6576-8157-151352191BD1}"/>
              </a:ext>
            </a:extLst>
          </p:cNvPr>
          <p:cNvSpPr>
            <a:spLocks noGrp="1"/>
          </p:cNvSpPr>
          <p:nvPr>
            <p:ph type="dt" sz="half" idx="10"/>
          </p:nvPr>
        </p:nvSpPr>
        <p:spPr/>
        <p:txBody>
          <a:bodyPr/>
          <a:lstStyle/>
          <a:p>
            <a:fld id="{31790746-1FB3-41FB-938D-8CC59C100417}" type="datetimeFigureOut">
              <a:rPr lang="en-US" smtClean="0"/>
              <a:t>10/19/2025</a:t>
            </a:fld>
            <a:endParaRPr lang="en-US"/>
          </a:p>
        </p:txBody>
      </p:sp>
      <p:sp>
        <p:nvSpPr>
          <p:cNvPr id="5" name="Footer Placeholder 4">
            <a:extLst>
              <a:ext uri="{FF2B5EF4-FFF2-40B4-BE49-F238E27FC236}">
                <a16:creationId xmlns:a16="http://schemas.microsoft.com/office/drawing/2014/main" id="{809A94D6-4B01-AC86-263C-384D3A3C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6F2BD-B4EC-C849-0F08-A3788567A8D5}"/>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715345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EXT + DESIGN 2">
  <p:cSld name="TITLE + TEXT + DESIGN 2">
    <p:bg>
      <p:bgPr>
        <a:solidFill>
          <a:srgbClr val="A5DDDA">
            <a:alpha val="71900"/>
          </a:srgbClr>
        </a:solidFill>
        <a:effectLst/>
      </p:bgPr>
    </p:bg>
    <p:spTree>
      <p:nvGrpSpPr>
        <p:cNvPr id="1" name="Shape 64"/>
        <p:cNvGrpSpPr/>
        <p:nvPr/>
      </p:nvGrpSpPr>
      <p:grpSpPr>
        <a:xfrm>
          <a:off x="0" y="0"/>
          <a:ext cx="0" cy="0"/>
          <a:chOff x="0" y="0"/>
          <a:chExt cx="0" cy="0"/>
        </a:xfrm>
      </p:grpSpPr>
      <p:sp>
        <p:nvSpPr>
          <p:cNvPr id="65" name="Google Shape;65;p8"/>
          <p:cNvSpPr/>
          <p:nvPr/>
        </p:nvSpPr>
        <p:spPr>
          <a:xfrm>
            <a:off x="510233" y="530200"/>
            <a:ext cx="111956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8"/>
          <p:cNvSpPr/>
          <p:nvPr/>
        </p:nvSpPr>
        <p:spPr>
          <a:xfrm>
            <a:off x="510064" y="1676833"/>
            <a:ext cx="11195600" cy="46372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8"/>
          <p:cNvSpPr txBox="1">
            <a:spLocks noGrp="1"/>
          </p:cNvSpPr>
          <p:nvPr>
            <p:ph type="ctrTitle"/>
          </p:nvPr>
        </p:nvSpPr>
        <p:spPr>
          <a:xfrm>
            <a:off x="4469000" y="530200"/>
            <a:ext cx="6824800" cy="78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3200" b="0">
                <a:solidFill>
                  <a:srgbClr val="FF7C3E"/>
                </a:solidFill>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endParaRPr/>
          </a:p>
        </p:txBody>
      </p:sp>
    </p:spTree>
    <p:extLst>
      <p:ext uri="{BB962C8B-B14F-4D97-AF65-F5344CB8AC3E}">
        <p14:creationId xmlns:p14="http://schemas.microsoft.com/office/powerpoint/2010/main" val="3517362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rgbClr val="A5DDDA">
            <a:alpha val="71900"/>
          </a:srgbClr>
        </a:solidFill>
        <a:effectLst/>
      </p:bgPr>
    </p:bg>
    <p:spTree>
      <p:nvGrpSpPr>
        <p:cNvPr id="1" name="Shape 39"/>
        <p:cNvGrpSpPr/>
        <p:nvPr/>
      </p:nvGrpSpPr>
      <p:grpSpPr>
        <a:xfrm>
          <a:off x="0" y="0"/>
          <a:ext cx="0" cy="0"/>
          <a:chOff x="0" y="0"/>
          <a:chExt cx="0" cy="0"/>
        </a:xfrm>
      </p:grpSpPr>
      <p:sp>
        <p:nvSpPr>
          <p:cNvPr id="40" name="Google Shape;40;p5"/>
          <p:cNvSpPr txBox="1">
            <a:spLocks noGrp="1"/>
          </p:cNvSpPr>
          <p:nvPr>
            <p:ph type="sldNum" idx="12"/>
          </p:nvPr>
        </p:nvSpPr>
        <p:spPr>
          <a:xfrm>
            <a:off x="11409045" y="4182276"/>
            <a:ext cx="731600" cy="524800"/>
          </a:xfrm>
          <a:prstGeom prst="rect">
            <a:avLst/>
          </a:prstGeom>
          <a:noFill/>
          <a:ln>
            <a:noFill/>
          </a:ln>
        </p:spPr>
        <p:txBody>
          <a:bodyPr spcFirstLastPara="1" wrap="square" lIns="91425" tIns="91425" rIns="91425" bIns="91425" anchor="ctr" anchorCtr="0">
            <a:noAutofit/>
          </a:bodyPr>
          <a:lstStyle>
            <a:lvl1pPr lvl="0" algn="ctr" rtl="0">
              <a:buNone/>
              <a:defRPr>
                <a:solidFill>
                  <a:srgbClr val="F4F2F2"/>
                </a:solidFill>
                <a:latin typeface="Barlow Semi Condensed"/>
                <a:ea typeface="Barlow Semi Condensed"/>
                <a:cs typeface="Barlow Semi Condensed"/>
                <a:sym typeface="Barlow Semi Condensed"/>
              </a:defRPr>
            </a:lvl1pPr>
            <a:lvl2pPr lvl="1" algn="ctr" rtl="0">
              <a:buNone/>
              <a:defRPr>
                <a:solidFill>
                  <a:srgbClr val="F4F2F2"/>
                </a:solidFill>
                <a:latin typeface="Barlow Semi Condensed"/>
                <a:ea typeface="Barlow Semi Condensed"/>
                <a:cs typeface="Barlow Semi Condensed"/>
                <a:sym typeface="Barlow Semi Condensed"/>
              </a:defRPr>
            </a:lvl2pPr>
            <a:lvl3pPr lvl="2" algn="ctr" rtl="0">
              <a:buNone/>
              <a:defRPr>
                <a:solidFill>
                  <a:srgbClr val="F4F2F2"/>
                </a:solidFill>
                <a:latin typeface="Barlow Semi Condensed"/>
                <a:ea typeface="Barlow Semi Condensed"/>
                <a:cs typeface="Barlow Semi Condensed"/>
                <a:sym typeface="Barlow Semi Condensed"/>
              </a:defRPr>
            </a:lvl3pPr>
            <a:lvl4pPr lvl="3" algn="ctr" rtl="0">
              <a:buNone/>
              <a:defRPr>
                <a:solidFill>
                  <a:srgbClr val="F4F2F2"/>
                </a:solidFill>
                <a:latin typeface="Barlow Semi Condensed"/>
                <a:ea typeface="Barlow Semi Condensed"/>
                <a:cs typeface="Barlow Semi Condensed"/>
                <a:sym typeface="Barlow Semi Condensed"/>
              </a:defRPr>
            </a:lvl4pPr>
            <a:lvl5pPr lvl="4" algn="ctr" rtl="0">
              <a:buNone/>
              <a:defRPr>
                <a:solidFill>
                  <a:srgbClr val="F4F2F2"/>
                </a:solidFill>
                <a:latin typeface="Barlow Semi Condensed"/>
                <a:ea typeface="Barlow Semi Condensed"/>
                <a:cs typeface="Barlow Semi Condensed"/>
                <a:sym typeface="Barlow Semi Condensed"/>
              </a:defRPr>
            </a:lvl5pPr>
            <a:lvl6pPr lvl="5" algn="ctr" rtl="0">
              <a:buNone/>
              <a:defRPr>
                <a:solidFill>
                  <a:srgbClr val="F4F2F2"/>
                </a:solidFill>
                <a:latin typeface="Barlow Semi Condensed"/>
                <a:ea typeface="Barlow Semi Condensed"/>
                <a:cs typeface="Barlow Semi Condensed"/>
                <a:sym typeface="Barlow Semi Condensed"/>
              </a:defRPr>
            </a:lvl6pPr>
            <a:lvl7pPr lvl="6" algn="ctr" rtl="0">
              <a:buNone/>
              <a:defRPr>
                <a:solidFill>
                  <a:srgbClr val="F4F2F2"/>
                </a:solidFill>
                <a:latin typeface="Barlow Semi Condensed"/>
                <a:ea typeface="Barlow Semi Condensed"/>
                <a:cs typeface="Barlow Semi Condensed"/>
                <a:sym typeface="Barlow Semi Condensed"/>
              </a:defRPr>
            </a:lvl7pPr>
            <a:lvl8pPr lvl="7" algn="ctr" rtl="0">
              <a:buNone/>
              <a:defRPr>
                <a:solidFill>
                  <a:srgbClr val="F4F2F2"/>
                </a:solidFill>
                <a:latin typeface="Barlow Semi Condensed"/>
                <a:ea typeface="Barlow Semi Condensed"/>
                <a:cs typeface="Barlow Semi Condensed"/>
                <a:sym typeface="Barlow Semi Condensed"/>
              </a:defRPr>
            </a:lvl8pPr>
            <a:lvl9pPr lvl="8" algn="ctr" rtl="0">
              <a:buNone/>
              <a:defRPr>
                <a:solidFill>
                  <a:srgbClr val="F4F2F2"/>
                </a:solidFill>
                <a:latin typeface="Barlow Semi Condensed"/>
                <a:ea typeface="Barlow Semi Condensed"/>
                <a:cs typeface="Barlow Semi Condensed"/>
                <a:sym typeface="Barlow Semi Condensed"/>
              </a:defRPr>
            </a:lvl9pPr>
          </a:lstStyle>
          <a:p>
            <a:fld id="{00000000-1234-1234-1234-123412341234}" type="slidenum">
              <a:rPr lang="es" smtClean="0"/>
              <a:pPr/>
              <a:t>‹#›</a:t>
            </a:fld>
            <a:endParaRPr lang="es"/>
          </a:p>
        </p:txBody>
      </p:sp>
      <p:sp>
        <p:nvSpPr>
          <p:cNvPr id="41" name="Google Shape;41;p5"/>
          <p:cNvSpPr/>
          <p:nvPr/>
        </p:nvSpPr>
        <p:spPr>
          <a:xfrm>
            <a:off x="510233" y="530200"/>
            <a:ext cx="11171600" cy="57976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2" name="Google Shape;42;p5"/>
          <p:cNvCxnSpPr/>
          <p:nvPr/>
        </p:nvCxnSpPr>
        <p:spPr>
          <a:xfrm>
            <a:off x="5112200" y="3537767"/>
            <a:ext cx="1967600" cy="0"/>
          </a:xfrm>
          <a:prstGeom prst="straightConnector1">
            <a:avLst/>
          </a:prstGeom>
          <a:noFill/>
          <a:ln w="28575" cap="flat" cmpd="sng">
            <a:solidFill>
              <a:srgbClr val="FF7C3E"/>
            </a:solidFill>
            <a:prstDash val="solid"/>
            <a:round/>
            <a:headEnd type="none" w="med" len="med"/>
            <a:tailEnd type="none" w="med" len="med"/>
          </a:ln>
        </p:spPr>
      </p:cxnSp>
      <p:sp>
        <p:nvSpPr>
          <p:cNvPr id="43" name="Google Shape;43;p5"/>
          <p:cNvSpPr txBox="1">
            <a:spLocks noGrp="1"/>
          </p:cNvSpPr>
          <p:nvPr>
            <p:ph type="ctrTitle"/>
          </p:nvPr>
        </p:nvSpPr>
        <p:spPr>
          <a:xfrm>
            <a:off x="510200" y="1034667"/>
            <a:ext cx="11171600" cy="23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7333"/>
            </a:lvl1pPr>
            <a:lvl2pPr lvl="1" algn="ctr"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2pPr>
            <a:lvl3pPr lvl="2" algn="ctr"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3pPr>
            <a:lvl4pPr lvl="3" algn="ctr"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4pPr>
            <a:lvl5pPr lvl="4" algn="ctr"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5pPr>
            <a:lvl6pPr lvl="5" algn="ctr"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6pPr>
            <a:lvl7pPr lvl="6" algn="ctr"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7pPr>
            <a:lvl8pPr lvl="7" algn="ctr"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8pPr>
            <a:lvl9pPr lvl="8" algn="ctr" rtl="0">
              <a:spcBef>
                <a:spcPts val="0"/>
              </a:spcBef>
              <a:spcAft>
                <a:spcPts val="0"/>
              </a:spcAft>
              <a:buClr>
                <a:srgbClr val="F4783C"/>
              </a:buClr>
              <a:buSzPts val="5200"/>
              <a:buFont typeface="Barlow"/>
              <a:buNone/>
              <a:defRPr sz="6933" b="1">
                <a:solidFill>
                  <a:srgbClr val="F4783C"/>
                </a:solidFill>
                <a:latin typeface="Barlow"/>
                <a:ea typeface="Barlow"/>
                <a:cs typeface="Barlow"/>
                <a:sym typeface="Barlow"/>
              </a:defRPr>
            </a:lvl9pPr>
          </a:lstStyle>
          <a:p>
            <a:endParaRPr/>
          </a:p>
        </p:txBody>
      </p:sp>
      <p:sp>
        <p:nvSpPr>
          <p:cNvPr id="44" name="Google Shape;44;p5"/>
          <p:cNvSpPr txBox="1">
            <a:spLocks noGrp="1"/>
          </p:cNvSpPr>
          <p:nvPr>
            <p:ph type="subTitle" idx="1"/>
          </p:nvPr>
        </p:nvSpPr>
        <p:spPr>
          <a:xfrm>
            <a:off x="3194596" y="3751072"/>
            <a:ext cx="5802800" cy="95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arlow Semi Condensed"/>
              <a:buNone/>
              <a:defRPr sz="1867">
                <a:latin typeface="Barlow Semi Condensed"/>
                <a:ea typeface="Barlow Semi Condensed"/>
                <a:cs typeface="Barlow Semi Condensed"/>
                <a:sym typeface="Barlow Semi Condensed"/>
              </a:defRPr>
            </a:lvl1pPr>
            <a:lvl2pPr lvl="1" algn="ctr" rtl="0">
              <a:lnSpc>
                <a:spcPct val="100000"/>
              </a:lnSpc>
              <a:spcBef>
                <a:spcPts val="0"/>
              </a:spcBef>
              <a:spcAft>
                <a:spcPts val="0"/>
              </a:spcAft>
              <a:buClr>
                <a:srgbClr val="F4783C"/>
              </a:buClr>
              <a:buSzPts val="2800"/>
              <a:buNone/>
              <a:defRPr sz="3733">
                <a:solidFill>
                  <a:srgbClr val="F4783C"/>
                </a:solidFill>
              </a:defRPr>
            </a:lvl2pPr>
            <a:lvl3pPr lvl="2" algn="ctr" rtl="0">
              <a:lnSpc>
                <a:spcPct val="100000"/>
              </a:lnSpc>
              <a:spcBef>
                <a:spcPts val="0"/>
              </a:spcBef>
              <a:spcAft>
                <a:spcPts val="0"/>
              </a:spcAft>
              <a:buClr>
                <a:srgbClr val="F4783C"/>
              </a:buClr>
              <a:buSzPts val="2800"/>
              <a:buNone/>
              <a:defRPr sz="3733">
                <a:solidFill>
                  <a:srgbClr val="F4783C"/>
                </a:solidFill>
              </a:defRPr>
            </a:lvl3pPr>
            <a:lvl4pPr lvl="3" algn="ctr" rtl="0">
              <a:lnSpc>
                <a:spcPct val="100000"/>
              </a:lnSpc>
              <a:spcBef>
                <a:spcPts val="0"/>
              </a:spcBef>
              <a:spcAft>
                <a:spcPts val="0"/>
              </a:spcAft>
              <a:buClr>
                <a:srgbClr val="F4783C"/>
              </a:buClr>
              <a:buSzPts val="2800"/>
              <a:buNone/>
              <a:defRPr sz="3733">
                <a:solidFill>
                  <a:srgbClr val="F4783C"/>
                </a:solidFill>
              </a:defRPr>
            </a:lvl4pPr>
            <a:lvl5pPr lvl="4" algn="ctr" rtl="0">
              <a:lnSpc>
                <a:spcPct val="100000"/>
              </a:lnSpc>
              <a:spcBef>
                <a:spcPts val="0"/>
              </a:spcBef>
              <a:spcAft>
                <a:spcPts val="0"/>
              </a:spcAft>
              <a:buClr>
                <a:srgbClr val="F4783C"/>
              </a:buClr>
              <a:buSzPts val="2800"/>
              <a:buNone/>
              <a:defRPr sz="3733">
                <a:solidFill>
                  <a:srgbClr val="F4783C"/>
                </a:solidFill>
              </a:defRPr>
            </a:lvl5pPr>
            <a:lvl6pPr lvl="5" algn="ctr" rtl="0">
              <a:lnSpc>
                <a:spcPct val="100000"/>
              </a:lnSpc>
              <a:spcBef>
                <a:spcPts val="0"/>
              </a:spcBef>
              <a:spcAft>
                <a:spcPts val="0"/>
              </a:spcAft>
              <a:buClr>
                <a:srgbClr val="F4783C"/>
              </a:buClr>
              <a:buSzPts val="2800"/>
              <a:buNone/>
              <a:defRPr sz="3733">
                <a:solidFill>
                  <a:srgbClr val="F4783C"/>
                </a:solidFill>
              </a:defRPr>
            </a:lvl6pPr>
            <a:lvl7pPr lvl="6" algn="ctr" rtl="0">
              <a:lnSpc>
                <a:spcPct val="100000"/>
              </a:lnSpc>
              <a:spcBef>
                <a:spcPts val="0"/>
              </a:spcBef>
              <a:spcAft>
                <a:spcPts val="0"/>
              </a:spcAft>
              <a:buClr>
                <a:srgbClr val="F4783C"/>
              </a:buClr>
              <a:buSzPts val="2800"/>
              <a:buNone/>
              <a:defRPr sz="3733">
                <a:solidFill>
                  <a:srgbClr val="F4783C"/>
                </a:solidFill>
              </a:defRPr>
            </a:lvl7pPr>
            <a:lvl8pPr lvl="7" algn="ctr" rtl="0">
              <a:lnSpc>
                <a:spcPct val="100000"/>
              </a:lnSpc>
              <a:spcBef>
                <a:spcPts val="0"/>
              </a:spcBef>
              <a:spcAft>
                <a:spcPts val="0"/>
              </a:spcAft>
              <a:buClr>
                <a:srgbClr val="F4783C"/>
              </a:buClr>
              <a:buSzPts val="2800"/>
              <a:buNone/>
              <a:defRPr sz="3733">
                <a:solidFill>
                  <a:srgbClr val="F4783C"/>
                </a:solidFill>
              </a:defRPr>
            </a:lvl8pPr>
            <a:lvl9pPr lvl="8" algn="ctr" rtl="0">
              <a:lnSpc>
                <a:spcPct val="100000"/>
              </a:lnSpc>
              <a:spcBef>
                <a:spcPts val="0"/>
              </a:spcBef>
              <a:spcAft>
                <a:spcPts val="0"/>
              </a:spcAft>
              <a:buClr>
                <a:srgbClr val="F4783C"/>
              </a:buClr>
              <a:buSzPts val="2800"/>
              <a:buNone/>
              <a:defRPr sz="3733">
                <a:solidFill>
                  <a:srgbClr val="F4783C"/>
                </a:solidFill>
              </a:defRPr>
            </a:lvl9pPr>
          </a:lstStyle>
          <a:p>
            <a:endParaRPr/>
          </a:p>
        </p:txBody>
      </p:sp>
    </p:spTree>
    <p:extLst>
      <p:ext uri="{BB962C8B-B14F-4D97-AF65-F5344CB8AC3E}">
        <p14:creationId xmlns:p14="http://schemas.microsoft.com/office/powerpoint/2010/main" val="167326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C6A1B-1F46-C048-3E8F-38B081DC57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A0A8F4-54E3-C3F1-DDEB-B64D25E7C9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3E1E1-C3A7-D5F0-69B4-8FD6B0F313DC}"/>
              </a:ext>
            </a:extLst>
          </p:cNvPr>
          <p:cNvSpPr>
            <a:spLocks noGrp="1"/>
          </p:cNvSpPr>
          <p:nvPr>
            <p:ph type="dt" sz="half" idx="10"/>
          </p:nvPr>
        </p:nvSpPr>
        <p:spPr/>
        <p:txBody>
          <a:bodyPr/>
          <a:lstStyle/>
          <a:p>
            <a:fld id="{31790746-1FB3-41FB-938D-8CC59C100417}" type="datetimeFigureOut">
              <a:rPr lang="en-US" smtClean="0"/>
              <a:t>10/19/2025</a:t>
            </a:fld>
            <a:endParaRPr lang="en-US"/>
          </a:p>
        </p:txBody>
      </p:sp>
      <p:sp>
        <p:nvSpPr>
          <p:cNvPr id="5" name="Footer Placeholder 4">
            <a:extLst>
              <a:ext uri="{FF2B5EF4-FFF2-40B4-BE49-F238E27FC236}">
                <a16:creationId xmlns:a16="http://schemas.microsoft.com/office/drawing/2014/main" id="{1C56E090-9D76-2209-6C06-E1FC28C5F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EFBB4-83B6-D9E0-8154-B18A1FEDF47E}"/>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2096792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0BF77-06D1-7221-673F-2DBE142A65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D9322A-9C60-93B1-19BC-C1DDAFF457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7D2182-F16F-D4A8-F6CE-585E77FE260C}"/>
              </a:ext>
            </a:extLst>
          </p:cNvPr>
          <p:cNvSpPr>
            <a:spLocks noGrp="1"/>
          </p:cNvSpPr>
          <p:nvPr>
            <p:ph type="dt" sz="half" idx="10"/>
          </p:nvPr>
        </p:nvSpPr>
        <p:spPr/>
        <p:txBody>
          <a:bodyPr/>
          <a:lstStyle/>
          <a:p>
            <a:fld id="{31790746-1FB3-41FB-938D-8CC59C100417}" type="datetimeFigureOut">
              <a:rPr lang="en-US" smtClean="0"/>
              <a:t>10/19/2025</a:t>
            </a:fld>
            <a:endParaRPr lang="en-US"/>
          </a:p>
        </p:txBody>
      </p:sp>
      <p:sp>
        <p:nvSpPr>
          <p:cNvPr id="5" name="Footer Placeholder 4">
            <a:extLst>
              <a:ext uri="{FF2B5EF4-FFF2-40B4-BE49-F238E27FC236}">
                <a16:creationId xmlns:a16="http://schemas.microsoft.com/office/drawing/2014/main" id="{A6826FEB-A69A-9120-9CD8-5737CEC99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8849E-6B74-B2E2-7D37-23757552DAC7}"/>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498941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1B0B-6331-4CD0-3F10-EB059C9CE5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6EE99-B303-7CC9-5AAC-09C2EBF701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09C81-803F-2879-F246-2E0FA4860E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1A8CF7-0692-09C4-1BF2-7829C9D2A9F1}"/>
              </a:ext>
            </a:extLst>
          </p:cNvPr>
          <p:cNvSpPr>
            <a:spLocks noGrp="1"/>
          </p:cNvSpPr>
          <p:nvPr>
            <p:ph type="dt" sz="half" idx="10"/>
          </p:nvPr>
        </p:nvSpPr>
        <p:spPr/>
        <p:txBody>
          <a:bodyPr/>
          <a:lstStyle/>
          <a:p>
            <a:fld id="{31790746-1FB3-41FB-938D-8CC59C100417}" type="datetimeFigureOut">
              <a:rPr lang="en-US" smtClean="0"/>
              <a:t>10/19/2025</a:t>
            </a:fld>
            <a:endParaRPr lang="en-US"/>
          </a:p>
        </p:txBody>
      </p:sp>
      <p:sp>
        <p:nvSpPr>
          <p:cNvPr id="6" name="Footer Placeholder 5">
            <a:extLst>
              <a:ext uri="{FF2B5EF4-FFF2-40B4-BE49-F238E27FC236}">
                <a16:creationId xmlns:a16="http://schemas.microsoft.com/office/drawing/2014/main" id="{FFB30AF9-5561-6F87-D475-85EED293D4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29C02-A90A-C178-AAD1-845D33853A8D}"/>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189587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4FD4-B6AB-4A2B-5CDA-6EC6747A4C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5EF150-4CC0-8DC1-1593-630A672F99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B2773-66F6-ED15-2839-5811EE1B9B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432741-48D2-EA85-6A15-4338613FBC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419F6C-AC8E-3B7E-C6D1-A505E2942B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0E4CFD-3AA4-9758-E7E0-4586A91499EC}"/>
              </a:ext>
            </a:extLst>
          </p:cNvPr>
          <p:cNvSpPr>
            <a:spLocks noGrp="1"/>
          </p:cNvSpPr>
          <p:nvPr>
            <p:ph type="dt" sz="half" idx="10"/>
          </p:nvPr>
        </p:nvSpPr>
        <p:spPr/>
        <p:txBody>
          <a:bodyPr/>
          <a:lstStyle/>
          <a:p>
            <a:fld id="{31790746-1FB3-41FB-938D-8CC59C100417}" type="datetimeFigureOut">
              <a:rPr lang="en-US" smtClean="0"/>
              <a:t>10/19/2025</a:t>
            </a:fld>
            <a:endParaRPr lang="en-US"/>
          </a:p>
        </p:txBody>
      </p:sp>
      <p:sp>
        <p:nvSpPr>
          <p:cNvPr id="8" name="Footer Placeholder 7">
            <a:extLst>
              <a:ext uri="{FF2B5EF4-FFF2-40B4-BE49-F238E27FC236}">
                <a16:creationId xmlns:a16="http://schemas.microsoft.com/office/drawing/2014/main" id="{D2215BD4-BDFC-D3B3-8850-53E37C7BF6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7011D1-B8B6-D264-A29F-0252427E7B7A}"/>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228065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79645-464E-A302-2BC8-5839538F22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3F26B7-8667-764E-6863-EED033E26DE2}"/>
              </a:ext>
            </a:extLst>
          </p:cNvPr>
          <p:cNvSpPr>
            <a:spLocks noGrp="1"/>
          </p:cNvSpPr>
          <p:nvPr>
            <p:ph type="dt" sz="half" idx="10"/>
          </p:nvPr>
        </p:nvSpPr>
        <p:spPr/>
        <p:txBody>
          <a:bodyPr/>
          <a:lstStyle/>
          <a:p>
            <a:fld id="{31790746-1FB3-41FB-938D-8CC59C100417}" type="datetimeFigureOut">
              <a:rPr lang="en-US" smtClean="0"/>
              <a:t>10/19/2025</a:t>
            </a:fld>
            <a:endParaRPr lang="en-US"/>
          </a:p>
        </p:txBody>
      </p:sp>
      <p:sp>
        <p:nvSpPr>
          <p:cNvPr id="4" name="Footer Placeholder 3">
            <a:extLst>
              <a:ext uri="{FF2B5EF4-FFF2-40B4-BE49-F238E27FC236}">
                <a16:creationId xmlns:a16="http://schemas.microsoft.com/office/drawing/2014/main" id="{93D65542-AA82-EE04-AB7F-931B669E9A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9D4B9B-602F-FA96-3035-217199ED7442}"/>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999629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91407-1023-2CF3-C2F2-CEB178F98001}"/>
              </a:ext>
            </a:extLst>
          </p:cNvPr>
          <p:cNvSpPr>
            <a:spLocks noGrp="1"/>
          </p:cNvSpPr>
          <p:nvPr>
            <p:ph type="dt" sz="half" idx="10"/>
          </p:nvPr>
        </p:nvSpPr>
        <p:spPr/>
        <p:txBody>
          <a:bodyPr/>
          <a:lstStyle/>
          <a:p>
            <a:fld id="{31790746-1FB3-41FB-938D-8CC59C100417}" type="datetimeFigureOut">
              <a:rPr lang="en-US" smtClean="0"/>
              <a:t>10/19/2025</a:t>
            </a:fld>
            <a:endParaRPr lang="en-US"/>
          </a:p>
        </p:txBody>
      </p:sp>
      <p:sp>
        <p:nvSpPr>
          <p:cNvPr id="3" name="Footer Placeholder 2">
            <a:extLst>
              <a:ext uri="{FF2B5EF4-FFF2-40B4-BE49-F238E27FC236}">
                <a16:creationId xmlns:a16="http://schemas.microsoft.com/office/drawing/2014/main" id="{C24CD465-C56A-EA3B-32C1-914E80DBFD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418E49-40A3-5C88-F707-7ECE50663B71}"/>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85866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D538-7B2B-D75B-C729-4F03FACA7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E29CEB-6FF2-4C70-C6FE-1C4880FDC1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0FE997-703C-6D8E-06FD-3EA7338A55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73C2E-7BF2-8667-3ABD-409351FF7ED4}"/>
              </a:ext>
            </a:extLst>
          </p:cNvPr>
          <p:cNvSpPr>
            <a:spLocks noGrp="1"/>
          </p:cNvSpPr>
          <p:nvPr>
            <p:ph type="dt" sz="half" idx="10"/>
          </p:nvPr>
        </p:nvSpPr>
        <p:spPr/>
        <p:txBody>
          <a:bodyPr/>
          <a:lstStyle/>
          <a:p>
            <a:fld id="{31790746-1FB3-41FB-938D-8CC59C100417}" type="datetimeFigureOut">
              <a:rPr lang="en-US" smtClean="0"/>
              <a:t>10/19/2025</a:t>
            </a:fld>
            <a:endParaRPr lang="en-US"/>
          </a:p>
        </p:txBody>
      </p:sp>
      <p:sp>
        <p:nvSpPr>
          <p:cNvPr id="6" name="Footer Placeholder 5">
            <a:extLst>
              <a:ext uri="{FF2B5EF4-FFF2-40B4-BE49-F238E27FC236}">
                <a16:creationId xmlns:a16="http://schemas.microsoft.com/office/drawing/2014/main" id="{B483CD1D-A7AA-4895-B71C-3CB5C9817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980E9D-4290-7DF2-2471-7BFE078C49B7}"/>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663310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E3882-ECA7-6E53-DA78-628E528827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C979E6-48D8-459E-FC7A-A4E505573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29651F-D191-E785-C5EA-07F37D1E40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8F5C2-8670-74EE-2717-DEFB6207ABA6}"/>
              </a:ext>
            </a:extLst>
          </p:cNvPr>
          <p:cNvSpPr>
            <a:spLocks noGrp="1"/>
          </p:cNvSpPr>
          <p:nvPr>
            <p:ph type="dt" sz="half" idx="10"/>
          </p:nvPr>
        </p:nvSpPr>
        <p:spPr/>
        <p:txBody>
          <a:bodyPr/>
          <a:lstStyle/>
          <a:p>
            <a:fld id="{31790746-1FB3-41FB-938D-8CC59C100417}" type="datetimeFigureOut">
              <a:rPr lang="en-US" smtClean="0"/>
              <a:t>10/19/2025</a:t>
            </a:fld>
            <a:endParaRPr lang="en-US"/>
          </a:p>
        </p:txBody>
      </p:sp>
      <p:sp>
        <p:nvSpPr>
          <p:cNvPr id="6" name="Footer Placeholder 5">
            <a:extLst>
              <a:ext uri="{FF2B5EF4-FFF2-40B4-BE49-F238E27FC236}">
                <a16:creationId xmlns:a16="http://schemas.microsoft.com/office/drawing/2014/main" id="{8A6C741E-C3D6-8814-CCFC-BBE7A43E1B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4B1290-3A39-2D32-351C-0CF9CE7BDF55}"/>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081179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F87FF-3EF1-7C02-1B8D-7F950A81C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D32AF-C89B-F452-4521-966C57CE35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D586D-B886-163F-0BAD-D9E05956C8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90746-1FB3-41FB-938D-8CC59C100417}" type="datetimeFigureOut">
              <a:rPr lang="en-US" smtClean="0"/>
              <a:t>10/19/2025</a:t>
            </a:fld>
            <a:endParaRPr lang="en-US"/>
          </a:p>
        </p:txBody>
      </p:sp>
      <p:sp>
        <p:nvSpPr>
          <p:cNvPr id="5" name="Footer Placeholder 4">
            <a:extLst>
              <a:ext uri="{FF2B5EF4-FFF2-40B4-BE49-F238E27FC236}">
                <a16:creationId xmlns:a16="http://schemas.microsoft.com/office/drawing/2014/main" id="{DE20A2B0-DE41-4B49-9B4A-16D3BC4572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8F9179-9CCE-8F1F-7A05-194EF05C5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792074-9FBC-4FEE-8D68-33DD39DE24A2}" type="slidenum">
              <a:rPr lang="en-US" smtClean="0"/>
              <a:t>‹#›</a:t>
            </a:fld>
            <a:endParaRPr lang="en-US"/>
          </a:p>
        </p:txBody>
      </p:sp>
      <p:grpSp>
        <p:nvGrpSpPr>
          <p:cNvPr id="7" name="Group 6">
            <a:extLst>
              <a:ext uri="{FF2B5EF4-FFF2-40B4-BE49-F238E27FC236}">
                <a16:creationId xmlns:a16="http://schemas.microsoft.com/office/drawing/2014/main" id="{C96405C1-D662-C8A6-82A8-5BB601E75C53}"/>
              </a:ext>
            </a:extLst>
          </p:cNvPr>
          <p:cNvGrpSpPr/>
          <p:nvPr userDrawn="1"/>
        </p:nvGrpSpPr>
        <p:grpSpPr>
          <a:xfrm>
            <a:off x="-2725981" y="1457833"/>
            <a:ext cx="3359465" cy="3250644"/>
            <a:chOff x="-2521265" y="1348651"/>
            <a:chExt cx="2889587" cy="2898864"/>
          </a:xfrm>
        </p:grpSpPr>
        <p:pic>
          <p:nvPicPr>
            <p:cNvPr id="8" name="Picture 7">
              <a:extLst>
                <a:ext uri="{FF2B5EF4-FFF2-40B4-BE49-F238E27FC236}">
                  <a16:creationId xmlns:a16="http://schemas.microsoft.com/office/drawing/2014/main" id="{2DA5AE6A-3442-FE8A-EAF3-E9E7AC80329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51386" y="1690688"/>
              <a:ext cx="1949831" cy="1936338"/>
            </a:xfrm>
            <a:prstGeom prst="rect">
              <a:avLst/>
            </a:prstGeom>
          </p:spPr>
        </p:pic>
        <p:sp>
          <p:nvSpPr>
            <p:cNvPr id="9" name="TextBox 8">
              <a:extLst>
                <a:ext uri="{FF2B5EF4-FFF2-40B4-BE49-F238E27FC236}">
                  <a16:creationId xmlns:a16="http://schemas.microsoft.com/office/drawing/2014/main" id="{F61F5AAD-758B-F8F4-886E-FF72D73F0E4E}"/>
                </a:ext>
              </a:extLst>
            </p:cNvPr>
            <p:cNvSpPr txBox="1"/>
            <p:nvPr userDrawn="1"/>
          </p:nvSpPr>
          <p:spPr>
            <a:xfrm>
              <a:off x="-1888513" y="1348651"/>
              <a:ext cx="1624084" cy="369332"/>
            </a:xfrm>
            <a:prstGeom prst="rect">
              <a:avLst/>
            </a:prstGeom>
            <a:noFill/>
          </p:spPr>
          <p:txBody>
            <a:bodyPr wrap="square" rtlCol="0">
              <a:spAutoFit/>
            </a:bodyPr>
            <a:lstStyle/>
            <a:p>
              <a:r>
                <a:rPr lang="en-US" b="1" dirty="0" err="1">
                  <a:solidFill>
                    <a:srgbClr val="FF0000"/>
                  </a:solidFill>
                </a:rPr>
                <a:t>Nhóm</a:t>
              </a:r>
              <a:r>
                <a:rPr lang="en-US" b="1" dirty="0">
                  <a:solidFill>
                    <a:srgbClr val="FF0000"/>
                  </a:solidFill>
                </a:rPr>
                <a:t> ZALO</a:t>
              </a:r>
            </a:p>
          </p:txBody>
        </p:sp>
        <p:sp>
          <p:nvSpPr>
            <p:cNvPr id="10" name="TextBox 9">
              <a:extLst>
                <a:ext uri="{FF2B5EF4-FFF2-40B4-BE49-F238E27FC236}">
                  <a16:creationId xmlns:a16="http://schemas.microsoft.com/office/drawing/2014/main" id="{8C5CF570-5CCD-4C92-D46B-74BB242577AA}"/>
                </a:ext>
              </a:extLst>
            </p:cNvPr>
            <p:cNvSpPr txBox="1"/>
            <p:nvPr userDrawn="1"/>
          </p:nvSpPr>
          <p:spPr>
            <a:xfrm>
              <a:off x="-2051386" y="3488526"/>
              <a:ext cx="1949831" cy="461665"/>
            </a:xfrm>
            <a:prstGeom prst="rect">
              <a:avLst/>
            </a:prstGeom>
            <a:noFill/>
          </p:spPr>
          <p:txBody>
            <a:bodyPr wrap="square" rtlCol="0">
              <a:spAutoFit/>
            </a:bodyPr>
            <a:lstStyle/>
            <a:p>
              <a:r>
                <a:rPr lang="en-US" sz="1200" b="1" dirty="0">
                  <a:solidFill>
                    <a:srgbClr val="FF0000"/>
                  </a:solidFill>
                </a:rPr>
                <a:t>NGUỒN THẦY ĐÔNG VŨ</a:t>
              </a:r>
            </a:p>
            <a:p>
              <a:endParaRPr lang="en-US" sz="1200" b="1" dirty="0">
                <a:solidFill>
                  <a:srgbClr val="FF0000"/>
                </a:solidFill>
              </a:endParaRPr>
            </a:p>
          </p:txBody>
        </p:sp>
        <p:sp>
          <p:nvSpPr>
            <p:cNvPr id="11" name="TextBox 10">
              <a:extLst>
                <a:ext uri="{FF2B5EF4-FFF2-40B4-BE49-F238E27FC236}">
                  <a16:creationId xmlns:a16="http://schemas.microsoft.com/office/drawing/2014/main" id="{53C5DE0B-145A-7BF1-A5FC-24410CABA966}"/>
                </a:ext>
              </a:extLst>
            </p:cNvPr>
            <p:cNvSpPr txBox="1"/>
            <p:nvPr userDrawn="1"/>
          </p:nvSpPr>
          <p:spPr>
            <a:xfrm>
              <a:off x="-2521265" y="3755072"/>
              <a:ext cx="2889587" cy="492443"/>
            </a:xfrm>
            <a:prstGeom prst="rect">
              <a:avLst/>
            </a:prstGeom>
            <a:noFill/>
          </p:spPr>
          <p:txBody>
            <a:bodyPr wrap="square" rtlCol="0">
              <a:spAutoFit/>
            </a:bodyPr>
            <a:lstStyle/>
            <a:p>
              <a:r>
                <a:rPr lang="en-US" sz="1400" b="1" dirty="0">
                  <a:solidFill>
                    <a:srgbClr val="00B0F0"/>
                  </a:solidFill>
                </a:rPr>
                <a:t>www.Hanhtranggiaovien.com</a:t>
              </a:r>
            </a:p>
            <a:p>
              <a:endParaRPr lang="en-US" sz="1200" b="1" dirty="0">
                <a:solidFill>
                  <a:srgbClr val="FF0000"/>
                </a:solidFill>
              </a:endParaRPr>
            </a:p>
          </p:txBody>
        </p:sp>
      </p:grpSp>
    </p:spTree>
    <p:extLst>
      <p:ext uri="{BB962C8B-B14F-4D97-AF65-F5344CB8AC3E}">
        <p14:creationId xmlns:p14="http://schemas.microsoft.com/office/powerpoint/2010/main" val="675545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microsoft.com/office/2007/relationships/media" Target="../media/media2.mp3"/><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audio" Target="../media/media2.mp3"/><Relationship Id="rId9"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10.png"/><Relationship Id="rId3" Type="http://schemas.microsoft.com/office/2007/relationships/media" Target="../media/media4.mp3"/><Relationship Id="rId7" Type="http://schemas.openxmlformats.org/officeDocument/2006/relationships/slideLayout" Target="../slideLayouts/slideLayout13.xml"/><Relationship Id="rId12" Type="http://schemas.microsoft.com/office/2007/relationships/hdphoto" Target="../media/hdphoto2.wdp"/><Relationship Id="rId2" Type="http://schemas.openxmlformats.org/officeDocument/2006/relationships/audio" Target="../media/media3.mp3"/><Relationship Id="rId16" Type="http://schemas.openxmlformats.org/officeDocument/2006/relationships/image" Target="../media/image5.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9.png"/><Relationship Id="rId5" Type="http://schemas.microsoft.com/office/2007/relationships/media" Target="../media/media5.mp3"/><Relationship Id="rId15" Type="http://schemas.openxmlformats.org/officeDocument/2006/relationships/image" Target="../media/image7.gif"/><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8.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12.png"/><Relationship Id="rId3" Type="http://schemas.microsoft.com/office/2007/relationships/media" Target="../media/media4.mp3"/><Relationship Id="rId7" Type="http://schemas.openxmlformats.org/officeDocument/2006/relationships/slideLayout" Target="../slideLayouts/slideLayout13.xml"/><Relationship Id="rId12" Type="http://schemas.microsoft.com/office/2007/relationships/hdphoto" Target="../media/hdphoto4.wdp"/><Relationship Id="rId17" Type="http://schemas.openxmlformats.org/officeDocument/2006/relationships/image" Target="../media/image5.png"/><Relationship Id="rId2" Type="http://schemas.openxmlformats.org/officeDocument/2006/relationships/audio" Target="../media/media6.mp3"/><Relationship Id="rId16" Type="http://schemas.openxmlformats.org/officeDocument/2006/relationships/image" Target="../media/image7.gif"/><Relationship Id="rId1" Type="http://schemas.microsoft.com/office/2007/relationships/media" Target="../media/media6.mp3"/><Relationship Id="rId6" Type="http://schemas.openxmlformats.org/officeDocument/2006/relationships/audio" Target="../media/media5.mp3"/><Relationship Id="rId11" Type="http://schemas.openxmlformats.org/officeDocument/2006/relationships/image" Target="../media/image11.png"/><Relationship Id="rId5" Type="http://schemas.microsoft.com/office/2007/relationships/media" Target="../media/media5.mp3"/><Relationship Id="rId15" Type="http://schemas.microsoft.com/office/2007/relationships/hdphoto" Target="../media/hdphoto5.wdp"/><Relationship Id="rId10" Type="http://schemas.microsoft.com/office/2007/relationships/hdphoto" Target="../media/hdphoto2.wdp"/><Relationship Id="rId4" Type="http://schemas.openxmlformats.org/officeDocument/2006/relationships/audio" Target="../media/media4.mp3"/><Relationship Id="rId9" Type="http://schemas.openxmlformats.org/officeDocument/2006/relationships/image" Target="../media/image9.pn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15.png"/><Relationship Id="rId3" Type="http://schemas.microsoft.com/office/2007/relationships/media" Target="../media/media4.mp3"/><Relationship Id="rId7" Type="http://schemas.openxmlformats.org/officeDocument/2006/relationships/slideLayout" Target="../slideLayouts/slideLayout13.xml"/><Relationship Id="rId12" Type="http://schemas.microsoft.com/office/2007/relationships/hdphoto" Target="../media/hdphoto6.wdp"/><Relationship Id="rId2" Type="http://schemas.openxmlformats.org/officeDocument/2006/relationships/audio" Target="../media/media7.mp3"/><Relationship Id="rId16" Type="http://schemas.openxmlformats.org/officeDocument/2006/relationships/image" Target="../media/image5.png"/><Relationship Id="rId1" Type="http://schemas.microsoft.com/office/2007/relationships/media" Target="../media/media7.mp3"/><Relationship Id="rId6" Type="http://schemas.openxmlformats.org/officeDocument/2006/relationships/audio" Target="../media/media5.mp3"/><Relationship Id="rId11" Type="http://schemas.openxmlformats.org/officeDocument/2006/relationships/image" Target="../media/image14.png"/><Relationship Id="rId5" Type="http://schemas.microsoft.com/office/2007/relationships/media" Target="../media/media5.mp3"/><Relationship Id="rId15" Type="http://schemas.openxmlformats.org/officeDocument/2006/relationships/image" Target="../media/image7.gif"/><Relationship Id="rId10" Type="http://schemas.microsoft.com/office/2007/relationships/hdphoto" Target="../media/hdphoto2.wdp"/><Relationship Id="rId4" Type="http://schemas.openxmlformats.org/officeDocument/2006/relationships/audio" Target="../media/media4.mp3"/><Relationship Id="rId9" Type="http://schemas.openxmlformats.org/officeDocument/2006/relationships/image" Target="../media/image9.png"/><Relationship Id="rId1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gif"/><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ết quả hình ảnh cho boneca palito escola | Школьные проекты ...">
            <a:extLst>
              <a:ext uri="{FF2B5EF4-FFF2-40B4-BE49-F238E27FC236}">
                <a16:creationId xmlns:a16="http://schemas.microsoft.com/office/drawing/2014/main" id="{636D8545-0D6C-8912-EA2D-BAEAD28D9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797" y="-91440"/>
            <a:ext cx="10343523" cy="59899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636C40-956C-3593-BDC6-E728A23C42D6}"/>
              </a:ext>
            </a:extLst>
          </p:cNvPr>
          <p:cNvPicPr>
            <a:picLocks noChangeAspect="1"/>
          </p:cNvPicPr>
          <p:nvPr/>
        </p:nvPicPr>
        <p:blipFill>
          <a:blip r:embed="rId5"/>
          <a:stretch>
            <a:fillRect/>
          </a:stretch>
        </p:blipFill>
        <p:spPr>
          <a:xfrm>
            <a:off x="1815548" y="3262394"/>
            <a:ext cx="8560903" cy="2177831"/>
          </a:xfrm>
          <a:prstGeom prst="rect">
            <a:avLst/>
          </a:prstGeom>
        </p:spPr>
      </p:pic>
    </p:spTree>
    <p:extLst>
      <p:ext uri="{BB962C8B-B14F-4D97-AF65-F5344CB8AC3E}">
        <p14:creationId xmlns:p14="http://schemas.microsoft.com/office/powerpoint/2010/main" val="275132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239520" y="3119120"/>
            <a:ext cx="10027920" cy="1015663"/>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6000" b="1" dirty="0">
                <a:latin typeface="Times New Roman" panose="02020603050405020304" pitchFamily="18" charset="0"/>
                <a:cs typeface="Times New Roman" panose="02020603050405020304" pitchFamily="18" charset="0"/>
              </a:rPr>
              <a:t>Hoạt động 1: Nhận xét ý kiến</a:t>
            </a:r>
          </a:p>
        </p:txBody>
      </p:sp>
    </p:spTree>
    <p:extLst>
      <p:ext uri="{BB962C8B-B14F-4D97-AF65-F5344CB8AC3E}">
        <p14:creationId xmlns:p14="http://schemas.microsoft.com/office/powerpoint/2010/main" val="232873443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46" y="-163618"/>
            <a:ext cx="1238306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C3B7129-C4AC-0317-2C27-FDEF628F9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34" y="0"/>
            <a:ext cx="12192000" cy="4066358"/>
          </a:xfrm>
          <a:prstGeom prst="rect">
            <a:avLst/>
          </a:prstGeom>
        </p:spPr>
      </p:pic>
      <p:pic>
        <p:nvPicPr>
          <p:cNvPr id="4" name="Picture 3" descr="A group of dolls&#10;&#10;Description automatically generated with low confidence">
            <a:extLst>
              <a:ext uri="{FF2B5EF4-FFF2-40B4-BE49-F238E27FC236}">
                <a16:creationId xmlns:a16="http://schemas.microsoft.com/office/drawing/2014/main" id="{10F1A3AB-C058-B6CD-8CB8-7DC8072D35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3603055" y="3585151"/>
            <a:ext cx="4899565" cy="3503921"/>
          </a:xfrm>
          <a:prstGeom prst="rect">
            <a:avLst/>
          </a:prstGeom>
          <a:effectLst>
            <a:outerShdw blurRad="76200" dir="13500000" sy="23000" kx="1200000" algn="br" rotWithShape="0">
              <a:prstClr val="black">
                <a:alpha val="20000"/>
              </a:prstClr>
            </a:outerShdw>
          </a:effectLst>
        </p:spPr>
      </p:pic>
      <p:grpSp>
        <p:nvGrpSpPr>
          <p:cNvPr id="6" name="Group 5">
            <a:extLst>
              <a:ext uri="{FF2B5EF4-FFF2-40B4-BE49-F238E27FC236}">
                <a16:creationId xmlns:a16="http://schemas.microsoft.com/office/drawing/2014/main" id="{BEB3ED2D-C399-980C-3555-FA4486A554D9}"/>
              </a:ext>
            </a:extLst>
          </p:cNvPr>
          <p:cNvGrpSpPr/>
          <p:nvPr/>
        </p:nvGrpSpPr>
        <p:grpSpPr>
          <a:xfrm>
            <a:off x="8229896" y="4819058"/>
            <a:ext cx="3962827" cy="810442"/>
            <a:chOff x="-531530" y="1651180"/>
            <a:chExt cx="5550126" cy="677918"/>
          </a:xfrm>
          <a:solidFill>
            <a:schemeClr val="accent1">
              <a:lumMod val="20000"/>
              <a:lumOff val="80000"/>
            </a:schemeClr>
          </a:solidFill>
        </p:grpSpPr>
        <p:sp>
          <p:nvSpPr>
            <p:cNvPr id="7" name="Speech Bubble: Rectangle with Corners Rounded 6">
              <a:extLst>
                <a:ext uri="{FF2B5EF4-FFF2-40B4-BE49-F238E27FC236}">
                  <a16:creationId xmlns:a16="http://schemas.microsoft.com/office/drawing/2014/main" id="{4CF4E89F-4C1A-268E-2678-7066DB767306}"/>
                </a:ext>
              </a:extLst>
            </p:cNvPr>
            <p:cNvSpPr/>
            <p:nvPr/>
          </p:nvSpPr>
          <p:spPr>
            <a:xfrm>
              <a:off x="-531530" y="1651180"/>
              <a:ext cx="5550126" cy="677918"/>
            </a:xfrm>
            <a:custGeom>
              <a:avLst/>
              <a:gdLst>
                <a:gd name="connsiteX0" fmla="*/ 0 w 5550126"/>
                <a:gd name="connsiteY0" fmla="*/ 112988 h 677918"/>
                <a:gd name="connsiteX1" fmla="*/ 208300 w 5550126"/>
                <a:gd name="connsiteY1" fmla="*/ 0 h 677918"/>
                <a:gd name="connsiteX2" fmla="*/ 3237573 w 5550126"/>
                <a:gd name="connsiteY2" fmla="*/ 0 h 677918"/>
                <a:gd name="connsiteX3" fmla="*/ 3237573 w 5550126"/>
                <a:gd name="connsiteY3" fmla="*/ 0 h 677918"/>
                <a:gd name="connsiteX4" fmla="*/ 4625103 w 5550126"/>
                <a:gd name="connsiteY4" fmla="*/ 0 h 677918"/>
                <a:gd name="connsiteX5" fmla="*/ 5341824 w 5550126"/>
                <a:gd name="connsiteY5" fmla="*/ 0 h 677918"/>
                <a:gd name="connsiteX6" fmla="*/ 5550126 w 5550126"/>
                <a:gd name="connsiteY6" fmla="*/ 112988 h 677918"/>
                <a:gd name="connsiteX7" fmla="*/ 5550126 w 5550126"/>
                <a:gd name="connsiteY7" fmla="*/ 395451 h 677918"/>
                <a:gd name="connsiteX8" fmla="*/ 5550126 w 5550126"/>
                <a:gd name="connsiteY8" fmla="*/ 395451 h 677918"/>
                <a:gd name="connsiteX9" fmla="*/ 5550126 w 5550126"/>
                <a:gd name="connsiteY9" fmla="*/ 564931 h 677918"/>
                <a:gd name="connsiteX10" fmla="*/ 5550126 w 5550126"/>
                <a:gd name="connsiteY10" fmla="*/ 564928 h 677918"/>
                <a:gd name="connsiteX11" fmla="*/ 5341824 w 5550126"/>
                <a:gd name="connsiteY11" fmla="*/ 677918 h 677918"/>
                <a:gd name="connsiteX12" fmla="*/ 4625103 w 5550126"/>
                <a:gd name="connsiteY12" fmla="*/ 677918 h 677918"/>
                <a:gd name="connsiteX13" fmla="*/ 3633666 w 5550126"/>
                <a:gd name="connsiteY13" fmla="*/ 894715 h 677918"/>
                <a:gd name="connsiteX14" fmla="*/ 3237573 w 5550126"/>
                <a:gd name="connsiteY14" fmla="*/ 677918 h 677918"/>
                <a:gd name="connsiteX15" fmla="*/ 208300 w 5550126"/>
                <a:gd name="connsiteY15" fmla="*/ 677918 h 677918"/>
                <a:gd name="connsiteX16" fmla="*/ 0 w 5550126"/>
                <a:gd name="connsiteY16" fmla="*/ 564928 h 677918"/>
                <a:gd name="connsiteX17" fmla="*/ 0 w 5550126"/>
                <a:gd name="connsiteY17" fmla="*/ 564931 h 677918"/>
                <a:gd name="connsiteX18" fmla="*/ 0 w 5550126"/>
                <a:gd name="connsiteY18" fmla="*/ 395451 h 677918"/>
                <a:gd name="connsiteX19" fmla="*/ 0 w 5550126"/>
                <a:gd name="connsiteY19" fmla="*/ 395451 h 677918"/>
                <a:gd name="connsiteX20" fmla="*/ 0 w 5550126"/>
                <a:gd name="connsiteY20" fmla="*/ 112988 h 677918"/>
                <a:gd name="connsiteX0" fmla="*/ 0 w 5550126"/>
                <a:gd name="connsiteY0" fmla="*/ 112988 h 677918"/>
                <a:gd name="connsiteX1" fmla="*/ 208300 w 5550126"/>
                <a:gd name="connsiteY1" fmla="*/ 0 h 677918"/>
                <a:gd name="connsiteX2" fmla="*/ 3237573 w 5550126"/>
                <a:gd name="connsiteY2" fmla="*/ 0 h 677918"/>
                <a:gd name="connsiteX3" fmla="*/ 3237573 w 5550126"/>
                <a:gd name="connsiteY3" fmla="*/ 0 h 677918"/>
                <a:gd name="connsiteX4" fmla="*/ 4625103 w 5550126"/>
                <a:gd name="connsiteY4" fmla="*/ 0 h 677918"/>
                <a:gd name="connsiteX5" fmla="*/ 5341824 w 5550126"/>
                <a:gd name="connsiteY5" fmla="*/ 0 h 677918"/>
                <a:gd name="connsiteX6" fmla="*/ 5550126 w 5550126"/>
                <a:gd name="connsiteY6" fmla="*/ 112988 h 677918"/>
                <a:gd name="connsiteX7" fmla="*/ 5550126 w 5550126"/>
                <a:gd name="connsiteY7" fmla="*/ 395451 h 677918"/>
                <a:gd name="connsiteX8" fmla="*/ 5550126 w 5550126"/>
                <a:gd name="connsiteY8" fmla="*/ 395451 h 677918"/>
                <a:gd name="connsiteX9" fmla="*/ 5550126 w 5550126"/>
                <a:gd name="connsiteY9" fmla="*/ 564931 h 677918"/>
                <a:gd name="connsiteX10" fmla="*/ 5550126 w 5550126"/>
                <a:gd name="connsiteY10" fmla="*/ 564928 h 677918"/>
                <a:gd name="connsiteX11" fmla="*/ 5341824 w 5550126"/>
                <a:gd name="connsiteY11" fmla="*/ 677918 h 677918"/>
                <a:gd name="connsiteX12" fmla="*/ 4625103 w 5550126"/>
                <a:gd name="connsiteY12" fmla="*/ 677918 h 677918"/>
                <a:gd name="connsiteX13" fmla="*/ 3633666 w 5550126"/>
                <a:gd name="connsiteY13" fmla="*/ 894715 h 677918"/>
                <a:gd name="connsiteX14" fmla="*/ 3237573 w 5550126"/>
                <a:gd name="connsiteY14" fmla="*/ 677918 h 677918"/>
                <a:gd name="connsiteX15" fmla="*/ 208300 w 5550126"/>
                <a:gd name="connsiteY15" fmla="*/ 677918 h 677918"/>
                <a:gd name="connsiteX16" fmla="*/ 0 w 5550126"/>
                <a:gd name="connsiteY16" fmla="*/ 564928 h 677918"/>
                <a:gd name="connsiteX17" fmla="*/ 0 w 5550126"/>
                <a:gd name="connsiteY17" fmla="*/ 564931 h 677918"/>
                <a:gd name="connsiteX18" fmla="*/ 0 w 5550126"/>
                <a:gd name="connsiteY18" fmla="*/ 395451 h 677918"/>
                <a:gd name="connsiteX19" fmla="*/ 0 w 5550126"/>
                <a:gd name="connsiteY19" fmla="*/ 395451 h 677918"/>
                <a:gd name="connsiteX20" fmla="*/ 0 w 5550126"/>
                <a:gd name="connsiteY20" fmla="*/ 112988 h 677918"/>
                <a:gd name="connsiteX0" fmla="*/ 0 w 5550126"/>
                <a:gd name="connsiteY0" fmla="*/ 112988 h 677918"/>
                <a:gd name="connsiteX1" fmla="*/ 208300 w 5550126"/>
                <a:gd name="connsiteY1" fmla="*/ 0 h 677918"/>
                <a:gd name="connsiteX2" fmla="*/ 3237573 w 5550126"/>
                <a:gd name="connsiteY2" fmla="*/ 0 h 677918"/>
                <a:gd name="connsiteX3" fmla="*/ 3237573 w 5550126"/>
                <a:gd name="connsiteY3" fmla="*/ 0 h 677918"/>
                <a:gd name="connsiteX4" fmla="*/ 4625103 w 5550126"/>
                <a:gd name="connsiteY4" fmla="*/ 0 h 677918"/>
                <a:gd name="connsiteX5" fmla="*/ 5341824 w 5550126"/>
                <a:gd name="connsiteY5" fmla="*/ 0 h 677918"/>
                <a:gd name="connsiteX6" fmla="*/ 5550126 w 5550126"/>
                <a:gd name="connsiteY6" fmla="*/ 112988 h 677918"/>
                <a:gd name="connsiteX7" fmla="*/ 5550126 w 5550126"/>
                <a:gd name="connsiteY7" fmla="*/ 395451 h 677918"/>
                <a:gd name="connsiteX8" fmla="*/ 5550126 w 5550126"/>
                <a:gd name="connsiteY8" fmla="*/ 395451 h 677918"/>
                <a:gd name="connsiteX9" fmla="*/ 5550126 w 5550126"/>
                <a:gd name="connsiteY9" fmla="*/ 564931 h 677918"/>
                <a:gd name="connsiteX10" fmla="*/ 5550126 w 5550126"/>
                <a:gd name="connsiteY10" fmla="*/ 564928 h 677918"/>
                <a:gd name="connsiteX11" fmla="*/ 5341824 w 5550126"/>
                <a:gd name="connsiteY11" fmla="*/ 677918 h 677918"/>
                <a:gd name="connsiteX12" fmla="*/ 4625103 w 5550126"/>
                <a:gd name="connsiteY12" fmla="*/ 677918 h 677918"/>
                <a:gd name="connsiteX13" fmla="*/ 3633666 w 5550126"/>
                <a:gd name="connsiteY13" fmla="*/ 894715 h 677918"/>
                <a:gd name="connsiteX14" fmla="*/ 3237573 w 5550126"/>
                <a:gd name="connsiteY14" fmla="*/ 677918 h 677918"/>
                <a:gd name="connsiteX15" fmla="*/ 208300 w 5550126"/>
                <a:gd name="connsiteY15" fmla="*/ 677918 h 677918"/>
                <a:gd name="connsiteX16" fmla="*/ 0 w 5550126"/>
                <a:gd name="connsiteY16" fmla="*/ 564928 h 677918"/>
                <a:gd name="connsiteX17" fmla="*/ 0 w 5550126"/>
                <a:gd name="connsiteY17" fmla="*/ 564931 h 677918"/>
                <a:gd name="connsiteX18" fmla="*/ 0 w 5550126"/>
                <a:gd name="connsiteY18" fmla="*/ 395451 h 677918"/>
                <a:gd name="connsiteX19" fmla="*/ 0 w 5550126"/>
                <a:gd name="connsiteY19" fmla="*/ 395451 h 677918"/>
                <a:gd name="connsiteX20" fmla="*/ 0 w 5550126"/>
                <a:gd name="connsiteY20" fmla="*/ 112988 h 67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677918" fill="none" extrusionOk="0">
                  <a:moveTo>
                    <a:pt x="0" y="112988"/>
                  </a:moveTo>
                  <a:cubicBezTo>
                    <a:pt x="14027" y="55086"/>
                    <a:pt x="66483" y="7361"/>
                    <a:pt x="208300" y="0"/>
                  </a:cubicBezTo>
                  <a:cubicBezTo>
                    <a:pt x="1424188" y="159915"/>
                    <a:pt x="2205598" y="7148"/>
                    <a:pt x="3237573" y="0"/>
                  </a:cubicBezTo>
                  <a:lnTo>
                    <a:pt x="3237573" y="0"/>
                  </a:lnTo>
                  <a:cubicBezTo>
                    <a:pt x="3653436" y="-80148"/>
                    <a:pt x="4084089" y="54097"/>
                    <a:pt x="4625103" y="0"/>
                  </a:cubicBezTo>
                  <a:cubicBezTo>
                    <a:pt x="4752386" y="-21206"/>
                    <a:pt x="5063276" y="31486"/>
                    <a:pt x="5341824" y="0"/>
                  </a:cubicBezTo>
                  <a:cubicBezTo>
                    <a:pt x="5465776" y="8659"/>
                    <a:pt x="5522923" y="53124"/>
                    <a:pt x="5550126" y="112988"/>
                  </a:cubicBezTo>
                  <a:cubicBezTo>
                    <a:pt x="5549832" y="141383"/>
                    <a:pt x="5549765" y="336840"/>
                    <a:pt x="5550126" y="395451"/>
                  </a:cubicBezTo>
                  <a:lnTo>
                    <a:pt x="5550126" y="395451"/>
                  </a:lnTo>
                  <a:cubicBezTo>
                    <a:pt x="5562450" y="422856"/>
                    <a:pt x="5536633" y="542442"/>
                    <a:pt x="5550126" y="564931"/>
                  </a:cubicBezTo>
                  <a:lnTo>
                    <a:pt x="5550126" y="564928"/>
                  </a:lnTo>
                  <a:cubicBezTo>
                    <a:pt x="5530904" y="612768"/>
                    <a:pt x="5444877" y="707142"/>
                    <a:pt x="5341824" y="677918"/>
                  </a:cubicBezTo>
                  <a:cubicBezTo>
                    <a:pt x="5142482" y="712342"/>
                    <a:pt x="4959000" y="662260"/>
                    <a:pt x="4625103" y="677918"/>
                  </a:cubicBezTo>
                  <a:cubicBezTo>
                    <a:pt x="4389404" y="708608"/>
                    <a:pt x="3917091" y="905691"/>
                    <a:pt x="3633666" y="894715"/>
                  </a:cubicBezTo>
                  <a:cubicBezTo>
                    <a:pt x="3572043" y="821015"/>
                    <a:pt x="3396307" y="763421"/>
                    <a:pt x="3237573" y="677918"/>
                  </a:cubicBezTo>
                  <a:cubicBezTo>
                    <a:pt x="2651042" y="678787"/>
                    <a:pt x="956227" y="780478"/>
                    <a:pt x="208300" y="677918"/>
                  </a:cubicBezTo>
                  <a:cubicBezTo>
                    <a:pt x="92081" y="688134"/>
                    <a:pt x="-22132" y="642499"/>
                    <a:pt x="0" y="564928"/>
                  </a:cubicBezTo>
                  <a:lnTo>
                    <a:pt x="0" y="564931"/>
                  </a:lnTo>
                  <a:cubicBezTo>
                    <a:pt x="-36993" y="479824"/>
                    <a:pt x="-3353" y="441033"/>
                    <a:pt x="0" y="395451"/>
                  </a:cubicBezTo>
                  <a:lnTo>
                    <a:pt x="0" y="395451"/>
                  </a:lnTo>
                  <a:cubicBezTo>
                    <a:pt x="-35168" y="278235"/>
                    <a:pt x="53946" y="182082"/>
                    <a:pt x="0" y="112988"/>
                  </a:cubicBezTo>
                  <a:close/>
                </a:path>
                <a:path w="5550126" h="677918" stroke="0" extrusionOk="0">
                  <a:moveTo>
                    <a:pt x="0" y="112988"/>
                  </a:moveTo>
                  <a:cubicBezTo>
                    <a:pt x="-94" y="41117"/>
                    <a:pt x="122842" y="10819"/>
                    <a:pt x="208300" y="0"/>
                  </a:cubicBezTo>
                  <a:cubicBezTo>
                    <a:pt x="1392391" y="49482"/>
                    <a:pt x="1995065" y="32339"/>
                    <a:pt x="3237573" y="0"/>
                  </a:cubicBezTo>
                  <a:lnTo>
                    <a:pt x="3237573" y="0"/>
                  </a:lnTo>
                  <a:cubicBezTo>
                    <a:pt x="3524418" y="-41676"/>
                    <a:pt x="4360192" y="18774"/>
                    <a:pt x="4625103" y="0"/>
                  </a:cubicBezTo>
                  <a:cubicBezTo>
                    <a:pt x="4813917" y="-24712"/>
                    <a:pt x="5069446" y="-1762"/>
                    <a:pt x="5341824" y="0"/>
                  </a:cubicBezTo>
                  <a:cubicBezTo>
                    <a:pt x="5456169" y="-4656"/>
                    <a:pt x="5531148" y="46649"/>
                    <a:pt x="5550126" y="112988"/>
                  </a:cubicBezTo>
                  <a:cubicBezTo>
                    <a:pt x="5538860" y="146828"/>
                    <a:pt x="5552749" y="330463"/>
                    <a:pt x="5550126" y="395451"/>
                  </a:cubicBezTo>
                  <a:lnTo>
                    <a:pt x="5550126" y="395451"/>
                  </a:lnTo>
                  <a:cubicBezTo>
                    <a:pt x="5552274" y="434395"/>
                    <a:pt x="5540342" y="503572"/>
                    <a:pt x="5550126" y="564931"/>
                  </a:cubicBezTo>
                  <a:lnTo>
                    <a:pt x="5550126" y="564928"/>
                  </a:lnTo>
                  <a:cubicBezTo>
                    <a:pt x="5533757" y="632830"/>
                    <a:pt x="5462464" y="695040"/>
                    <a:pt x="5341824" y="677918"/>
                  </a:cubicBezTo>
                  <a:cubicBezTo>
                    <a:pt x="5018152" y="708888"/>
                    <a:pt x="4782628" y="652953"/>
                    <a:pt x="4625103" y="677918"/>
                  </a:cubicBezTo>
                  <a:cubicBezTo>
                    <a:pt x="4227559" y="803593"/>
                    <a:pt x="4124342" y="831870"/>
                    <a:pt x="3633666" y="894715"/>
                  </a:cubicBezTo>
                  <a:cubicBezTo>
                    <a:pt x="3467098" y="837415"/>
                    <a:pt x="3389085" y="752943"/>
                    <a:pt x="3237573" y="677918"/>
                  </a:cubicBezTo>
                  <a:cubicBezTo>
                    <a:pt x="2442268" y="733316"/>
                    <a:pt x="1088081" y="711979"/>
                    <a:pt x="208300" y="677918"/>
                  </a:cubicBezTo>
                  <a:cubicBezTo>
                    <a:pt x="71498" y="694754"/>
                    <a:pt x="24840" y="612867"/>
                    <a:pt x="0" y="564928"/>
                  </a:cubicBezTo>
                  <a:lnTo>
                    <a:pt x="0" y="564931"/>
                  </a:lnTo>
                  <a:cubicBezTo>
                    <a:pt x="10263" y="505467"/>
                    <a:pt x="-7109" y="441257"/>
                    <a:pt x="0" y="395451"/>
                  </a:cubicBezTo>
                  <a:lnTo>
                    <a:pt x="0" y="395451"/>
                  </a:lnTo>
                  <a:cubicBezTo>
                    <a:pt x="21769" y="315858"/>
                    <a:pt x="-7560" y="160436"/>
                    <a:pt x="0" y="112988"/>
                  </a:cubicBezTo>
                  <a:close/>
                </a:path>
                <a:path w="5550126" h="677918" fill="none" stroke="0" extrusionOk="0">
                  <a:moveTo>
                    <a:pt x="0" y="112988"/>
                  </a:moveTo>
                  <a:cubicBezTo>
                    <a:pt x="-4571" y="81397"/>
                    <a:pt x="86080" y="16380"/>
                    <a:pt x="208300" y="0"/>
                  </a:cubicBezTo>
                  <a:cubicBezTo>
                    <a:pt x="1555445" y="34441"/>
                    <a:pt x="2053808" y="45195"/>
                    <a:pt x="3237573" y="0"/>
                  </a:cubicBezTo>
                  <a:lnTo>
                    <a:pt x="3237573" y="0"/>
                  </a:lnTo>
                  <a:cubicBezTo>
                    <a:pt x="3655502" y="-20221"/>
                    <a:pt x="3953431" y="-27217"/>
                    <a:pt x="4625103" y="0"/>
                  </a:cubicBezTo>
                  <a:cubicBezTo>
                    <a:pt x="4756464" y="-41092"/>
                    <a:pt x="5016733" y="-23359"/>
                    <a:pt x="5341824" y="0"/>
                  </a:cubicBezTo>
                  <a:cubicBezTo>
                    <a:pt x="5466296" y="-4146"/>
                    <a:pt x="5561743" y="48612"/>
                    <a:pt x="5550126" y="112988"/>
                  </a:cubicBezTo>
                  <a:cubicBezTo>
                    <a:pt x="5537403" y="137490"/>
                    <a:pt x="5528975" y="351696"/>
                    <a:pt x="5550126" y="395451"/>
                  </a:cubicBezTo>
                  <a:lnTo>
                    <a:pt x="5550126" y="395451"/>
                  </a:lnTo>
                  <a:cubicBezTo>
                    <a:pt x="5565683" y="420817"/>
                    <a:pt x="5533503" y="535315"/>
                    <a:pt x="5550126" y="564931"/>
                  </a:cubicBezTo>
                  <a:lnTo>
                    <a:pt x="5550126" y="564928"/>
                  </a:lnTo>
                  <a:cubicBezTo>
                    <a:pt x="5573986" y="626383"/>
                    <a:pt x="5430490" y="687513"/>
                    <a:pt x="5341824" y="677918"/>
                  </a:cubicBezTo>
                  <a:cubicBezTo>
                    <a:pt x="5150355" y="681493"/>
                    <a:pt x="4983173" y="671250"/>
                    <a:pt x="4625103" y="677918"/>
                  </a:cubicBezTo>
                  <a:cubicBezTo>
                    <a:pt x="4426034" y="703898"/>
                    <a:pt x="3931188" y="872165"/>
                    <a:pt x="3633666" y="894715"/>
                  </a:cubicBezTo>
                  <a:cubicBezTo>
                    <a:pt x="3630209" y="835575"/>
                    <a:pt x="3345453" y="782808"/>
                    <a:pt x="3237573" y="677918"/>
                  </a:cubicBezTo>
                  <a:cubicBezTo>
                    <a:pt x="2627920" y="688940"/>
                    <a:pt x="931495" y="678889"/>
                    <a:pt x="208300" y="677918"/>
                  </a:cubicBezTo>
                  <a:cubicBezTo>
                    <a:pt x="61331" y="686066"/>
                    <a:pt x="6371" y="636747"/>
                    <a:pt x="0" y="564928"/>
                  </a:cubicBezTo>
                  <a:lnTo>
                    <a:pt x="0" y="564931"/>
                  </a:lnTo>
                  <a:cubicBezTo>
                    <a:pt x="-25364" y="481891"/>
                    <a:pt x="-11104" y="440584"/>
                    <a:pt x="0" y="395451"/>
                  </a:cubicBezTo>
                  <a:lnTo>
                    <a:pt x="0" y="395451"/>
                  </a:lnTo>
                  <a:cubicBezTo>
                    <a:pt x="-23961" y="289831"/>
                    <a:pt x="18589" y="192034"/>
                    <a:pt x="0" y="112988"/>
                  </a:cubicBezTo>
                  <a:close/>
                </a:path>
                <a:path w="5550126" h="677918" fill="none" stroke="0" extrusionOk="0">
                  <a:moveTo>
                    <a:pt x="0" y="112988"/>
                  </a:moveTo>
                  <a:cubicBezTo>
                    <a:pt x="10826" y="57449"/>
                    <a:pt x="77965" y="1823"/>
                    <a:pt x="208300" y="0"/>
                  </a:cubicBezTo>
                  <a:cubicBezTo>
                    <a:pt x="1520640" y="95369"/>
                    <a:pt x="2117932" y="123383"/>
                    <a:pt x="3237573" y="0"/>
                  </a:cubicBezTo>
                  <a:lnTo>
                    <a:pt x="3237573" y="0"/>
                  </a:lnTo>
                  <a:cubicBezTo>
                    <a:pt x="3689289" y="-51665"/>
                    <a:pt x="4038905" y="-34787"/>
                    <a:pt x="4625103" y="0"/>
                  </a:cubicBezTo>
                  <a:cubicBezTo>
                    <a:pt x="4762091" y="-38702"/>
                    <a:pt x="5019761" y="735"/>
                    <a:pt x="5341824" y="0"/>
                  </a:cubicBezTo>
                  <a:cubicBezTo>
                    <a:pt x="5461828" y="206"/>
                    <a:pt x="5536073" y="46117"/>
                    <a:pt x="5550126" y="112988"/>
                  </a:cubicBezTo>
                  <a:cubicBezTo>
                    <a:pt x="5545167" y="131794"/>
                    <a:pt x="5542966" y="348074"/>
                    <a:pt x="5550126" y="395451"/>
                  </a:cubicBezTo>
                  <a:lnTo>
                    <a:pt x="5550126" y="395451"/>
                  </a:lnTo>
                  <a:cubicBezTo>
                    <a:pt x="5561480" y="420915"/>
                    <a:pt x="5537244" y="541593"/>
                    <a:pt x="5550126" y="564931"/>
                  </a:cubicBezTo>
                  <a:lnTo>
                    <a:pt x="5550126" y="564928"/>
                  </a:lnTo>
                  <a:cubicBezTo>
                    <a:pt x="5553502" y="613064"/>
                    <a:pt x="5433905" y="695664"/>
                    <a:pt x="5341824" y="677918"/>
                  </a:cubicBezTo>
                  <a:cubicBezTo>
                    <a:pt x="5146073" y="684828"/>
                    <a:pt x="4961588" y="657861"/>
                    <a:pt x="4625103" y="677918"/>
                  </a:cubicBezTo>
                  <a:cubicBezTo>
                    <a:pt x="4397695" y="691410"/>
                    <a:pt x="3907827" y="897560"/>
                    <a:pt x="3633666" y="894715"/>
                  </a:cubicBezTo>
                  <a:cubicBezTo>
                    <a:pt x="3598530" y="834398"/>
                    <a:pt x="3375183" y="779814"/>
                    <a:pt x="3237573" y="677918"/>
                  </a:cubicBezTo>
                  <a:cubicBezTo>
                    <a:pt x="2411833" y="654311"/>
                    <a:pt x="934394" y="817273"/>
                    <a:pt x="208300" y="677918"/>
                  </a:cubicBezTo>
                  <a:cubicBezTo>
                    <a:pt x="81584" y="689336"/>
                    <a:pt x="-14628" y="635486"/>
                    <a:pt x="0" y="564928"/>
                  </a:cubicBezTo>
                  <a:lnTo>
                    <a:pt x="0" y="564931"/>
                  </a:lnTo>
                  <a:cubicBezTo>
                    <a:pt x="-36416" y="477831"/>
                    <a:pt x="-5414" y="437967"/>
                    <a:pt x="0" y="395451"/>
                  </a:cubicBezTo>
                  <a:lnTo>
                    <a:pt x="0" y="395451"/>
                  </a:lnTo>
                  <a:cubicBezTo>
                    <a:pt x="-30348" y="286779"/>
                    <a:pt x="39662" y="183509"/>
                    <a:pt x="0" y="112988"/>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3962827"/>
                        <a:gd name="connsiteY0" fmla="*/ 135076 h 810442"/>
                        <a:gd name="connsiteX1" fmla="*/ 148728 w 3962827"/>
                        <a:gd name="connsiteY1" fmla="*/ 0 h 810442"/>
                        <a:gd name="connsiteX2" fmla="*/ 2311649 w 3962827"/>
                        <a:gd name="connsiteY2" fmla="*/ 0 h 810442"/>
                        <a:gd name="connsiteX3" fmla="*/ 2311649 w 3962827"/>
                        <a:gd name="connsiteY3" fmla="*/ 0 h 810442"/>
                        <a:gd name="connsiteX4" fmla="*/ 3302355 w 3962827"/>
                        <a:gd name="connsiteY4" fmla="*/ 0 h 810442"/>
                        <a:gd name="connsiteX5" fmla="*/ 3814098 w 3962827"/>
                        <a:gd name="connsiteY5" fmla="*/ 0 h 810442"/>
                        <a:gd name="connsiteX6" fmla="*/ 3962827 w 3962827"/>
                        <a:gd name="connsiteY6" fmla="*/ 135076 h 810442"/>
                        <a:gd name="connsiteX7" fmla="*/ 3962827 w 3962827"/>
                        <a:gd name="connsiteY7" fmla="*/ 472757 h 810442"/>
                        <a:gd name="connsiteX8" fmla="*/ 3962827 w 3962827"/>
                        <a:gd name="connsiteY8" fmla="*/ 472757 h 810442"/>
                        <a:gd name="connsiteX9" fmla="*/ 3962827 w 3962827"/>
                        <a:gd name="connsiteY9" fmla="*/ 675368 h 810442"/>
                        <a:gd name="connsiteX10" fmla="*/ 3962827 w 3962827"/>
                        <a:gd name="connsiteY10" fmla="*/ 675365 h 810442"/>
                        <a:gd name="connsiteX11" fmla="*/ 3814098 w 3962827"/>
                        <a:gd name="connsiteY11" fmla="*/ 810442 h 810442"/>
                        <a:gd name="connsiteX12" fmla="*/ 3302355 w 3962827"/>
                        <a:gd name="connsiteY12" fmla="*/ 810442 h 810442"/>
                        <a:gd name="connsiteX13" fmla="*/ 2594462 w 3962827"/>
                        <a:gd name="connsiteY13" fmla="*/ 1069621 h 810442"/>
                        <a:gd name="connsiteX14" fmla="*/ 2311649 w 3962827"/>
                        <a:gd name="connsiteY14" fmla="*/ 810442 h 810442"/>
                        <a:gd name="connsiteX15" fmla="*/ 148728 w 3962827"/>
                        <a:gd name="connsiteY15" fmla="*/ 810442 h 810442"/>
                        <a:gd name="connsiteX16" fmla="*/ 0 w 3962827"/>
                        <a:gd name="connsiteY16" fmla="*/ 675365 h 810442"/>
                        <a:gd name="connsiteX17" fmla="*/ 0 w 3962827"/>
                        <a:gd name="connsiteY17" fmla="*/ 675368 h 810442"/>
                        <a:gd name="connsiteX18" fmla="*/ 0 w 3962827"/>
                        <a:gd name="connsiteY18" fmla="*/ 472757 h 810442"/>
                        <a:gd name="connsiteX19" fmla="*/ 0 w 3962827"/>
                        <a:gd name="connsiteY19" fmla="*/ 472757 h 810442"/>
                        <a:gd name="connsiteX20" fmla="*/ 0 w 3962827"/>
                        <a:gd name="connsiteY20" fmla="*/ 135076 h 810442"/>
                        <a:gd name="connsiteX0" fmla="*/ 0 w 3962827"/>
                        <a:gd name="connsiteY0" fmla="*/ 135076 h 810442"/>
                        <a:gd name="connsiteX1" fmla="*/ 148728 w 3962827"/>
                        <a:gd name="connsiteY1" fmla="*/ 0 h 810442"/>
                        <a:gd name="connsiteX2" fmla="*/ 2311649 w 3962827"/>
                        <a:gd name="connsiteY2" fmla="*/ 0 h 810442"/>
                        <a:gd name="connsiteX3" fmla="*/ 2311649 w 3962827"/>
                        <a:gd name="connsiteY3" fmla="*/ 0 h 810442"/>
                        <a:gd name="connsiteX4" fmla="*/ 3302355 w 3962827"/>
                        <a:gd name="connsiteY4" fmla="*/ 0 h 810442"/>
                        <a:gd name="connsiteX5" fmla="*/ 3814098 w 3962827"/>
                        <a:gd name="connsiteY5" fmla="*/ 0 h 810442"/>
                        <a:gd name="connsiteX6" fmla="*/ 3962827 w 3962827"/>
                        <a:gd name="connsiteY6" fmla="*/ 135076 h 810442"/>
                        <a:gd name="connsiteX7" fmla="*/ 3962827 w 3962827"/>
                        <a:gd name="connsiteY7" fmla="*/ 472757 h 810442"/>
                        <a:gd name="connsiteX8" fmla="*/ 3962827 w 3962827"/>
                        <a:gd name="connsiteY8" fmla="*/ 472757 h 810442"/>
                        <a:gd name="connsiteX9" fmla="*/ 3962827 w 3962827"/>
                        <a:gd name="connsiteY9" fmla="*/ 675368 h 810442"/>
                        <a:gd name="connsiteX10" fmla="*/ 3962827 w 3962827"/>
                        <a:gd name="connsiteY10" fmla="*/ 675365 h 810442"/>
                        <a:gd name="connsiteX11" fmla="*/ 3814098 w 3962827"/>
                        <a:gd name="connsiteY11" fmla="*/ 810442 h 810442"/>
                        <a:gd name="connsiteX12" fmla="*/ 3302355 w 3962827"/>
                        <a:gd name="connsiteY12" fmla="*/ 810442 h 810442"/>
                        <a:gd name="connsiteX13" fmla="*/ 2594462 w 3962827"/>
                        <a:gd name="connsiteY13" fmla="*/ 1069621 h 810442"/>
                        <a:gd name="connsiteX14" fmla="*/ 2311649 w 3962827"/>
                        <a:gd name="connsiteY14" fmla="*/ 810442 h 810442"/>
                        <a:gd name="connsiteX15" fmla="*/ 148728 w 3962827"/>
                        <a:gd name="connsiteY15" fmla="*/ 810442 h 810442"/>
                        <a:gd name="connsiteX16" fmla="*/ 0 w 3962827"/>
                        <a:gd name="connsiteY16" fmla="*/ 675365 h 810442"/>
                        <a:gd name="connsiteX17" fmla="*/ 0 w 3962827"/>
                        <a:gd name="connsiteY17" fmla="*/ 675368 h 810442"/>
                        <a:gd name="connsiteX18" fmla="*/ 0 w 3962827"/>
                        <a:gd name="connsiteY18" fmla="*/ 472757 h 810442"/>
                        <a:gd name="connsiteX19" fmla="*/ 0 w 3962827"/>
                        <a:gd name="connsiteY19" fmla="*/ 472757 h 810442"/>
                        <a:gd name="connsiteX20" fmla="*/ 0 w 3962827"/>
                        <a:gd name="connsiteY20" fmla="*/ 135076 h 81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2827" h="810442" fill="none" extrusionOk="0">
                          <a:moveTo>
                            <a:pt x="0" y="135076"/>
                          </a:moveTo>
                          <a:cubicBezTo>
                            <a:pt x="9029" y="64961"/>
                            <a:pt x="53272" y="4894"/>
                            <a:pt x="148728" y="0"/>
                          </a:cubicBezTo>
                          <a:cubicBezTo>
                            <a:pt x="1067074" y="136238"/>
                            <a:pt x="1533185" y="73781"/>
                            <a:pt x="2311649" y="0"/>
                          </a:cubicBezTo>
                          <a:lnTo>
                            <a:pt x="2311649" y="0"/>
                          </a:lnTo>
                          <a:cubicBezTo>
                            <a:pt x="2631727" y="-72158"/>
                            <a:pt x="2902671" y="30049"/>
                            <a:pt x="3302355" y="0"/>
                          </a:cubicBezTo>
                          <a:cubicBezTo>
                            <a:pt x="3382452" y="-14892"/>
                            <a:pt x="3617737" y="32992"/>
                            <a:pt x="3814098" y="0"/>
                          </a:cubicBezTo>
                          <a:cubicBezTo>
                            <a:pt x="3901805" y="8228"/>
                            <a:pt x="3946985" y="62672"/>
                            <a:pt x="3962827" y="135076"/>
                          </a:cubicBezTo>
                          <a:cubicBezTo>
                            <a:pt x="3959071" y="169858"/>
                            <a:pt x="3958649" y="411449"/>
                            <a:pt x="3962827" y="472757"/>
                          </a:cubicBezTo>
                          <a:lnTo>
                            <a:pt x="3962827" y="472757"/>
                          </a:lnTo>
                          <a:cubicBezTo>
                            <a:pt x="3967558" y="507178"/>
                            <a:pt x="3953223" y="642390"/>
                            <a:pt x="3962827" y="675368"/>
                          </a:cubicBezTo>
                          <a:lnTo>
                            <a:pt x="3962827" y="675365"/>
                          </a:lnTo>
                          <a:cubicBezTo>
                            <a:pt x="3950551" y="735593"/>
                            <a:pt x="3891207" y="826146"/>
                            <a:pt x="3814098" y="810442"/>
                          </a:cubicBezTo>
                          <a:cubicBezTo>
                            <a:pt x="3672168" y="848565"/>
                            <a:pt x="3539468" y="786636"/>
                            <a:pt x="3302355" y="810442"/>
                          </a:cubicBezTo>
                          <a:cubicBezTo>
                            <a:pt x="3153889" y="852302"/>
                            <a:pt x="2802807" y="1065560"/>
                            <a:pt x="2594462" y="1069621"/>
                          </a:cubicBezTo>
                          <a:cubicBezTo>
                            <a:pt x="2554525" y="998800"/>
                            <a:pt x="2413052" y="934013"/>
                            <a:pt x="2311649" y="810442"/>
                          </a:cubicBezTo>
                          <a:cubicBezTo>
                            <a:pt x="1883033" y="810964"/>
                            <a:pt x="723555" y="793256"/>
                            <a:pt x="148728" y="810442"/>
                          </a:cubicBezTo>
                          <a:cubicBezTo>
                            <a:pt x="65805" y="821280"/>
                            <a:pt x="-13021" y="763088"/>
                            <a:pt x="0" y="675365"/>
                          </a:cubicBezTo>
                          <a:lnTo>
                            <a:pt x="0" y="675368"/>
                          </a:lnTo>
                          <a:cubicBezTo>
                            <a:pt x="-22996" y="574654"/>
                            <a:pt x="-4267" y="526136"/>
                            <a:pt x="0" y="472757"/>
                          </a:cubicBezTo>
                          <a:lnTo>
                            <a:pt x="0" y="472757"/>
                          </a:lnTo>
                          <a:cubicBezTo>
                            <a:pt x="-18144" y="340205"/>
                            <a:pt x="28869" y="224969"/>
                            <a:pt x="0" y="135076"/>
                          </a:cubicBezTo>
                          <a:close/>
                        </a:path>
                        <a:path w="3962827" h="810442" stroke="0" extrusionOk="0">
                          <a:moveTo>
                            <a:pt x="0" y="135076"/>
                          </a:moveTo>
                          <a:cubicBezTo>
                            <a:pt x="-1128" y="56204"/>
                            <a:pt x="85107" y="4573"/>
                            <a:pt x="148728" y="0"/>
                          </a:cubicBezTo>
                          <a:cubicBezTo>
                            <a:pt x="971276" y="97028"/>
                            <a:pt x="1356294" y="70"/>
                            <a:pt x="2311649" y="0"/>
                          </a:cubicBezTo>
                          <a:lnTo>
                            <a:pt x="2311649" y="0"/>
                          </a:lnTo>
                          <a:cubicBezTo>
                            <a:pt x="2540381" y="-36924"/>
                            <a:pt x="3113411" y="-1438"/>
                            <a:pt x="3302355" y="0"/>
                          </a:cubicBezTo>
                          <a:cubicBezTo>
                            <a:pt x="3446229" y="-23521"/>
                            <a:pt x="3611560" y="9012"/>
                            <a:pt x="3814098" y="0"/>
                          </a:cubicBezTo>
                          <a:cubicBezTo>
                            <a:pt x="3894841" y="-6543"/>
                            <a:pt x="3957634" y="58103"/>
                            <a:pt x="3962827" y="135076"/>
                          </a:cubicBezTo>
                          <a:cubicBezTo>
                            <a:pt x="3953238" y="173255"/>
                            <a:pt x="3961735" y="406574"/>
                            <a:pt x="3962827" y="472757"/>
                          </a:cubicBezTo>
                          <a:lnTo>
                            <a:pt x="3962827" y="472757"/>
                          </a:lnTo>
                          <a:cubicBezTo>
                            <a:pt x="3967188" y="524260"/>
                            <a:pt x="3952462" y="597013"/>
                            <a:pt x="3962827" y="675368"/>
                          </a:cubicBezTo>
                          <a:lnTo>
                            <a:pt x="3962827" y="675365"/>
                          </a:lnTo>
                          <a:cubicBezTo>
                            <a:pt x="3956228" y="753551"/>
                            <a:pt x="3890748" y="818135"/>
                            <a:pt x="3814098" y="810442"/>
                          </a:cubicBezTo>
                          <a:cubicBezTo>
                            <a:pt x="3581117" y="839490"/>
                            <a:pt x="3415231" y="787736"/>
                            <a:pt x="3302355" y="810442"/>
                          </a:cubicBezTo>
                          <a:cubicBezTo>
                            <a:pt x="3020104" y="954407"/>
                            <a:pt x="2929292" y="989566"/>
                            <a:pt x="2594462" y="1069621"/>
                          </a:cubicBezTo>
                          <a:cubicBezTo>
                            <a:pt x="2473686" y="980784"/>
                            <a:pt x="2422193" y="897584"/>
                            <a:pt x="2311649" y="810442"/>
                          </a:cubicBezTo>
                          <a:cubicBezTo>
                            <a:pt x="1737994" y="845780"/>
                            <a:pt x="693482" y="892937"/>
                            <a:pt x="148728" y="810442"/>
                          </a:cubicBezTo>
                          <a:cubicBezTo>
                            <a:pt x="53559" y="819984"/>
                            <a:pt x="16438" y="735502"/>
                            <a:pt x="0" y="675365"/>
                          </a:cubicBezTo>
                          <a:lnTo>
                            <a:pt x="0" y="675368"/>
                          </a:lnTo>
                          <a:cubicBezTo>
                            <a:pt x="7677" y="601991"/>
                            <a:pt x="-4950" y="523775"/>
                            <a:pt x="0" y="472757"/>
                          </a:cubicBezTo>
                          <a:lnTo>
                            <a:pt x="0" y="472757"/>
                          </a:lnTo>
                          <a:cubicBezTo>
                            <a:pt x="17192" y="367315"/>
                            <a:pt x="-5630" y="191204"/>
                            <a:pt x="0" y="135076"/>
                          </a:cubicBezTo>
                          <a:close/>
                        </a:path>
                        <a:path w="3962827" h="810442" fill="none" stroke="0" extrusionOk="0">
                          <a:moveTo>
                            <a:pt x="0" y="135076"/>
                          </a:moveTo>
                          <a:cubicBezTo>
                            <a:pt x="1112" y="76395"/>
                            <a:pt x="66312" y="-3687"/>
                            <a:pt x="148728" y="0"/>
                          </a:cubicBezTo>
                          <a:cubicBezTo>
                            <a:pt x="1139044" y="87864"/>
                            <a:pt x="1474633" y="163169"/>
                            <a:pt x="2311649" y="0"/>
                          </a:cubicBezTo>
                          <a:lnTo>
                            <a:pt x="2311649" y="0"/>
                          </a:lnTo>
                          <a:cubicBezTo>
                            <a:pt x="2645869" y="-44405"/>
                            <a:pt x="2861886" y="-45938"/>
                            <a:pt x="3302355" y="0"/>
                          </a:cubicBezTo>
                          <a:cubicBezTo>
                            <a:pt x="3387737" y="-21903"/>
                            <a:pt x="3609961" y="2188"/>
                            <a:pt x="3814098" y="0"/>
                          </a:cubicBezTo>
                          <a:cubicBezTo>
                            <a:pt x="3897258" y="-1581"/>
                            <a:pt x="3968872" y="54813"/>
                            <a:pt x="3962827" y="135076"/>
                          </a:cubicBezTo>
                          <a:cubicBezTo>
                            <a:pt x="3953930" y="169528"/>
                            <a:pt x="3953967" y="419762"/>
                            <a:pt x="3962827" y="472757"/>
                          </a:cubicBezTo>
                          <a:lnTo>
                            <a:pt x="3962827" y="472757"/>
                          </a:lnTo>
                          <a:cubicBezTo>
                            <a:pt x="3970541" y="504657"/>
                            <a:pt x="3953468" y="642824"/>
                            <a:pt x="3962827" y="675368"/>
                          </a:cubicBezTo>
                          <a:lnTo>
                            <a:pt x="3962827" y="675365"/>
                          </a:lnTo>
                          <a:cubicBezTo>
                            <a:pt x="3969911" y="738336"/>
                            <a:pt x="3878854" y="821512"/>
                            <a:pt x="3814098" y="810442"/>
                          </a:cubicBezTo>
                          <a:cubicBezTo>
                            <a:pt x="3678287" y="816786"/>
                            <a:pt x="3555811" y="782658"/>
                            <a:pt x="3302355" y="810442"/>
                          </a:cubicBezTo>
                          <a:cubicBezTo>
                            <a:pt x="3155989" y="843686"/>
                            <a:pt x="2780117" y="1067896"/>
                            <a:pt x="2594462" y="1069621"/>
                          </a:cubicBezTo>
                          <a:cubicBezTo>
                            <a:pt x="2578583" y="1012595"/>
                            <a:pt x="2387622" y="928165"/>
                            <a:pt x="2311649" y="810442"/>
                          </a:cubicBezTo>
                          <a:cubicBezTo>
                            <a:pt x="1832019" y="755517"/>
                            <a:pt x="691804" y="874829"/>
                            <a:pt x="148728" y="810442"/>
                          </a:cubicBezTo>
                          <a:cubicBezTo>
                            <a:pt x="51511" y="815290"/>
                            <a:pt x="555" y="751298"/>
                            <a:pt x="0" y="675365"/>
                          </a:cubicBezTo>
                          <a:lnTo>
                            <a:pt x="0" y="675368"/>
                          </a:lnTo>
                          <a:cubicBezTo>
                            <a:pt x="-21826" y="573788"/>
                            <a:pt x="-12049" y="519955"/>
                            <a:pt x="0" y="472757"/>
                          </a:cubicBezTo>
                          <a:lnTo>
                            <a:pt x="0" y="472757"/>
                          </a:lnTo>
                          <a:cubicBezTo>
                            <a:pt x="-16569" y="343340"/>
                            <a:pt x="12654" y="228734"/>
                            <a:pt x="0" y="13507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8" name="TextBox 7">
              <a:extLst>
                <a:ext uri="{FF2B5EF4-FFF2-40B4-BE49-F238E27FC236}">
                  <a16:creationId xmlns:a16="http://schemas.microsoft.com/office/drawing/2014/main" id="{0632A631-9784-6F96-D63C-CF51A5C35904}"/>
                </a:ext>
              </a:extLst>
            </p:cNvPr>
            <p:cNvSpPr txBox="1"/>
            <p:nvPr/>
          </p:nvSpPr>
          <p:spPr>
            <a:xfrm>
              <a:off x="-415479" y="1839946"/>
              <a:ext cx="5318023" cy="489152"/>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Báo cáo kết quả</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9" name="Oval 8">
            <a:extLst>
              <a:ext uri="{FF2B5EF4-FFF2-40B4-BE49-F238E27FC236}">
                <a16:creationId xmlns:a16="http://schemas.microsoft.com/office/drawing/2014/main" id="{12565C42-DEF4-B74F-C0CA-C650154334A9}"/>
              </a:ext>
            </a:extLst>
          </p:cNvPr>
          <p:cNvSpPr/>
          <p:nvPr/>
        </p:nvSpPr>
        <p:spPr>
          <a:xfrm>
            <a:off x="11674541" y="4543436"/>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2</a:t>
            </a:r>
            <a:endParaRPr lang="en-US" sz="2000" b="1" dirty="0">
              <a:solidFill>
                <a:srgbClr val="FF0000"/>
              </a:solidFill>
              <a:latin typeface="UTM Avo" panose="020406030505060202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41D0BF15-4386-303B-8724-A7216ACAF102}"/>
              </a:ext>
            </a:extLst>
          </p:cNvPr>
          <p:cNvGrpSpPr/>
          <p:nvPr/>
        </p:nvGrpSpPr>
        <p:grpSpPr>
          <a:xfrm>
            <a:off x="-169908" y="4569928"/>
            <a:ext cx="3962827" cy="810442"/>
            <a:chOff x="-531530" y="1651180"/>
            <a:chExt cx="5550126" cy="677918"/>
          </a:xfrm>
          <a:solidFill>
            <a:schemeClr val="accent1">
              <a:lumMod val="20000"/>
              <a:lumOff val="80000"/>
            </a:schemeClr>
          </a:solidFill>
        </p:grpSpPr>
        <p:sp>
          <p:nvSpPr>
            <p:cNvPr id="11" name="Speech Bubble: Rectangle with Corners Rounded 6">
              <a:extLst>
                <a:ext uri="{FF2B5EF4-FFF2-40B4-BE49-F238E27FC236}">
                  <a16:creationId xmlns:a16="http://schemas.microsoft.com/office/drawing/2014/main" id="{FB73E1D4-DA00-9BB3-65B5-94944C28311A}"/>
                </a:ext>
              </a:extLst>
            </p:cNvPr>
            <p:cNvSpPr/>
            <p:nvPr/>
          </p:nvSpPr>
          <p:spPr>
            <a:xfrm>
              <a:off x="-531530" y="1651180"/>
              <a:ext cx="5550126" cy="677918"/>
            </a:xfrm>
            <a:custGeom>
              <a:avLst/>
              <a:gdLst>
                <a:gd name="connsiteX0" fmla="*/ 0 w 5550126"/>
                <a:gd name="connsiteY0" fmla="*/ 112988 h 677918"/>
                <a:gd name="connsiteX1" fmla="*/ 208300 w 5550126"/>
                <a:gd name="connsiteY1" fmla="*/ 0 h 677918"/>
                <a:gd name="connsiteX2" fmla="*/ 3237573 w 5550126"/>
                <a:gd name="connsiteY2" fmla="*/ 0 h 677918"/>
                <a:gd name="connsiteX3" fmla="*/ 3237573 w 5550126"/>
                <a:gd name="connsiteY3" fmla="*/ 0 h 677918"/>
                <a:gd name="connsiteX4" fmla="*/ 4625103 w 5550126"/>
                <a:gd name="connsiteY4" fmla="*/ 0 h 677918"/>
                <a:gd name="connsiteX5" fmla="*/ 5341824 w 5550126"/>
                <a:gd name="connsiteY5" fmla="*/ 0 h 677918"/>
                <a:gd name="connsiteX6" fmla="*/ 5550126 w 5550126"/>
                <a:gd name="connsiteY6" fmla="*/ 112988 h 677918"/>
                <a:gd name="connsiteX7" fmla="*/ 5550126 w 5550126"/>
                <a:gd name="connsiteY7" fmla="*/ 395451 h 677918"/>
                <a:gd name="connsiteX8" fmla="*/ 5550126 w 5550126"/>
                <a:gd name="connsiteY8" fmla="*/ 395451 h 677918"/>
                <a:gd name="connsiteX9" fmla="*/ 5550126 w 5550126"/>
                <a:gd name="connsiteY9" fmla="*/ 564931 h 677918"/>
                <a:gd name="connsiteX10" fmla="*/ 5550126 w 5550126"/>
                <a:gd name="connsiteY10" fmla="*/ 564928 h 677918"/>
                <a:gd name="connsiteX11" fmla="*/ 5341824 w 5550126"/>
                <a:gd name="connsiteY11" fmla="*/ 677918 h 677918"/>
                <a:gd name="connsiteX12" fmla="*/ 4625103 w 5550126"/>
                <a:gd name="connsiteY12" fmla="*/ 677918 h 677918"/>
                <a:gd name="connsiteX13" fmla="*/ 3633666 w 5550126"/>
                <a:gd name="connsiteY13" fmla="*/ 894715 h 677918"/>
                <a:gd name="connsiteX14" fmla="*/ 3237573 w 5550126"/>
                <a:gd name="connsiteY14" fmla="*/ 677918 h 677918"/>
                <a:gd name="connsiteX15" fmla="*/ 208300 w 5550126"/>
                <a:gd name="connsiteY15" fmla="*/ 677918 h 677918"/>
                <a:gd name="connsiteX16" fmla="*/ 0 w 5550126"/>
                <a:gd name="connsiteY16" fmla="*/ 564928 h 677918"/>
                <a:gd name="connsiteX17" fmla="*/ 0 w 5550126"/>
                <a:gd name="connsiteY17" fmla="*/ 564931 h 677918"/>
                <a:gd name="connsiteX18" fmla="*/ 0 w 5550126"/>
                <a:gd name="connsiteY18" fmla="*/ 395451 h 677918"/>
                <a:gd name="connsiteX19" fmla="*/ 0 w 5550126"/>
                <a:gd name="connsiteY19" fmla="*/ 395451 h 677918"/>
                <a:gd name="connsiteX20" fmla="*/ 0 w 5550126"/>
                <a:gd name="connsiteY20" fmla="*/ 112988 h 677918"/>
                <a:gd name="connsiteX0" fmla="*/ 0 w 5550126"/>
                <a:gd name="connsiteY0" fmla="*/ 112988 h 677918"/>
                <a:gd name="connsiteX1" fmla="*/ 208300 w 5550126"/>
                <a:gd name="connsiteY1" fmla="*/ 0 h 677918"/>
                <a:gd name="connsiteX2" fmla="*/ 3237573 w 5550126"/>
                <a:gd name="connsiteY2" fmla="*/ 0 h 677918"/>
                <a:gd name="connsiteX3" fmla="*/ 3237573 w 5550126"/>
                <a:gd name="connsiteY3" fmla="*/ 0 h 677918"/>
                <a:gd name="connsiteX4" fmla="*/ 4625103 w 5550126"/>
                <a:gd name="connsiteY4" fmla="*/ 0 h 677918"/>
                <a:gd name="connsiteX5" fmla="*/ 5341824 w 5550126"/>
                <a:gd name="connsiteY5" fmla="*/ 0 h 677918"/>
                <a:gd name="connsiteX6" fmla="*/ 5550126 w 5550126"/>
                <a:gd name="connsiteY6" fmla="*/ 112988 h 677918"/>
                <a:gd name="connsiteX7" fmla="*/ 5550126 w 5550126"/>
                <a:gd name="connsiteY7" fmla="*/ 395451 h 677918"/>
                <a:gd name="connsiteX8" fmla="*/ 5550126 w 5550126"/>
                <a:gd name="connsiteY8" fmla="*/ 395451 h 677918"/>
                <a:gd name="connsiteX9" fmla="*/ 5550126 w 5550126"/>
                <a:gd name="connsiteY9" fmla="*/ 564931 h 677918"/>
                <a:gd name="connsiteX10" fmla="*/ 5550126 w 5550126"/>
                <a:gd name="connsiteY10" fmla="*/ 564928 h 677918"/>
                <a:gd name="connsiteX11" fmla="*/ 5341824 w 5550126"/>
                <a:gd name="connsiteY11" fmla="*/ 677918 h 677918"/>
                <a:gd name="connsiteX12" fmla="*/ 4625103 w 5550126"/>
                <a:gd name="connsiteY12" fmla="*/ 677918 h 677918"/>
                <a:gd name="connsiteX13" fmla="*/ 3633666 w 5550126"/>
                <a:gd name="connsiteY13" fmla="*/ 894715 h 677918"/>
                <a:gd name="connsiteX14" fmla="*/ 3237573 w 5550126"/>
                <a:gd name="connsiteY14" fmla="*/ 677918 h 677918"/>
                <a:gd name="connsiteX15" fmla="*/ 208300 w 5550126"/>
                <a:gd name="connsiteY15" fmla="*/ 677918 h 677918"/>
                <a:gd name="connsiteX16" fmla="*/ 0 w 5550126"/>
                <a:gd name="connsiteY16" fmla="*/ 564928 h 677918"/>
                <a:gd name="connsiteX17" fmla="*/ 0 w 5550126"/>
                <a:gd name="connsiteY17" fmla="*/ 564931 h 677918"/>
                <a:gd name="connsiteX18" fmla="*/ 0 w 5550126"/>
                <a:gd name="connsiteY18" fmla="*/ 395451 h 677918"/>
                <a:gd name="connsiteX19" fmla="*/ 0 w 5550126"/>
                <a:gd name="connsiteY19" fmla="*/ 395451 h 677918"/>
                <a:gd name="connsiteX20" fmla="*/ 0 w 5550126"/>
                <a:gd name="connsiteY20" fmla="*/ 112988 h 677918"/>
                <a:gd name="connsiteX0" fmla="*/ 0 w 5550126"/>
                <a:gd name="connsiteY0" fmla="*/ 112988 h 677918"/>
                <a:gd name="connsiteX1" fmla="*/ 208300 w 5550126"/>
                <a:gd name="connsiteY1" fmla="*/ 0 h 677918"/>
                <a:gd name="connsiteX2" fmla="*/ 3237573 w 5550126"/>
                <a:gd name="connsiteY2" fmla="*/ 0 h 677918"/>
                <a:gd name="connsiteX3" fmla="*/ 3237573 w 5550126"/>
                <a:gd name="connsiteY3" fmla="*/ 0 h 677918"/>
                <a:gd name="connsiteX4" fmla="*/ 4625103 w 5550126"/>
                <a:gd name="connsiteY4" fmla="*/ 0 h 677918"/>
                <a:gd name="connsiteX5" fmla="*/ 5341824 w 5550126"/>
                <a:gd name="connsiteY5" fmla="*/ 0 h 677918"/>
                <a:gd name="connsiteX6" fmla="*/ 5550126 w 5550126"/>
                <a:gd name="connsiteY6" fmla="*/ 112988 h 677918"/>
                <a:gd name="connsiteX7" fmla="*/ 5550126 w 5550126"/>
                <a:gd name="connsiteY7" fmla="*/ 395451 h 677918"/>
                <a:gd name="connsiteX8" fmla="*/ 5550126 w 5550126"/>
                <a:gd name="connsiteY8" fmla="*/ 395451 h 677918"/>
                <a:gd name="connsiteX9" fmla="*/ 5550126 w 5550126"/>
                <a:gd name="connsiteY9" fmla="*/ 564931 h 677918"/>
                <a:gd name="connsiteX10" fmla="*/ 5550126 w 5550126"/>
                <a:gd name="connsiteY10" fmla="*/ 564928 h 677918"/>
                <a:gd name="connsiteX11" fmla="*/ 5341824 w 5550126"/>
                <a:gd name="connsiteY11" fmla="*/ 677918 h 677918"/>
                <a:gd name="connsiteX12" fmla="*/ 4625103 w 5550126"/>
                <a:gd name="connsiteY12" fmla="*/ 677918 h 677918"/>
                <a:gd name="connsiteX13" fmla="*/ 3633666 w 5550126"/>
                <a:gd name="connsiteY13" fmla="*/ 894715 h 677918"/>
                <a:gd name="connsiteX14" fmla="*/ 3237573 w 5550126"/>
                <a:gd name="connsiteY14" fmla="*/ 677918 h 677918"/>
                <a:gd name="connsiteX15" fmla="*/ 208300 w 5550126"/>
                <a:gd name="connsiteY15" fmla="*/ 677918 h 677918"/>
                <a:gd name="connsiteX16" fmla="*/ 0 w 5550126"/>
                <a:gd name="connsiteY16" fmla="*/ 564928 h 677918"/>
                <a:gd name="connsiteX17" fmla="*/ 0 w 5550126"/>
                <a:gd name="connsiteY17" fmla="*/ 564931 h 677918"/>
                <a:gd name="connsiteX18" fmla="*/ 0 w 5550126"/>
                <a:gd name="connsiteY18" fmla="*/ 395451 h 677918"/>
                <a:gd name="connsiteX19" fmla="*/ 0 w 5550126"/>
                <a:gd name="connsiteY19" fmla="*/ 395451 h 677918"/>
                <a:gd name="connsiteX20" fmla="*/ 0 w 5550126"/>
                <a:gd name="connsiteY20" fmla="*/ 112988 h 67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677918" fill="none" extrusionOk="0">
                  <a:moveTo>
                    <a:pt x="0" y="112988"/>
                  </a:moveTo>
                  <a:cubicBezTo>
                    <a:pt x="14027" y="55086"/>
                    <a:pt x="66483" y="7361"/>
                    <a:pt x="208300" y="0"/>
                  </a:cubicBezTo>
                  <a:cubicBezTo>
                    <a:pt x="1424188" y="159915"/>
                    <a:pt x="2205598" y="7148"/>
                    <a:pt x="3237573" y="0"/>
                  </a:cubicBezTo>
                  <a:lnTo>
                    <a:pt x="3237573" y="0"/>
                  </a:lnTo>
                  <a:cubicBezTo>
                    <a:pt x="3653436" y="-80148"/>
                    <a:pt x="4084089" y="54097"/>
                    <a:pt x="4625103" y="0"/>
                  </a:cubicBezTo>
                  <a:cubicBezTo>
                    <a:pt x="4752386" y="-21206"/>
                    <a:pt x="5063276" y="31486"/>
                    <a:pt x="5341824" y="0"/>
                  </a:cubicBezTo>
                  <a:cubicBezTo>
                    <a:pt x="5465776" y="8659"/>
                    <a:pt x="5522923" y="53124"/>
                    <a:pt x="5550126" y="112988"/>
                  </a:cubicBezTo>
                  <a:cubicBezTo>
                    <a:pt x="5549832" y="141383"/>
                    <a:pt x="5549765" y="336840"/>
                    <a:pt x="5550126" y="395451"/>
                  </a:cubicBezTo>
                  <a:lnTo>
                    <a:pt x="5550126" y="395451"/>
                  </a:lnTo>
                  <a:cubicBezTo>
                    <a:pt x="5562450" y="422856"/>
                    <a:pt x="5536633" y="542442"/>
                    <a:pt x="5550126" y="564931"/>
                  </a:cubicBezTo>
                  <a:lnTo>
                    <a:pt x="5550126" y="564928"/>
                  </a:lnTo>
                  <a:cubicBezTo>
                    <a:pt x="5530904" y="612768"/>
                    <a:pt x="5444877" y="707142"/>
                    <a:pt x="5341824" y="677918"/>
                  </a:cubicBezTo>
                  <a:cubicBezTo>
                    <a:pt x="5142482" y="712342"/>
                    <a:pt x="4959000" y="662260"/>
                    <a:pt x="4625103" y="677918"/>
                  </a:cubicBezTo>
                  <a:cubicBezTo>
                    <a:pt x="4389404" y="708608"/>
                    <a:pt x="3917091" y="905691"/>
                    <a:pt x="3633666" y="894715"/>
                  </a:cubicBezTo>
                  <a:cubicBezTo>
                    <a:pt x="3572043" y="821015"/>
                    <a:pt x="3396307" y="763421"/>
                    <a:pt x="3237573" y="677918"/>
                  </a:cubicBezTo>
                  <a:cubicBezTo>
                    <a:pt x="2651042" y="678787"/>
                    <a:pt x="956227" y="780478"/>
                    <a:pt x="208300" y="677918"/>
                  </a:cubicBezTo>
                  <a:cubicBezTo>
                    <a:pt x="92081" y="688134"/>
                    <a:pt x="-22132" y="642499"/>
                    <a:pt x="0" y="564928"/>
                  </a:cubicBezTo>
                  <a:lnTo>
                    <a:pt x="0" y="564931"/>
                  </a:lnTo>
                  <a:cubicBezTo>
                    <a:pt x="-36993" y="479824"/>
                    <a:pt x="-3353" y="441033"/>
                    <a:pt x="0" y="395451"/>
                  </a:cubicBezTo>
                  <a:lnTo>
                    <a:pt x="0" y="395451"/>
                  </a:lnTo>
                  <a:cubicBezTo>
                    <a:pt x="-35168" y="278235"/>
                    <a:pt x="53946" y="182082"/>
                    <a:pt x="0" y="112988"/>
                  </a:cubicBezTo>
                  <a:close/>
                </a:path>
                <a:path w="5550126" h="677918" stroke="0" extrusionOk="0">
                  <a:moveTo>
                    <a:pt x="0" y="112988"/>
                  </a:moveTo>
                  <a:cubicBezTo>
                    <a:pt x="-94" y="41117"/>
                    <a:pt x="122842" y="10819"/>
                    <a:pt x="208300" y="0"/>
                  </a:cubicBezTo>
                  <a:cubicBezTo>
                    <a:pt x="1392391" y="49482"/>
                    <a:pt x="1995065" y="32339"/>
                    <a:pt x="3237573" y="0"/>
                  </a:cubicBezTo>
                  <a:lnTo>
                    <a:pt x="3237573" y="0"/>
                  </a:lnTo>
                  <a:cubicBezTo>
                    <a:pt x="3524418" y="-41676"/>
                    <a:pt x="4360192" y="18774"/>
                    <a:pt x="4625103" y="0"/>
                  </a:cubicBezTo>
                  <a:cubicBezTo>
                    <a:pt x="4813917" y="-24712"/>
                    <a:pt x="5069446" y="-1762"/>
                    <a:pt x="5341824" y="0"/>
                  </a:cubicBezTo>
                  <a:cubicBezTo>
                    <a:pt x="5456169" y="-4656"/>
                    <a:pt x="5531148" y="46649"/>
                    <a:pt x="5550126" y="112988"/>
                  </a:cubicBezTo>
                  <a:cubicBezTo>
                    <a:pt x="5538860" y="146828"/>
                    <a:pt x="5552749" y="330463"/>
                    <a:pt x="5550126" y="395451"/>
                  </a:cubicBezTo>
                  <a:lnTo>
                    <a:pt x="5550126" y="395451"/>
                  </a:lnTo>
                  <a:cubicBezTo>
                    <a:pt x="5552274" y="434395"/>
                    <a:pt x="5540342" y="503572"/>
                    <a:pt x="5550126" y="564931"/>
                  </a:cubicBezTo>
                  <a:lnTo>
                    <a:pt x="5550126" y="564928"/>
                  </a:lnTo>
                  <a:cubicBezTo>
                    <a:pt x="5533757" y="632830"/>
                    <a:pt x="5462464" y="695040"/>
                    <a:pt x="5341824" y="677918"/>
                  </a:cubicBezTo>
                  <a:cubicBezTo>
                    <a:pt x="5018152" y="708888"/>
                    <a:pt x="4782628" y="652953"/>
                    <a:pt x="4625103" y="677918"/>
                  </a:cubicBezTo>
                  <a:cubicBezTo>
                    <a:pt x="4227559" y="803593"/>
                    <a:pt x="4124342" y="831870"/>
                    <a:pt x="3633666" y="894715"/>
                  </a:cubicBezTo>
                  <a:cubicBezTo>
                    <a:pt x="3467098" y="837415"/>
                    <a:pt x="3389085" y="752943"/>
                    <a:pt x="3237573" y="677918"/>
                  </a:cubicBezTo>
                  <a:cubicBezTo>
                    <a:pt x="2442268" y="733316"/>
                    <a:pt x="1088081" y="711979"/>
                    <a:pt x="208300" y="677918"/>
                  </a:cubicBezTo>
                  <a:cubicBezTo>
                    <a:pt x="71498" y="694754"/>
                    <a:pt x="24840" y="612867"/>
                    <a:pt x="0" y="564928"/>
                  </a:cubicBezTo>
                  <a:lnTo>
                    <a:pt x="0" y="564931"/>
                  </a:lnTo>
                  <a:cubicBezTo>
                    <a:pt x="10263" y="505467"/>
                    <a:pt x="-7109" y="441257"/>
                    <a:pt x="0" y="395451"/>
                  </a:cubicBezTo>
                  <a:lnTo>
                    <a:pt x="0" y="395451"/>
                  </a:lnTo>
                  <a:cubicBezTo>
                    <a:pt x="21769" y="315858"/>
                    <a:pt x="-7560" y="160436"/>
                    <a:pt x="0" y="112988"/>
                  </a:cubicBezTo>
                  <a:close/>
                </a:path>
                <a:path w="5550126" h="677918" fill="none" stroke="0" extrusionOk="0">
                  <a:moveTo>
                    <a:pt x="0" y="112988"/>
                  </a:moveTo>
                  <a:cubicBezTo>
                    <a:pt x="-4571" y="81397"/>
                    <a:pt x="86080" y="16380"/>
                    <a:pt x="208300" y="0"/>
                  </a:cubicBezTo>
                  <a:cubicBezTo>
                    <a:pt x="1555445" y="34441"/>
                    <a:pt x="2053808" y="45195"/>
                    <a:pt x="3237573" y="0"/>
                  </a:cubicBezTo>
                  <a:lnTo>
                    <a:pt x="3237573" y="0"/>
                  </a:lnTo>
                  <a:cubicBezTo>
                    <a:pt x="3655502" y="-20221"/>
                    <a:pt x="3953431" y="-27217"/>
                    <a:pt x="4625103" y="0"/>
                  </a:cubicBezTo>
                  <a:cubicBezTo>
                    <a:pt x="4756464" y="-41092"/>
                    <a:pt x="5016733" y="-23359"/>
                    <a:pt x="5341824" y="0"/>
                  </a:cubicBezTo>
                  <a:cubicBezTo>
                    <a:pt x="5466296" y="-4146"/>
                    <a:pt x="5561743" y="48612"/>
                    <a:pt x="5550126" y="112988"/>
                  </a:cubicBezTo>
                  <a:cubicBezTo>
                    <a:pt x="5537403" y="137490"/>
                    <a:pt x="5528975" y="351696"/>
                    <a:pt x="5550126" y="395451"/>
                  </a:cubicBezTo>
                  <a:lnTo>
                    <a:pt x="5550126" y="395451"/>
                  </a:lnTo>
                  <a:cubicBezTo>
                    <a:pt x="5565683" y="420817"/>
                    <a:pt x="5533503" y="535315"/>
                    <a:pt x="5550126" y="564931"/>
                  </a:cubicBezTo>
                  <a:lnTo>
                    <a:pt x="5550126" y="564928"/>
                  </a:lnTo>
                  <a:cubicBezTo>
                    <a:pt x="5573986" y="626383"/>
                    <a:pt x="5430490" y="687513"/>
                    <a:pt x="5341824" y="677918"/>
                  </a:cubicBezTo>
                  <a:cubicBezTo>
                    <a:pt x="5150355" y="681493"/>
                    <a:pt x="4983173" y="671250"/>
                    <a:pt x="4625103" y="677918"/>
                  </a:cubicBezTo>
                  <a:cubicBezTo>
                    <a:pt x="4426034" y="703898"/>
                    <a:pt x="3931188" y="872165"/>
                    <a:pt x="3633666" y="894715"/>
                  </a:cubicBezTo>
                  <a:cubicBezTo>
                    <a:pt x="3630209" y="835575"/>
                    <a:pt x="3345453" y="782808"/>
                    <a:pt x="3237573" y="677918"/>
                  </a:cubicBezTo>
                  <a:cubicBezTo>
                    <a:pt x="2627920" y="688940"/>
                    <a:pt x="931495" y="678889"/>
                    <a:pt x="208300" y="677918"/>
                  </a:cubicBezTo>
                  <a:cubicBezTo>
                    <a:pt x="61331" y="686066"/>
                    <a:pt x="6371" y="636747"/>
                    <a:pt x="0" y="564928"/>
                  </a:cubicBezTo>
                  <a:lnTo>
                    <a:pt x="0" y="564931"/>
                  </a:lnTo>
                  <a:cubicBezTo>
                    <a:pt x="-25364" y="481891"/>
                    <a:pt x="-11104" y="440584"/>
                    <a:pt x="0" y="395451"/>
                  </a:cubicBezTo>
                  <a:lnTo>
                    <a:pt x="0" y="395451"/>
                  </a:lnTo>
                  <a:cubicBezTo>
                    <a:pt x="-23961" y="289831"/>
                    <a:pt x="18589" y="192034"/>
                    <a:pt x="0" y="112988"/>
                  </a:cubicBezTo>
                  <a:close/>
                </a:path>
                <a:path w="5550126" h="677918" fill="none" stroke="0" extrusionOk="0">
                  <a:moveTo>
                    <a:pt x="0" y="112988"/>
                  </a:moveTo>
                  <a:cubicBezTo>
                    <a:pt x="10826" y="57449"/>
                    <a:pt x="77965" y="1823"/>
                    <a:pt x="208300" y="0"/>
                  </a:cubicBezTo>
                  <a:cubicBezTo>
                    <a:pt x="1520640" y="95369"/>
                    <a:pt x="2117932" y="123383"/>
                    <a:pt x="3237573" y="0"/>
                  </a:cubicBezTo>
                  <a:lnTo>
                    <a:pt x="3237573" y="0"/>
                  </a:lnTo>
                  <a:cubicBezTo>
                    <a:pt x="3689289" y="-51665"/>
                    <a:pt x="4038905" y="-34787"/>
                    <a:pt x="4625103" y="0"/>
                  </a:cubicBezTo>
                  <a:cubicBezTo>
                    <a:pt x="4762091" y="-38702"/>
                    <a:pt x="5019761" y="735"/>
                    <a:pt x="5341824" y="0"/>
                  </a:cubicBezTo>
                  <a:cubicBezTo>
                    <a:pt x="5461828" y="206"/>
                    <a:pt x="5536073" y="46117"/>
                    <a:pt x="5550126" y="112988"/>
                  </a:cubicBezTo>
                  <a:cubicBezTo>
                    <a:pt x="5545167" y="131794"/>
                    <a:pt x="5542966" y="348074"/>
                    <a:pt x="5550126" y="395451"/>
                  </a:cubicBezTo>
                  <a:lnTo>
                    <a:pt x="5550126" y="395451"/>
                  </a:lnTo>
                  <a:cubicBezTo>
                    <a:pt x="5561480" y="420915"/>
                    <a:pt x="5537244" y="541593"/>
                    <a:pt x="5550126" y="564931"/>
                  </a:cubicBezTo>
                  <a:lnTo>
                    <a:pt x="5550126" y="564928"/>
                  </a:lnTo>
                  <a:cubicBezTo>
                    <a:pt x="5553502" y="613064"/>
                    <a:pt x="5433905" y="695664"/>
                    <a:pt x="5341824" y="677918"/>
                  </a:cubicBezTo>
                  <a:cubicBezTo>
                    <a:pt x="5146073" y="684828"/>
                    <a:pt x="4961588" y="657861"/>
                    <a:pt x="4625103" y="677918"/>
                  </a:cubicBezTo>
                  <a:cubicBezTo>
                    <a:pt x="4397695" y="691410"/>
                    <a:pt x="3907827" y="897560"/>
                    <a:pt x="3633666" y="894715"/>
                  </a:cubicBezTo>
                  <a:cubicBezTo>
                    <a:pt x="3598530" y="834398"/>
                    <a:pt x="3375183" y="779814"/>
                    <a:pt x="3237573" y="677918"/>
                  </a:cubicBezTo>
                  <a:cubicBezTo>
                    <a:pt x="2411833" y="654311"/>
                    <a:pt x="934394" y="817273"/>
                    <a:pt x="208300" y="677918"/>
                  </a:cubicBezTo>
                  <a:cubicBezTo>
                    <a:pt x="81584" y="689336"/>
                    <a:pt x="-14628" y="635486"/>
                    <a:pt x="0" y="564928"/>
                  </a:cubicBezTo>
                  <a:lnTo>
                    <a:pt x="0" y="564931"/>
                  </a:lnTo>
                  <a:cubicBezTo>
                    <a:pt x="-36416" y="477831"/>
                    <a:pt x="-5414" y="437967"/>
                    <a:pt x="0" y="395451"/>
                  </a:cubicBezTo>
                  <a:lnTo>
                    <a:pt x="0" y="395451"/>
                  </a:lnTo>
                  <a:cubicBezTo>
                    <a:pt x="-30348" y="286779"/>
                    <a:pt x="39662" y="183509"/>
                    <a:pt x="0" y="112988"/>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3962827"/>
                        <a:gd name="connsiteY0" fmla="*/ 135076 h 810442"/>
                        <a:gd name="connsiteX1" fmla="*/ 148728 w 3962827"/>
                        <a:gd name="connsiteY1" fmla="*/ 0 h 810442"/>
                        <a:gd name="connsiteX2" fmla="*/ 2311649 w 3962827"/>
                        <a:gd name="connsiteY2" fmla="*/ 0 h 810442"/>
                        <a:gd name="connsiteX3" fmla="*/ 2311649 w 3962827"/>
                        <a:gd name="connsiteY3" fmla="*/ 0 h 810442"/>
                        <a:gd name="connsiteX4" fmla="*/ 3302355 w 3962827"/>
                        <a:gd name="connsiteY4" fmla="*/ 0 h 810442"/>
                        <a:gd name="connsiteX5" fmla="*/ 3814098 w 3962827"/>
                        <a:gd name="connsiteY5" fmla="*/ 0 h 810442"/>
                        <a:gd name="connsiteX6" fmla="*/ 3962827 w 3962827"/>
                        <a:gd name="connsiteY6" fmla="*/ 135076 h 810442"/>
                        <a:gd name="connsiteX7" fmla="*/ 3962827 w 3962827"/>
                        <a:gd name="connsiteY7" fmla="*/ 472757 h 810442"/>
                        <a:gd name="connsiteX8" fmla="*/ 3962827 w 3962827"/>
                        <a:gd name="connsiteY8" fmla="*/ 472757 h 810442"/>
                        <a:gd name="connsiteX9" fmla="*/ 3962827 w 3962827"/>
                        <a:gd name="connsiteY9" fmla="*/ 675368 h 810442"/>
                        <a:gd name="connsiteX10" fmla="*/ 3962827 w 3962827"/>
                        <a:gd name="connsiteY10" fmla="*/ 675365 h 810442"/>
                        <a:gd name="connsiteX11" fmla="*/ 3814098 w 3962827"/>
                        <a:gd name="connsiteY11" fmla="*/ 810442 h 810442"/>
                        <a:gd name="connsiteX12" fmla="*/ 3302355 w 3962827"/>
                        <a:gd name="connsiteY12" fmla="*/ 810442 h 810442"/>
                        <a:gd name="connsiteX13" fmla="*/ 2594462 w 3962827"/>
                        <a:gd name="connsiteY13" fmla="*/ 1069621 h 810442"/>
                        <a:gd name="connsiteX14" fmla="*/ 2311649 w 3962827"/>
                        <a:gd name="connsiteY14" fmla="*/ 810442 h 810442"/>
                        <a:gd name="connsiteX15" fmla="*/ 148728 w 3962827"/>
                        <a:gd name="connsiteY15" fmla="*/ 810442 h 810442"/>
                        <a:gd name="connsiteX16" fmla="*/ 0 w 3962827"/>
                        <a:gd name="connsiteY16" fmla="*/ 675365 h 810442"/>
                        <a:gd name="connsiteX17" fmla="*/ 0 w 3962827"/>
                        <a:gd name="connsiteY17" fmla="*/ 675368 h 810442"/>
                        <a:gd name="connsiteX18" fmla="*/ 0 w 3962827"/>
                        <a:gd name="connsiteY18" fmla="*/ 472757 h 810442"/>
                        <a:gd name="connsiteX19" fmla="*/ 0 w 3962827"/>
                        <a:gd name="connsiteY19" fmla="*/ 472757 h 810442"/>
                        <a:gd name="connsiteX20" fmla="*/ 0 w 3962827"/>
                        <a:gd name="connsiteY20" fmla="*/ 135076 h 810442"/>
                        <a:gd name="connsiteX0" fmla="*/ 0 w 3962827"/>
                        <a:gd name="connsiteY0" fmla="*/ 135076 h 810442"/>
                        <a:gd name="connsiteX1" fmla="*/ 148728 w 3962827"/>
                        <a:gd name="connsiteY1" fmla="*/ 0 h 810442"/>
                        <a:gd name="connsiteX2" fmla="*/ 2311649 w 3962827"/>
                        <a:gd name="connsiteY2" fmla="*/ 0 h 810442"/>
                        <a:gd name="connsiteX3" fmla="*/ 2311649 w 3962827"/>
                        <a:gd name="connsiteY3" fmla="*/ 0 h 810442"/>
                        <a:gd name="connsiteX4" fmla="*/ 3302355 w 3962827"/>
                        <a:gd name="connsiteY4" fmla="*/ 0 h 810442"/>
                        <a:gd name="connsiteX5" fmla="*/ 3814098 w 3962827"/>
                        <a:gd name="connsiteY5" fmla="*/ 0 h 810442"/>
                        <a:gd name="connsiteX6" fmla="*/ 3962827 w 3962827"/>
                        <a:gd name="connsiteY6" fmla="*/ 135076 h 810442"/>
                        <a:gd name="connsiteX7" fmla="*/ 3962827 w 3962827"/>
                        <a:gd name="connsiteY7" fmla="*/ 472757 h 810442"/>
                        <a:gd name="connsiteX8" fmla="*/ 3962827 w 3962827"/>
                        <a:gd name="connsiteY8" fmla="*/ 472757 h 810442"/>
                        <a:gd name="connsiteX9" fmla="*/ 3962827 w 3962827"/>
                        <a:gd name="connsiteY9" fmla="*/ 675368 h 810442"/>
                        <a:gd name="connsiteX10" fmla="*/ 3962827 w 3962827"/>
                        <a:gd name="connsiteY10" fmla="*/ 675365 h 810442"/>
                        <a:gd name="connsiteX11" fmla="*/ 3814098 w 3962827"/>
                        <a:gd name="connsiteY11" fmla="*/ 810442 h 810442"/>
                        <a:gd name="connsiteX12" fmla="*/ 3302355 w 3962827"/>
                        <a:gd name="connsiteY12" fmla="*/ 810442 h 810442"/>
                        <a:gd name="connsiteX13" fmla="*/ 2594462 w 3962827"/>
                        <a:gd name="connsiteY13" fmla="*/ 1069621 h 810442"/>
                        <a:gd name="connsiteX14" fmla="*/ 2311649 w 3962827"/>
                        <a:gd name="connsiteY14" fmla="*/ 810442 h 810442"/>
                        <a:gd name="connsiteX15" fmla="*/ 148728 w 3962827"/>
                        <a:gd name="connsiteY15" fmla="*/ 810442 h 810442"/>
                        <a:gd name="connsiteX16" fmla="*/ 0 w 3962827"/>
                        <a:gd name="connsiteY16" fmla="*/ 675365 h 810442"/>
                        <a:gd name="connsiteX17" fmla="*/ 0 w 3962827"/>
                        <a:gd name="connsiteY17" fmla="*/ 675368 h 810442"/>
                        <a:gd name="connsiteX18" fmla="*/ 0 w 3962827"/>
                        <a:gd name="connsiteY18" fmla="*/ 472757 h 810442"/>
                        <a:gd name="connsiteX19" fmla="*/ 0 w 3962827"/>
                        <a:gd name="connsiteY19" fmla="*/ 472757 h 810442"/>
                        <a:gd name="connsiteX20" fmla="*/ 0 w 3962827"/>
                        <a:gd name="connsiteY20" fmla="*/ 135076 h 81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2827" h="810442" fill="none" extrusionOk="0">
                          <a:moveTo>
                            <a:pt x="0" y="135076"/>
                          </a:moveTo>
                          <a:cubicBezTo>
                            <a:pt x="9029" y="64961"/>
                            <a:pt x="53272" y="4894"/>
                            <a:pt x="148728" y="0"/>
                          </a:cubicBezTo>
                          <a:cubicBezTo>
                            <a:pt x="1067074" y="136238"/>
                            <a:pt x="1533185" y="73781"/>
                            <a:pt x="2311649" y="0"/>
                          </a:cubicBezTo>
                          <a:lnTo>
                            <a:pt x="2311649" y="0"/>
                          </a:lnTo>
                          <a:cubicBezTo>
                            <a:pt x="2631727" y="-72158"/>
                            <a:pt x="2902671" y="30049"/>
                            <a:pt x="3302355" y="0"/>
                          </a:cubicBezTo>
                          <a:cubicBezTo>
                            <a:pt x="3382452" y="-14892"/>
                            <a:pt x="3617737" y="32992"/>
                            <a:pt x="3814098" y="0"/>
                          </a:cubicBezTo>
                          <a:cubicBezTo>
                            <a:pt x="3901805" y="8228"/>
                            <a:pt x="3946985" y="62672"/>
                            <a:pt x="3962827" y="135076"/>
                          </a:cubicBezTo>
                          <a:cubicBezTo>
                            <a:pt x="3959071" y="169858"/>
                            <a:pt x="3958649" y="411449"/>
                            <a:pt x="3962827" y="472757"/>
                          </a:cubicBezTo>
                          <a:lnTo>
                            <a:pt x="3962827" y="472757"/>
                          </a:lnTo>
                          <a:cubicBezTo>
                            <a:pt x="3967558" y="507178"/>
                            <a:pt x="3953223" y="642390"/>
                            <a:pt x="3962827" y="675368"/>
                          </a:cubicBezTo>
                          <a:lnTo>
                            <a:pt x="3962827" y="675365"/>
                          </a:lnTo>
                          <a:cubicBezTo>
                            <a:pt x="3950551" y="735593"/>
                            <a:pt x="3891207" y="826146"/>
                            <a:pt x="3814098" y="810442"/>
                          </a:cubicBezTo>
                          <a:cubicBezTo>
                            <a:pt x="3672168" y="848565"/>
                            <a:pt x="3539468" y="786636"/>
                            <a:pt x="3302355" y="810442"/>
                          </a:cubicBezTo>
                          <a:cubicBezTo>
                            <a:pt x="3153889" y="852302"/>
                            <a:pt x="2802807" y="1065560"/>
                            <a:pt x="2594462" y="1069621"/>
                          </a:cubicBezTo>
                          <a:cubicBezTo>
                            <a:pt x="2554525" y="998800"/>
                            <a:pt x="2413052" y="934013"/>
                            <a:pt x="2311649" y="810442"/>
                          </a:cubicBezTo>
                          <a:cubicBezTo>
                            <a:pt x="1883033" y="810964"/>
                            <a:pt x="723555" y="793256"/>
                            <a:pt x="148728" y="810442"/>
                          </a:cubicBezTo>
                          <a:cubicBezTo>
                            <a:pt x="65805" y="821280"/>
                            <a:pt x="-13021" y="763088"/>
                            <a:pt x="0" y="675365"/>
                          </a:cubicBezTo>
                          <a:lnTo>
                            <a:pt x="0" y="675368"/>
                          </a:lnTo>
                          <a:cubicBezTo>
                            <a:pt x="-22996" y="574654"/>
                            <a:pt x="-4267" y="526136"/>
                            <a:pt x="0" y="472757"/>
                          </a:cubicBezTo>
                          <a:lnTo>
                            <a:pt x="0" y="472757"/>
                          </a:lnTo>
                          <a:cubicBezTo>
                            <a:pt x="-18144" y="340205"/>
                            <a:pt x="28869" y="224969"/>
                            <a:pt x="0" y="135076"/>
                          </a:cubicBezTo>
                          <a:close/>
                        </a:path>
                        <a:path w="3962827" h="810442" stroke="0" extrusionOk="0">
                          <a:moveTo>
                            <a:pt x="0" y="135076"/>
                          </a:moveTo>
                          <a:cubicBezTo>
                            <a:pt x="-1128" y="56204"/>
                            <a:pt x="85107" y="4573"/>
                            <a:pt x="148728" y="0"/>
                          </a:cubicBezTo>
                          <a:cubicBezTo>
                            <a:pt x="971276" y="97028"/>
                            <a:pt x="1356294" y="70"/>
                            <a:pt x="2311649" y="0"/>
                          </a:cubicBezTo>
                          <a:lnTo>
                            <a:pt x="2311649" y="0"/>
                          </a:lnTo>
                          <a:cubicBezTo>
                            <a:pt x="2540381" y="-36924"/>
                            <a:pt x="3113411" y="-1438"/>
                            <a:pt x="3302355" y="0"/>
                          </a:cubicBezTo>
                          <a:cubicBezTo>
                            <a:pt x="3446229" y="-23521"/>
                            <a:pt x="3611560" y="9012"/>
                            <a:pt x="3814098" y="0"/>
                          </a:cubicBezTo>
                          <a:cubicBezTo>
                            <a:pt x="3894841" y="-6543"/>
                            <a:pt x="3957634" y="58103"/>
                            <a:pt x="3962827" y="135076"/>
                          </a:cubicBezTo>
                          <a:cubicBezTo>
                            <a:pt x="3953238" y="173255"/>
                            <a:pt x="3961735" y="406574"/>
                            <a:pt x="3962827" y="472757"/>
                          </a:cubicBezTo>
                          <a:lnTo>
                            <a:pt x="3962827" y="472757"/>
                          </a:lnTo>
                          <a:cubicBezTo>
                            <a:pt x="3967188" y="524260"/>
                            <a:pt x="3952462" y="597013"/>
                            <a:pt x="3962827" y="675368"/>
                          </a:cubicBezTo>
                          <a:lnTo>
                            <a:pt x="3962827" y="675365"/>
                          </a:lnTo>
                          <a:cubicBezTo>
                            <a:pt x="3956228" y="753551"/>
                            <a:pt x="3890748" y="818135"/>
                            <a:pt x="3814098" y="810442"/>
                          </a:cubicBezTo>
                          <a:cubicBezTo>
                            <a:pt x="3581117" y="839490"/>
                            <a:pt x="3415231" y="787736"/>
                            <a:pt x="3302355" y="810442"/>
                          </a:cubicBezTo>
                          <a:cubicBezTo>
                            <a:pt x="3020104" y="954407"/>
                            <a:pt x="2929292" y="989566"/>
                            <a:pt x="2594462" y="1069621"/>
                          </a:cubicBezTo>
                          <a:cubicBezTo>
                            <a:pt x="2473686" y="980784"/>
                            <a:pt x="2422193" y="897584"/>
                            <a:pt x="2311649" y="810442"/>
                          </a:cubicBezTo>
                          <a:cubicBezTo>
                            <a:pt x="1737994" y="845780"/>
                            <a:pt x="693482" y="892937"/>
                            <a:pt x="148728" y="810442"/>
                          </a:cubicBezTo>
                          <a:cubicBezTo>
                            <a:pt x="53559" y="819984"/>
                            <a:pt x="16438" y="735502"/>
                            <a:pt x="0" y="675365"/>
                          </a:cubicBezTo>
                          <a:lnTo>
                            <a:pt x="0" y="675368"/>
                          </a:lnTo>
                          <a:cubicBezTo>
                            <a:pt x="7677" y="601991"/>
                            <a:pt x="-4950" y="523775"/>
                            <a:pt x="0" y="472757"/>
                          </a:cubicBezTo>
                          <a:lnTo>
                            <a:pt x="0" y="472757"/>
                          </a:lnTo>
                          <a:cubicBezTo>
                            <a:pt x="17192" y="367315"/>
                            <a:pt x="-5630" y="191204"/>
                            <a:pt x="0" y="135076"/>
                          </a:cubicBezTo>
                          <a:close/>
                        </a:path>
                        <a:path w="3962827" h="810442" fill="none" stroke="0" extrusionOk="0">
                          <a:moveTo>
                            <a:pt x="0" y="135076"/>
                          </a:moveTo>
                          <a:cubicBezTo>
                            <a:pt x="1112" y="76395"/>
                            <a:pt x="66312" y="-3687"/>
                            <a:pt x="148728" y="0"/>
                          </a:cubicBezTo>
                          <a:cubicBezTo>
                            <a:pt x="1139044" y="87864"/>
                            <a:pt x="1474633" y="163169"/>
                            <a:pt x="2311649" y="0"/>
                          </a:cubicBezTo>
                          <a:lnTo>
                            <a:pt x="2311649" y="0"/>
                          </a:lnTo>
                          <a:cubicBezTo>
                            <a:pt x="2645869" y="-44405"/>
                            <a:pt x="2861886" y="-45938"/>
                            <a:pt x="3302355" y="0"/>
                          </a:cubicBezTo>
                          <a:cubicBezTo>
                            <a:pt x="3387737" y="-21903"/>
                            <a:pt x="3609961" y="2188"/>
                            <a:pt x="3814098" y="0"/>
                          </a:cubicBezTo>
                          <a:cubicBezTo>
                            <a:pt x="3897258" y="-1581"/>
                            <a:pt x="3968872" y="54813"/>
                            <a:pt x="3962827" y="135076"/>
                          </a:cubicBezTo>
                          <a:cubicBezTo>
                            <a:pt x="3953930" y="169528"/>
                            <a:pt x="3953967" y="419762"/>
                            <a:pt x="3962827" y="472757"/>
                          </a:cubicBezTo>
                          <a:lnTo>
                            <a:pt x="3962827" y="472757"/>
                          </a:lnTo>
                          <a:cubicBezTo>
                            <a:pt x="3970541" y="504657"/>
                            <a:pt x="3953468" y="642824"/>
                            <a:pt x="3962827" y="675368"/>
                          </a:cubicBezTo>
                          <a:lnTo>
                            <a:pt x="3962827" y="675365"/>
                          </a:lnTo>
                          <a:cubicBezTo>
                            <a:pt x="3969911" y="738336"/>
                            <a:pt x="3878854" y="821512"/>
                            <a:pt x="3814098" y="810442"/>
                          </a:cubicBezTo>
                          <a:cubicBezTo>
                            <a:pt x="3678287" y="816786"/>
                            <a:pt x="3555811" y="782658"/>
                            <a:pt x="3302355" y="810442"/>
                          </a:cubicBezTo>
                          <a:cubicBezTo>
                            <a:pt x="3155989" y="843686"/>
                            <a:pt x="2780117" y="1067896"/>
                            <a:pt x="2594462" y="1069621"/>
                          </a:cubicBezTo>
                          <a:cubicBezTo>
                            <a:pt x="2578583" y="1012595"/>
                            <a:pt x="2387622" y="928165"/>
                            <a:pt x="2311649" y="810442"/>
                          </a:cubicBezTo>
                          <a:cubicBezTo>
                            <a:pt x="1832019" y="755517"/>
                            <a:pt x="691804" y="874829"/>
                            <a:pt x="148728" y="810442"/>
                          </a:cubicBezTo>
                          <a:cubicBezTo>
                            <a:pt x="51511" y="815290"/>
                            <a:pt x="555" y="751298"/>
                            <a:pt x="0" y="675365"/>
                          </a:cubicBezTo>
                          <a:lnTo>
                            <a:pt x="0" y="675368"/>
                          </a:lnTo>
                          <a:cubicBezTo>
                            <a:pt x="-21826" y="573788"/>
                            <a:pt x="-12049" y="519955"/>
                            <a:pt x="0" y="472757"/>
                          </a:cubicBezTo>
                          <a:lnTo>
                            <a:pt x="0" y="472757"/>
                          </a:lnTo>
                          <a:cubicBezTo>
                            <a:pt x="-16569" y="343340"/>
                            <a:pt x="12654" y="228734"/>
                            <a:pt x="0" y="13507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2" name="TextBox 11">
              <a:extLst>
                <a:ext uri="{FF2B5EF4-FFF2-40B4-BE49-F238E27FC236}">
                  <a16:creationId xmlns:a16="http://schemas.microsoft.com/office/drawing/2014/main" id="{9A421605-134E-0096-B435-14FE3CF5F06E}"/>
                </a:ext>
              </a:extLst>
            </p:cNvPr>
            <p:cNvSpPr txBox="1"/>
            <p:nvPr/>
          </p:nvSpPr>
          <p:spPr>
            <a:xfrm>
              <a:off x="-415479" y="1839946"/>
              <a:ext cx="5318023" cy="489152"/>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Thảo luận nhóm 4</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13" name="Oval 12">
            <a:extLst>
              <a:ext uri="{FF2B5EF4-FFF2-40B4-BE49-F238E27FC236}">
                <a16:creationId xmlns:a16="http://schemas.microsoft.com/office/drawing/2014/main" id="{45186819-8433-610C-9625-A32DBF7C44FC}"/>
              </a:ext>
            </a:extLst>
          </p:cNvPr>
          <p:cNvSpPr/>
          <p:nvPr/>
        </p:nvSpPr>
        <p:spPr>
          <a:xfrm>
            <a:off x="9209" y="4246286"/>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a:t>
            </a:r>
          </a:p>
        </p:txBody>
      </p:sp>
    </p:spTree>
    <p:extLst>
      <p:ext uri="{BB962C8B-B14F-4D97-AF65-F5344CB8AC3E}">
        <p14:creationId xmlns:p14="http://schemas.microsoft.com/office/powerpoint/2010/main" val="258773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46" y="-163618"/>
            <a:ext cx="1238306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C3B7129-C4AC-0317-2C27-FDEF628F9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46" y="266543"/>
            <a:ext cx="12192000" cy="5997677"/>
          </a:xfrm>
          <a:prstGeom prst="rect">
            <a:avLst/>
          </a:prstGeom>
        </p:spPr>
      </p:pic>
      <p:sp>
        <p:nvSpPr>
          <p:cNvPr id="8" name="Cloud Callout 7"/>
          <p:cNvSpPr/>
          <p:nvPr/>
        </p:nvSpPr>
        <p:spPr>
          <a:xfrm>
            <a:off x="10399553" y="2798043"/>
            <a:ext cx="2239487" cy="1123717"/>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68240" y="2962541"/>
            <a:ext cx="902112" cy="782867"/>
          </a:xfrm>
          <a:prstGeom prst="rect">
            <a:avLst/>
          </a:prstGeom>
        </p:spPr>
      </p:pic>
      <p:sp>
        <p:nvSpPr>
          <p:cNvPr id="11" name="Cloud Callout 10"/>
          <p:cNvSpPr/>
          <p:nvPr/>
        </p:nvSpPr>
        <p:spPr>
          <a:xfrm>
            <a:off x="4876784" y="321029"/>
            <a:ext cx="1660367" cy="954629"/>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3" name="Cloud Callout 12"/>
          <p:cNvSpPr/>
          <p:nvPr/>
        </p:nvSpPr>
        <p:spPr>
          <a:xfrm>
            <a:off x="10399553" y="250178"/>
            <a:ext cx="1660367" cy="954629"/>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14" name="Cloud Callout 13"/>
          <p:cNvSpPr/>
          <p:nvPr/>
        </p:nvSpPr>
        <p:spPr>
          <a:xfrm>
            <a:off x="4364679" y="2805897"/>
            <a:ext cx="1660367" cy="954629"/>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6153" y="266543"/>
            <a:ext cx="902112" cy="782867"/>
          </a:xfrm>
          <a:prstGeom prst="rect">
            <a:avLst/>
          </a:prstGeom>
        </p:spPr>
      </p:pic>
      <p:pic>
        <p:nvPicPr>
          <p:cNvPr id="16" name="Picture 1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76784" y="2914543"/>
            <a:ext cx="808553" cy="701675"/>
          </a:xfrm>
          <a:prstGeom prst="rect">
            <a:avLst/>
          </a:prstGeom>
        </p:spPr>
      </p:pic>
      <p:pic>
        <p:nvPicPr>
          <p:cNvPr id="18" name="Picture 1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32410" y="453728"/>
            <a:ext cx="808553" cy="701675"/>
          </a:xfrm>
          <a:prstGeom prst="rect">
            <a:avLst/>
          </a:prstGeom>
        </p:spPr>
      </p:pic>
    </p:spTree>
    <p:extLst>
      <p:ext uri="{BB962C8B-B14F-4D97-AF65-F5344CB8AC3E}">
        <p14:creationId xmlns:p14="http://schemas.microsoft.com/office/powerpoint/2010/main" val="3608235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68" y="0"/>
            <a:ext cx="123830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79249" y="1498862"/>
            <a:ext cx="4553147" cy="933253"/>
          </a:xfrm>
          <a:prstGeom prst="rect">
            <a:avLst/>
          </a:prstGeom>
          <a:noFill/>
        </p:spPr>
        <p:txBody>
          <a:bodyPr wrap="square" rtlCol="0">
            <a:spAutoFit/>
          </a:bodyPr>
          <a:lstStyle/>
          <a:p>
            <a:endParaRPr lang="en-US" dirty="0"/>
          </a:p>
        </p:txBody>
      </p:sp>
      <p:sp>
        <p:nvSpPr>
          <p:cNvPr id="5" name="Rectangle 4"/>
          <p:cNvSpPr/>
          <p:nvPr/>
        </p:nvSpPr>
        <p:spPr>
          <a:xfrm>
            <a:off x="634738" y="660671"/>
            <a:ext cx="8556396" cy="584775"/>
          </a:xfrm>
          <a:prstGeom prst="rect">
            <a:avLst/>
          </a:prstGeom>
        </p:spPr>
        <p:txBody>
          <a:bodyPr wrap="square">
            <a:spAutoFit/>
          </a:bodyPr>
          <a:lstStyle/>
          <a:p>
            <a:pPr algn="just">
              <a:spcAft>
                <a:spcPts val="0"/>
              </a:spcAft>
            </a:pPr>
            <a:endParaRPr lang="en-US" sz="3200" dirty="0">
              <a:effectLst/>
              <a:latin typeface="Times New Roman" panose="02020603050405020304" pitchFamily="18" charset="0"/>
              <a:ea typeface="SimSun" panose="02010600030101010101" pitchFamily="2" charset="-122"/>
            </a:endParaRPr>
          </a:p>
        </p:txBody>
      </p:sp>
      <p:sp>
        <p:nvSpPr>
          <p:cNvPr id="2" name="Folded Corner 1"/>
          <p:cNvSpPr/>
          <p:nvPr/>
        </p:nvSpPr>
        <p:spPr>
          <a:xfrm>
            <a:off x="147483" y="346963"/>
            <a:ext cx="11946194" cy="1796965"/>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r>
              <a:rPr lang="nl-NL" sz="5400" dirty="0">
                <a:latin typeface="Times New Roman" panose="02020603050405020304" pitchFamily="18" charset="0"/>
                <a:ea typeface="Calibri" panose="020F0502020204030204" pitchFamily="34" charset="0"/>
                <a:cs typeface="Times New Roman" panose="02020603050405020304" pitchFamily="18" charset="0"/>
              </a:rPr>
              <a:t>1. Những người lao động kiếm được nhiều tiền mới có đóng góp cho xã hội. </a:t>
            </a:r>
            <a:endParaRPr lang="en-US" sz="5400" dirty="0">
              <a:latin typeface="Times New Roman" panose="02020603050405020304" pitchFamily="18" charset="0"/>
              <a:cs typeface="Times New Roman" panose="02020603050405020304" pitchFamily="18" charset="0"/>
            </a:endParaRPr>
          </a:p>
        </p:txBody>
      </p:sp>
      <p:sp>
        <p:nvSpPr>
          <p:cNvPr id="7" name="Rectangle 6"/>
          <p:cNvSpPr/>
          <p:nvPr/>
        </p:nvSpPr>
        <p:spPr>
          <a:xfrm>
            <a:off x="1181902" y="500215"/>
            <a:ext cx="11010098" cy="707886"/>
          </a:xfrm>
          <a:prstGeom prst="rect">
            <a:avLst/>
          </a:prstGeom>
        </p:spPr>
        <p:txBody>
          <a:bodyPr wrap="square">
            <a:spAutoFit/>
          </a:bodyPr>
          <a:lstStyle/>
          <a:p>
            <a:endParaRPr lang="en-US" sz="4000"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959660" y="4227570"/>
            <a:ext cx="10272679" cy="21814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Times New Roman" panose="02020603050405020304" pitchFamily="18" charset="0"/>
                <a:cs typeface="Times New Roman" panose="02020603050405020304" pitchFamily="18" charset="0"/>
              </a:rPr>
              <a:t>Vì </a:t>
            </a:r>
            <a:r>
              <a:rPr lang="nl-NL" sz="3600"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mỗi ngành nghề, mỗi người lao động có một đóng góp khác nhau nên chúng ta phải tôn trọng tất cả những người lao động chân chính.</a:t>
            </a:r>
            <a:endParaRPr lang="en-US" sz="36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a:p>
            <a:pPr algn="ctr"/>
            <a:r>
              <a:rPr lang="en-US" dirty="0"/>
              <a:t> </a:t>
            </a:r>
          </a:p>
        </p:txBody>
      </p:sp>
      <p:sp>
        <p:nvSpPr>
          <p:cNvPr id="20" name="Down Arrow 19"/>
          <p:cNvSpPr/>
          <p:nvPr/>
        </p:nvSpPr>
        <p:spPr>
          <a:xfrm>
            <a:off x="4749997" y="2136350"/>
            <a:ext cx="1936954" cy="209122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Chưa đúng</a:t>
            </a:r>
          </a:p>
        </p:txBody>
      </p:sp>
    </p:spTree>
    <p:extLst>
      <p:ext uri="{BB962C8B-B14F-4D97-AF65-F5344CB8AC3E}">
        <p14:creationId xmlns:p14="http://schemas.microsoft.com/office/powerpoint/2010/main" val="157686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68" y="0"/>
            <a:ext cx="123830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79249" y="1498862"/>
            <a:ext cx="4553147" cy="933253"/>
          </a:xfrm>
          <a:prstGeom prst="rect">
            <a:avLst/>
          </a:prstGeom>
          <a:noFill/>
        </p:spPr>
        <p:txBody>
          <a:bodyPr wrap="square" rtlCol="0">
            <a:spAutoFit/>
          </a:bodyPr>
          <a:lstStyle/>
          <a:p>
            <a:endParaRPr lang="en-US" dirty="0"/>
          </a:p>
        </p:txBody>
      </p:sp>
      <p:sp>
        <p:nvSpPr>
          <p:cNvPr id="5" name="Rectangle 4"/>
          <p:cNvSpPr/>
          <p:nvPr/>
        </p:nvSpPr>
        <p:spPr>
          <a:xfrm>
            <a:off x="634738" y="660671"/>
            <a:ext cx="8556396" cy="584775"/>
          </a:xfrm>
          <a:prstGeom prst="rect">
            <a:avLst/>
          </a:prstGeom>
        </p:spPr>
        <p:txBody>
          <a:bodyPr wrap="square">
            <a:spAutoFit/>
          </a:bodyPr>
          <a:lstStyle/>
          <a:p>
            <a:pPr algn="just">
              <a:spcAft>
                <a:spcPts val="0"/>
              </a:spcAft>
            </a:pPr>
            <a:endParaRPr lang="en-US" sz="3200" dirty="0">
              <a:effectLst/>
              <a:latin typeface="Times New Roman" panose="02020603050405020304" pitchFamily="18" charset="0"/>
              <a:ea typeface="SimSun" panose="02010600030101010101" pitchFamily="2" charset="-122"/>
            </a:endParaRPr>
          </a:p>
        </p:txBody>
      </p:sp>
      <p:sp>
        <p:nvSpPr>
          <p:cNvPr id="2" name="Folded Corner 1"/>
          <p:cNvSpPr/>
          <p:nvPr/>
        </p:nvSpPr>
        <p:spPr>
          <a:xfrm>
            <a:off x="147483" y="1"/>
            <a:ext cx="11946194" cy="2143928"/>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r>
              <a:rPr lang="nl-NL" sz="5400" dirty="0">
                <a:latin typeface="Times New Roman" panose="02020603050405020304" pitchFamily="18" charset="0"/>
                <a:ea typeface="Calibri" panose="020F0502020204030204" pitchFamily="34" charset="0"/>
                <a:cs typeface="Times New Roman" panose="02020603050405020304" pitchFamily="18" charset="0"/>
              </a:rPr>
              <a:t>3. Chỉ cần biết ơn những người lao động mà mình sử dụng sản phẩm do họ làm ra. </a:t>
            </a:r>
            <a:endParaRPr lang="en-US" sz="5400" dirty="0">
              <a:latin typeface="Times New Roman" panose="02020603050405020304" pitchFamily="18" charset="0"/>
              <a:cs typeface="Times New Roman" panose="02020603050405020304" pitchFamily="18" charset="0"/>
            </a:endParaRPr>
          </a:p>
        </p:txBody>
      </p:sp>
      <p:sp>
        <p:nvSpPr>
          <p:cNvPr id="7" name="Rectangle 6"/>
          <p:cNvSpPr/>
          <p:nvPr/>
        </p:nvSpPr>
        <p:spPr>
          <a:xfrm>
            <a:off x="1181902" y="500215"/>
            <a:ext cx="11010098" cy="707886"/>
          </a:xfrm>
          <a:prstGeom prst="rect">
            <a:avLst/>
          </a:prstGeom>
        </p:spPr>
        <p:txBody>
          <a:bodyPr wrap="square">
            <a:spAutoFit/>
          </a:bodyPr>
          <a:lstStyle/>
          <a:p>
            <a:endParaRPr lang="en-US" sz="4000"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147484" y="4227570"/>
            <a:ext cx="12044516" cy="21814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nl-NL"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Vì những sản phẩm của người lao động khác mà ta không sử dụng thì những sản phẩm đó cũng dùng để phục vụ người khác trong xã hội và cộng đồng phát triển bền vững</a:t>
            </a:r>
            <a:r>
              <a:rPr lang="nl-NL" i="1" dirty="0">
                <a:ea typeface="Calibri" panose="020F0502020204030204" pitchFamily="34" charset="0"/>
              </a:rPr>
              <a:t>.</a:t>
            </a:r>
            <a:endParaRPr lang="en-US" dirty="0"/>
          </a:p>
        </p:txBody>
      </p:sp>
      <p:sp>
        <p:nvSpPr>
          <p:cNvPr id="20" name="Down Arrow 19"/>
          <p:cNvSpPr/>
          <p:nvPr/>
        </p:nvSpPr>
        <p:spPr>
          <a:xfrm>
            <a:off x="4749997" y="2136350"/>
            <a:ext cx="1936954" cy="209122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Chưa đúng</a:t>
            </a:r>
          </a:p>
        </p:txBody>
      </p:sp>
      <p:sp>
        <p:nvSpPr>
          <p:cNvPr id="12" name="Rectangle 11"/>
          <p:cNvSpPr/>
          <p:nvPr/>
        </p:nvSpPr>
        <p:spPr>
          <a:xfrm>
            <a:off x="3048000" y="2967335"/>
            <a:ext cx="6096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204754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239520" y="3119120"/>
            <a:ext cx="10027920" cy="1015663"/>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6000" b="1" dirty="0">
                <a:latin typeface="Times New Roman" panose="02020603050405020304" pitchFamily="18" charset="0"/>
                <a:cs typeface="Times New Roman" panose="02020603050405020304" pitchFamily="18" charset="0"/>
              </a:rPr>
              <a:t>Hoạt động 2: Bày tỏ ý kiến</a:t>
            </a:r>
          </a:p>
        </p:txBody>
      </p:sp>
    </p:spTree>
    <p:extLst>
      <p:ext uri="{BB962C8B-B14F-4D97-AF65-F5344CB8AC3E}">
        <p14:creationId xmlns:p14="http://schemas.microsoft.com/office/powerpoint/2010/main" val="428308297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9BB899E-7CD2-AB2F-EBBB-787302967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1169C45-8643-BF04-8159-8EF3AC1672A3}"/>
              </a:ext>
            </a:extLst>
          </p:cNvPr>
          <p:cNvPicPr>
            <a:picLocks noChangeAspect="1"/>
          </p:cNvPicPr>
          <p:nvPr/>
        </p:nvPicPr>
        <p:blipFill rotWithShape="1">
          <a:blip r:embed="rId3">
            <a:extLst>
              <a:ext uri="{28A0092B-C50C-407E-A947-70E740481C1C}">
                <a14:useLocalDpi xmlns:a14="http://schemas.microsoft.com/office/drawing/2010/main" val="0"/>
              </a:ext>
            </a:extLst>
          </a:blip>
          <a:srcRect l="2072"/>
          <a:stretch/>
        </p:blipFill>
        <p:spPr>
          <a:xfrm>
            <a:off x="0" y="1493693"/>
            <a:ext cx="11966712" cy="5115340"/>
          </a:xfrm>
          <a:prstGeom prst="rect">
            <a:avLst/>
          </a:prstGeom>
        </p:spPr>
      </p:pic>
      <p:sp>
        <p:nvSpPr>
          <p:cNvPr id="4" name="Rectangle: Rounded Corners 8">
            <a:extLst>
              <a:ext uri="{FF2B5EF4-FFF2-40B4-BE49-F238E27FC236}">
                <a16:creationId xmlns:a16="http://schemas.microsoft.com/office/drawing/2014/main" id="{8D6487B7-EB36-A255-6BFB-CBB25AF066EE}"/>
              </a:ext>
            </a:extLst>
          </p:cNvPr>
          <p:cNvSpPr/>
          <p:nvPr/>
        </p:nvSpPr>
        <p:spPr>
          <a:xfrm>
            <a:off x="198783" y="77220"/>
            <a:ext cx="9104243" cy="1322618"/>
          </a:xfrm>
          <a:custGeom>
            <a:avLst/>
            <a:gdLst>
              <a:gd name="connsiteX0" fmla="*/ 0 w 9104243"/>
              <a:gd name="connsiteY0" fmla="*/ 132393 h 1322618"/>
              <a:gd name="connsiteX1" fmla="*/ 390109 w 9104243"/>
              <a:gd name="connsiteY1" fmla="*/ 0 h 1322618"/>
              <a:gd name="connsiteX2" fmla="*/ 8714131 w 9104243"/>
              <a:gd name="connsiteY2" fmla="*/ 0 h 1322618"/>
              <a:gd name="connsiteX3" fmla="*/ 9104243 w 9104243"/>
              <a:gd name="connsiteY3" fmla="*/ 132393 h 1322618"/>
              <a:gd name="connsiteX4" fmla="*/ 9104243 w 9104243"/>
              <a:gd name="connsiteY4" fmla="*/ 1190224 h 1322618"/>
              <a:gd name="connsiteX5" fmla="*/ 8714131 w 9104243"/>
              <a:gd name="connsiteY5" fmla="*/ 1322618 h 1322618"/>
              <a:gd name="connsiteX6" fmla="*/ 390109 w 9104243"/>
              <a:gd name="connsiteY6" fmla="*/ 1322618 h 1322618"/>
              <a:gd name="connsiteX7" fmla="*/ 0 w 9104243"/>
              <a:gd name="connsiteY7" fmla="*/ 1190224 h 1322618"/>
              <a:gd name="connsiteX8" fmla="*/ 0 w 9104243"/>
              <a:gd name="connsiteY8" fmla="*/ 132393 h 1322618"/>
              <a:gd name="connsiteX0" fmla="*/ 0 w 9104243"/>
              <a:gd name="connsiteY0" fmla="*/ 132393 h 1322618"/>
              <a:gd name="connsiteX1" fmla="*/ 390109 w 9104243"/>
              <a:gd name="connsiteY1" fmla="*/ 0 h 1322618"/>
              <a:gd name="connsiteX2" fmla="*/ 8714131 w 9104243"/>
              <a:gd name="connsiteY2" fmla="*/ 0 h 1322618"/>
              <a:gd name="connsiteX3" fmla="*/ 9104243 w 9104243"/>
              <a:gd name="connsiteY3" fmla="*/ 132393 h 1322618"/>
              <a:gd name="connsiteX4" fmla="*/ 9104243 w 9104243"/>
              <a:gd name="connsiteY4" fmla="*/ 1190224 h 1322618"/>
              <a:gd name="connsiteX5" fmla="*/ 8714131 w 9104243"/>
              <a:gd name="connsiteY5" fmla="*/ 1322618 h 1322618"/>
              <a:gd name="connsiteX6" fmla="*/ 390109 w 9104243"/>
              <a:gd name="connsiteY6" fmla="*/ 1322618 h 1322618"/>
              <a:gd name="connsiteX7" fmla="*/ 0 w 9104243"/>
              <a:gd name="connsiteY7" fmla="*/ 1190224 h 1322618"/>
              <a:gd name="connsiteX8" fmla="*/ 0 w 9104243"/>
              <a:gd name="connsiteY8" fmla="*/ 132393 h 1322618"/>
              <a:gd name="connsiteX0" fmla="*/ 0 w 9104243"/>
              <a:gd name="connsiteY0" fmla="*/ 132393 h 1322618"/>
              <a:gd name="connsiteX1" fmla="*/ 390109 w 9104243"/>
              <a:gd name="connsiteY1" fmla="*/ 0 h 1322618"/>
              <a:gd name="connsiteX2" fmla="*/ 8714131 w 9104243"/>
              <a:gd name="connsiteY2" fmla="*/ 0 h 1322618"/>
              <a:gd name="connsiteX3" fmla="*/ 9104243 w 9104243"/>
              <a:gd name="connsiteY3" fmla="*/ 132393 h 1322618"/>
              <a:gd name="connsiteX4" fmla="*/ 9104243 w 9104243"/>
              <a:gd name="connsiteY4" fmla="*/ 1190224 h 1322618"/>
              <a:gd name="connsiteX5" fmla="*/ 8714131 w 9104243"/>
              <a:gd name="connsiteY5" fmla="*/ 1322618 h 1322618"/>
              <a:gd name="connsiteX6" fmla="*/ 390109 w 9104243"/>
              <a:gd name="connsiteY6" fmla="*/ 1322618 h 1322618"/>
              <a:gd name="connsiteX7" fmla="*/ 0 w 9104243"/>
              <a:gd name="connsiteY7" fmla="*/ 1190224 h 1322618"/>
              <a:gd name="connsiteX8" fmla="*/ 0 w 9104243"/>
              <a:gd name="connsiteY8" fmla="*/ 132393 h 1322618"/>
              <a:gd name="connsiteX0" fmla="*/ 0 w 9104243"/>
              <a:gd name="connsiteY0" fmla="*/ 132393 h 1322618"/>
              <a:gd name="connsiteX1" fmla="*/ 390109 w 9104243"/>
              <a:gd name="connsiteY1" fmla="*/ 0 h 1322618"/>
              <a:gd name="connsiteX2" fmla="*/ 8714131 w 9104243"/>
              <a:gd name="connsiteY2" fmla="*/ 0 h 1322618"/>
              <a:gd name="connsiteX3" fmla="*/ 9104243 w 9104243"/>
              <a:gd name="connsiteY3" fmla="*/ 132393 h 1322618"/>
              <a:gd name="connsiteX4" fmla="*/ 9104243 w 9104243"/>
              <a:gd name="connsiteY4" fmla="*/ 1190224 h 1322618"/>
              <a:gd name="connsiteX5" fmla="*/ 8714131 w 9104243"/>
              <a:gd name="connsiteY5" fmla="*/ 1322618 h 1322618"/>
              <a:gd name="connsiteX6" fmla="*/ 390109 w 9104243"/>
              <a:gd name="connsiteY6" fmla="*/ 1322618 h 1322618"/>
              <a:gd name="connsiteX7" fmla="*/ 0 w 9104243"/>
              <a:gd name="connsiteY7" fmla="*/ 1190224 h 1322618"/>
              <a:gd name="connsiteX8" fmla="*/ 0 w 9104243"/>
              <a:gd name="connsiteY8" fmla="*/ 132393 h 1322618"/>
              <a:gd name="connsiteX0" fmla="*/ 0 w 9104243"/>
              <a:gd name="connsiteY0" fmla="*/ 132393 h 1322618"/>
              <a:gd name="connsiteX1" fmla="*/ 390109 w 9104243"/>
              <a:gd name="connsiteY1" fmla="*/ 0 h 1322618"/>
              <a:gd name="connsiteX2" fmla="*/ 8714131 w 9104243"/>
              <a:gd name="connsiteY2" fmla="*/ 0 h 1322618"/>
              <a:gd name="connsiteX3" fmla="*/ 9104243 w 9104243"/>
              <a:gd name="connsiteY3" fmla="*/ 132393 h 1322618"/>
              <a:gd name="connsiteX4" fmla="*/ 9104243 w 9104243"/>
              <a:gd name="connsiteY4" fmla="*/ 1190224 h 1322618"/>
              <a:gd name="connsiteX5" fmla="*/ 8714131 w 9104243"/>
              <a:gd name="connsiteY5" fmla="*/ 1322618 h 1322618"/>
              <a:gd name="connsiteX6" fmla="*/ 390109 w 9104243"/>
              <a:gd name="connsiteY6" fmla="*/ 1322618 h 1322618"/>
              <a:gd name="connsiteX7" fmla="*/ 0 w 9104243"/>
              <a:gd name="connsiteY7" fmla="*/ 1190224 h 1322618"/>
              <a:gd name="connsiteX8" fmla="*/ 0 w 9104243"/>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04243" h="1322618" fill="none" extrusionOk="0">
                <a:moveTo>
                  <a:pt x="0" y="132393"/>
                </a:moveTo>
                <a:cubicBezTo>
                  <a:pt x="10530" y="132544"/>
                  <a:pt x="260510" y="-39496"/>
                  <a:pt x="390109" y="0"/>
                </a:cubicBezTo>
                <a:cubicBezTo>
                  <a:pt x="3795685" y="64135"/>
                  <a:pt x="7018205" y="-417641"/>
                  <a:pt x="8714131" y="0"/>
                </a:cubicBezTo>
                <a:cubicBezTo>
                  <a:pt x="8860307" y="-7507"/>
                  <a:pt x="9172208" y="29238"/>
                  <a:pt x="9104243" y="132393"/>
                </a:cubicBezTo>
                <a:cubicBezTo>
                  <a:pt x="9192513" y="550798"/>
                  <a:pt x="9279801" y="784019"/>
                  <a:pt x="9104243" y="1190224"/>
                </a:cubicBezTo>
                <a:cubicBezTo>
                  <a:pt x="9051593" y="1297063"/>
                  <a:pt x="9001423" y="1321140"/>
                  <a:pt x="8714131" y="1322618"/>
                </a:cubicBezTo>
                <a:cubicBezTo>
                  <a:pt x="6959636" y="1309710"/>
                  <a:pt x="3272272" y="1201453"/>
                  <a:pt x="390109" y="1322618"/>
                </a:cubicBezTo>
                <a:cubicBezTo>
                  <a:pt x="160759" y="1267013"/>
                  <a:pt x="1360" y="1301000"/>
                  <a:pt x="0" y="1190224"/>
                </a:cubicBezTo>
                <a:cubicBezTo>
                  <a:pt x="-267296" y="636065"/>
                  <a:pt x="212431" y="418017"/>
                  <a:pt x="0" y="132393"/>
                </a:cubicBezTo>
                <a:close/>
              </a:path>
              <a:path w="9104243" h="1322618" stroke="0" extrusionOk="0">
                <a:moveTo>
                  <a:pt x="0" y="132393"/>
                </a:moveTo>
                <a:cubicBezTo>
                  <a:pt x="-69514" y="93045"/>
                  <a:pt x="231449" y="-56378"/>
                  <a:pt x="390109" y="0"/>
                </a:cubicBezTo>
                <a:cubicBezTo>
                  <a:pt x="3091291" y="-333391"/>
                  <a:pt x="4476983" y="281661"/>
                  <a:pt x="8714131" y="0"/>
                </a:cubicBezTo>
                <a:cubicBezTo>
                  <a:pt x="8873277" y="-3470"/>
                  <a:pt x="9109495" y="83658"/>
                  <a:pt x="9104243" y="132393"/>
                </a:cubicBezTo>
                <a:cubicBezTo>
                  <a:pt x="9321081" y="457443"/>
                  <a:pt x="9381824" y="854913"/>
                  <a:pt x="9104243" y="1190224"/>
                </a:cubicBezTo>
                <a:cubicBezTo>
                  <a:pt x="9152762" y="1287797"/>
                  <a:pt x="8839221" y="1306877"/>
                  <a:pt x="8714131" y="1322618"/>
                </a:cubicBezTo>
                <a:cubicBezTo>
                  <a:pt x="4437609" y="1354203"/>
                  <a:pt x="1627989" y="1312788"/>
                  <a:pt x="390109" y="1322618"/>
                </a:cubicBezTo>
                <a:cubicBezTo>
                  <a:pt x="183601" y="1290290"/>
                  <a:pt x="-19657" y="1233126"/>
                  <a:pt x="0" y="1190224"/>
                </a:cubicBezTo>
                <a:cubicBezTo>
                  <a:pt x="-322060" y="902323"/>
                  <a:pt x="-313405" y="541939"/>
                  <a:pt x="0" y="132393"/>
                </a:cubicBezTo>
                <a:close/>
              </a:path>
              <a:path w="9104243" h="1322618" fill="none" stroke="0" extrusionOk="0">
                <a:moveTo>
                  <a:pt x="0" y="132393"/>
                </a:moveTo>
                <a:cubicBezTo>
                  <a:pt x="-63753" y="-5000"/>
                  <a:pt x="181221" y="-3748"/>
                  <a:pt x="390109" y="0"/>
                </a:cubicBezTo>
                <a:cubicBezTo>
                  <a:pt x="2999069" y="51430"/>
                  <a:pt x="6694283" y="277846"/>
                  <a:pt x="8714131" y="0"/>
                </a:cubicBezTo>
                <a:cubicBezTo>
                  <a:pt x="8914737" y="11379"/>
                  <a:pt x="9155146" y="54887"/>
                  <a:pt x="9104243" y="132393"/>
                </a:cubicBezTo>
                <a:cubicBezTo>
                  <a:pt x="9114534" y="683879"/>
                  <a:pt x="9312706" y="781891"/>
                  <a:pt x="9104243" y="1190224"/>
                </a:cubicBezTo>
                <a:cubicBezTo>
                  <a:pt x="9085972" y="1291233"/>
                  <a:pt x="8954338" y="1286389"/>
                  <a:pt x="8714131" y="1322618"/>
                </a:cubicBezTo>
                <a:cubicBezTo>
                  <a:pt x="5987417" y="1494472"/>
                  <a:pt x="4539232" y="1489146"/>
                  <a:pt x="390109" y="1322618"/>
                </a:cubicBezTo>
                <a:cubicBezTo>
                  <a:pt x="168563" y="1319915"/>
                  <a:pt x="46866" y="1278287"/>
                  <a:pt x="0" y="1190224"/>
                </a:cubicBezTo>
                <a:cubicBezTo>
                  <a:pt x="-131083" y="834569"/>
                  <a:pt x="-131480" y="569921"/>
                  <a:pt x="0" y="132393"/>
                </a:cubicBezTo>
                <a:close/>
              </a:path>
              <a:path w="9104243" h="1322618" fill="none" stroke="0" extrusionOk="0">
                <a:moveTo>
                  <a:pt x="0" y="132393"/>
                </a:moveTo>
                <a:cubicBezTo>
                  <a:pt x="-23106" y="89493"/>
                  <a:pt x="229000" y="9525"/>
                  <a:pt x="390109" y="0"/>
                </a:cubicBezTo>
                <a:cubicBezTo>
                  <a:pt x="2637688" y="144270"/>
                  <a:pt x="7268725" y="-465776"/>
                  <a:pt x="8714131" y="0"/>
                </a:cubicBezTo>
                <a:cubicBezTo>
                  <a:pt x="8878225" y="-13571"/>
                  <a:pt x="9157373" y="75083"/>
                  <a:pt x="9104243" y="132393"/>
                </a:cubicBezTo>
                <a:cubicBezTo>
                  <a:pt x="9112587" y="653097"/>
                  <a:pt x="9284527" y="750835"/>
                  <a:pt x="9104243" y="1190224"/>
                </a:cubicBezTo>
                <a:cubicBezTo>
                  <a:pt x="9068177" y="1248333"/>
                  <a:pt x="8926210" y="1315384"/>
                  <a:pt x="8714131" y="1322618"/>
                </a:cubicBezTo>
                <a:cubicBezTo>
                  <a:pt x="6811248" y="1618623"/>
                  <a:pt x="4665997" y="1259015"/>
                  <a:pt x="390109" y="1322618"/>
                </a:cubicBezTo>
                <a:cubicBezTo>
                  <a:pt x="176708" y="1312028"/>
                  <a:pt x="266" y="1263287"/>
                  <a:pt x="0" y="1190224"/>
                </a:cubicBezTo>
                <a:cubicBezTo>
                  <a:pt x="-169825" y="846808"/>
                  <a:pt x="148950" y="495965"/>
                  <a:pt x="0" y="132393"/>
                </a:cubicBezTo>
                <a:close/>
              </a:path>
              <a:path w="9104243" h="1322618" fill="none" stroke="0" extrusionOk="0">
                <a:moveTo>
                  <a:pt x="0" y="132393"/>
                </a:moveTo>
                <a:cubicBezTo>
                  <a:pt x="2797" y="102364"/>
                  <a:pt x="269756" y="-3268"/>
                  <a:pt x="390109" y="0"/>
                </a:cubicBezTo>
                <a:cubicBezTo>
                  <a:pt x="3328408" y="498782"/>
                  <a:pt x="7033897" y="-307617"/>
                  <a:pt x="8714131" y="0"/>
                </a:cubicBezTo>
                <a:cubicBezTo>
                  <a:pt x="8868304" y="-4064"/>
                  <a:pt x="9174315" y="29211"/>
                  <a:pt x="9104243" y="132393"/>
                </a:cubicBezTo>
                <a:cubicBezTo>
                  <a:pt x="9129433" y="603283"/>
                  <a:pt x="9304517" y="756238"/>
                  <a:pt x="9104243" y="1190224"/>
                </a:cubicBezTo>
                <a:cubicBezTo>
                  <a:pt x="9075894" y="1291938"/>
                  <a:pt x="8966584" y="1304102"/>
                  <a:pt x="8714131" y="1322618"/>
                </a:cubicBezTo>
                <a:cubicBezTo>
                  <a:pt x="6822026" y="966989"/>
                  <a:pt x="4422941" y="812086"/>
                  <a:pt x="390109" y="1322618"/>
                </a:cubicBezTo>
                <a:cubicBezTo>
                  <a:pt x="148060" y="1286131"/>
                  <a:pt x="19547" y="1297840"/>
                  <a:pt x="0" y="1190224"/>
                </a:cubicBezTo>
                <a:cubicBezTo>
                  <a:pt x="-245808" y="735437"/>
                  <a:pt x="160362" y="393523"/>
                  <a:pt x="0" y="132393"/>
                </a:cubicBezTo>
                <a:close/>
              </a:path>
              <a:path w="9104243" h="1322618" fill="none" stroke="0" extrusionOk="0">
                <a:moveTo>
                  <a:pt x="0" y="132393"/>
                </a:moveTo>
                <a:cubicBezTo>
                  <a:pt x="8288" y="109835"/>
                  <a:pt x="259615" y="-2376"/>
                  <a:pt x="390109" y="0"/>
                </a:cubicBezTo>
                <a:cubicBezTo>
                  <a:pt x="3591788" y="253434"/>
                  <a:pt x="7025693" y="-362543"/>
                  <a:pt x="8714131" y="0"/>
                </a:cubicBezTo>
                <a:cubicBezTo>
                  <a:pt x="8866922" y="-4859"/>
                  <a:pt x="9167303" y="39347"/>
                  <a:pt x="9104243" y="132393"/>
                </a:cubicBezTo>
                <a:cubicBezTo>
                  <a:pt x="9171239" y="580139"/>
                  <a:pt x="9297769" y="792391"/>
                  <a:pt x="9104243" y="1190224"/>
                </a:cubicBezTo>
                <a:cubicBezTo>
                  <a:pt x="9050381" y="1301864"/>
                  <a:pt x="8993962" y="1318500"/>
                  <a:pt x="8714131" y="1322618"/>
                </a:cubicBezTo>
                <a:cubicBezTo>
                  <a:pt x="6760268" y="1030508"/>
                  <a:pt x="3869642" y="878680"/>
                  <a:pt x="390109" y="1322618"/>
                </a:cubicBezTo>
                <a:cubicBezTo>
                  <a:pt x="159464" y="1274535"/>
                  <a:pt x="6345" y="1292226"/>
                  <a:pt x="0" y="1190224"/>
                </a:cubicBezTo>
                <a:cubicBezTo>
                  <a:pt x="-273773" y="702876"/>
                  <a:pt x="201830" y="426465"/>
                  <a:pt x="0" y="132393"/>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9104243"/>
                      <a:gd name="connsiteY0" fmla="*/ 132393 h 1322618"/>
                      <a:gd name="connsiteX1" fmla="*/ 390109 w 9104243"/>
                      <a:gd name="connsiteY1" fmla="*/ 0 h 1322618"/>
                      <a:gd name="connsiteX2" fmla="*/ 8714131 w 9104243"/>
                      <a:gd name="connsiteY2" fmla="*/ 0 h 1322618"/>
                      <a:gd name="connsiteX3" fmla="*/ 9104243 w 9104243"/>
                      <a:gd name="connsiteY3" fmla="*/ 132393 h 1322618"/>
                      <a:gd name="connsiteX4" fmla="*/ 9104243 w 9104243"/>
                      <a:gd name="connsiteY4" fmla="*/ 1190224 h 1322618"/>
                      <a:gd name="connsiteX5" fmla="*/ 8714131 w 9104243"/>
                      <a:gd name="connsiteY5" fmla="*/ 1322618 h 1322618"/>
                      <a:gd name="connsiteX6" fmla="*/ 390109 w 9104243"/>
                      <a:gd name="connsiteY6" fmla="*/ 1322618 h 1322618"/>
                      <a:gd name="connsiteX7" fmla="*/ 0 w 9104243"/>
                      <a:gd name="connsiteY7" fmla="*/ 1190224 h 1322618"/>
                      <a:gd name="connsiteX8" fmla="*/ 0 w 9104243"/>
                      <a:gd name="connsiteY8" fmla="*/ 132393 h 1322618"/>
                      <a:gd name="connsiteX0" fmla="*/ 0 w 9104243"/>
                      <a:gd name="connsiteY0" fmla="*/ 132393 h 1322618"/>
                      <a:gd name="connsiteX1" fmla="*/ 390109 w 9104243"/>
                      <a:gd name="connsiteY1" fmla="*/ 0 h 1322618"/>
                      <a:gd name="connsiteX2" fmla="*/ 8714131 w 9104243"/>
                      <a:gd name="connsiteY2" fmla="*/ 0 h 1322618"/>
                      <a:gd name="connsiteX3" fmla="*/ 9104243 w 9104243"/>
                      <a:gd name="connsiteY3" fmla="*/ 132393 h 1322618"/>
                      <a:gd name="connsiteX4" fmla="*/ 9104243 w 9104243"/>
                      <a:gd name="connsiteY4" fmla="*/ 1190224 h 1322618"/>
                      <a:gd name="connsiteX5" fmla="*/ 8714131 w 9104243"/>
                      <a:gd name="connsiteY5" fmla="*/ 1322618 h 1322618"/>
                      <a:gd name="connsiteX6" fmla="*/ 390109 w 9104243"/>
                      <a:gd name="connsiteY6" fmla="*/ 1322618 h 1322618"/>
                      <a:gd name="connsiteX7" fmla="*/ 0 w 9104243"/>
                      <a:gd name="connsiteY7" fmla="*/ 1190224 h 1322618"/>
                      <a:gd name="connsiteX8" fmla="*/ 0 w 9104243"/>
                      <a:gd name="connsiteY8" fmla="*/ 132393 h 1322618"/>
                      <a:gd name="connsiteX0" fmla="*/ 0 w 9104243"/>
                      <a:gd name="connsiteY0" fmla="*/ 132393 h 1322618"/>
                      <a:gd name="connsiteX1" fmla="*/ 390109 w 9104243"/>
                      <a:gd name="connsiteY1" fmla="*/ 0 h 1322618"/>
                      <a:gd name="connsiteX2" fmla="*/ 8714131 w 9104243"/>
                      <a:gd name="connsiteY2" fmla="*/ 0 h 1322618"/>
                      <a:gd name="connsiteX3" fmla="*/ 9104243 w 9104243"/>
                      <a:gd name="connsiteY3" fmla="*/ 132393 h 1322618"/>
                      <a:gd name="connsiteX4" fmla="*/ 9104243 w 9104243"/>
                      <a:gd name="connsiteY4" fmla="*/ 1190224 h 1322618"/>
                      <a:gd name="connsiteX5" fmla="*/ 8714131 w 9104243"/>
                      <a:gd name="connsiteY5" fmla="*/ 1322618 h 1322618"/>
                      <a:gd name="connsiteX6" fmla="*/ 390109 w 9104243"/>
                      <a:gd name="connsiteY6" fmla="*/ 1322618 h 1322618"/>
                      <a:gd name="connsiteX7" fmla="*/ 0 w 9104243"/>
                      <a:gd name="connsiteY7" fmla="*/ 1190224 h 1322618"/>
                      <a:gd name="connsiteX8" fmla="*/ 0 w 9104243"/>
                      <a:gd name="connsiteY8" fmla="*/ 132393 h 1322618"/>
                      <a:gd name="connsiteX0" fmla="*/ 0 w 9104243"/>
                      <a:gd name="connsiteY0" fmla="*/ 132393 h 1322618"/>
                      <a:gd name="connsiteX1" fmla="*/ 390109 w 9104243"/>
                      <a:gd name="connsiteY1" fmla="*/ 0 h 1322618"/>
                      <a:gd name="connsiteX2" fmla="*/ 8714131 w 9104243"/>
                      <a:gd name="connsiteY2" fmla="*/ 0 h 1322618"/>
                      <a:gd name="connsiteX3" fmla="*/ 9104243 w 9104243"/>
                      <a:gd name="connsiteY3" fmla="*/ 132393 h 1322618"/>
                      <a:gd name="connsiteX4" fmla="*/ 9104243 w 9104243"/>
                      <a:gd name="connsiteY4" fmla="*/ 1190224 h 1322618"/>
                      <a:gd name="connsiteX5" fmla="*/ 8714131 w 9104243"/>
                      <a:gd name="connsiteY5" fmla="*/ 1322618 h 1322618"/>
                      <a:gd name="connsiteX6" fmla="*/ 390109 w 9104243"/>
                      <a:gd name="connsiteY6" fmla="*/ 1322618 h 1322618"/>
                      <a:gd name="connsiteX7" fmla="*/ 0 w 9104243"/>
                      <a:gd name="connsiteY7" fmla="*/ 1190224 h 1322618"/>
                      <a:gd name="connsiteX8" fmla="*/ 0 w 9104243"/>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04243" h="1322618" fill="none" extrusionOk="0">
                        <a:moveTo>
                          <a:pt x="0" y="132393"/>
                        </a:moveTo>
                        <a:cubicBezTo>
                          <a:pt x="8828" y="115542"/>
                          <a:pt x="236337" y="-21702"/>
                          <a:pt x="390109" y="0"/>
                        </a:cubicBezTo>
                        <a:cubicBezTo>
                          <a:pt x="3676030" y="62266"/>
                          <a:pt x="6951505" y="-317334"/>
                          <a:pt x="8714131" y="0"/>
                        </a:cubicBezTo>
                        <a:cubicBezTo>
                          <a:pt x="8873806" y="-5255"/>
                          <a:pt x="9164505" y="35511"/>
                          <a:pt x="9104243" y="132393"/>
                        </a:cubicBezTo>
                        <a:cubicBezTo>
                          <a:pt x="9174031" y="559629"/>
                          <a:pt x="9276251" y="779924"/>
                          <a:pt x="9104243" y="1190224"/>
                        </a:cubicBezTo>
                        <a:cubicBezTo>
                          <a:pt x="9056073" y="1292305"/>
                          <a:pt x="8996594" y="1321314"/>
                          <a:pt x="8714131" y="1322618"/>
                        </a:cubicBezTo>
                        <a:cubicBezTo>
                          <a:pt x="6773887" y="1295428"/>
                          <a:pt x="3781827" y="1252576"/>
                          <a:pt x="390109" y="1322618"/>
                        </a:cubicBezTo>
                        <a:cubicBezTo>
                          <a:pt x="163195" y="1282582"/>
                          <a:pt x="1166" y="1291797"/>
                          <a:pt x="0" y="1190224"/>
                        </a:cubicBezTo>
                        <a:cubicBezTo>
                          <a:pt x="-244742" y="684249"/>
                          <a:pt x="194174" y="426240"/>
                          <a:pt x="0" y="132393"/>
                        </a:cubicBezTo>
                        <a:close/>
                      </a:path>
                      <a:path w="9104243" h="1322618" stroke="0" extrusionOk="0">
                        <a:moveTo>
                          <a:pt x="0" y="132393"/>
                        </a:moveTo>
                        <a:cubicBezTo>
                          <a:pt x="-52021" y="78689"/>
                          <a:pt x="221233" y="-32062"/>
                          <a:pt x="390109" y="0"/>
                        </a:cubicBezTo>
                        <a:cubicBezTo>
                          <a:pt x="3080026" y="-244926"/>
                          <a:pt x="4555504" y="168227"/>
                          <a:pt x="8714131" y="0"/>
                        </a:cubicBezTo>
                        <a:cubicBezTo>
                          <a:pt x="8879645" y="-2208"/>
                          <a:pt x="9110195" y="80252"/>
                          <a:pt x="9104243" y="132393"/>
                        </a:cubicBezTo>
                        <a:cubicBezTo>
                          <a:pt x="9291228" y="448594"/>
                          <a:pt x="9371321" y="836253"/>
                          <a:pt x="9104243" y="1190224"/>
                        </a:cubicBezTo>
                        <a:cubicBezTo>
                          <a:pt x="9138269" y="1283223"/>
                          <a:pt x="8862432" y="1311598"/>
                          <a:pt x="8714131" y="1322618"/>
                        </a:cubicBezTo>
                        <a:cubicBezTo>
                          <a:pt x="4485115" y="1349676"/>
                          <a:pt x="1625045" y="1238818"/>
                          <a:pt x="390109" y="1322618"/>
                        </a:cubicBezTo>
                        <a:cubicBezTo>
                          <a:pt x="181899" y="1292944"/>
                          <a:pt x="-19200" y="1234142"/>
                          <a:pt x="0" y="1190224"/>
                        </a:cubicBezTo>
                        <a:cubicBezTo>
                          <a:pt x="-292439" y="863756"/>
                          <a:pt x="-301889" y="544049"/>
                          <a:pt x="0" y="132393"/>
                        </a:cubicBezTo>
                        <a:close/>
                      </a:path>
                      <a:path w="9104243" h="1322618" fill="none" stroke="0" extrusionOk="0">
                        <a:moveTo>
                          <a:pt x="0" y="132393"/>
                        </a:moveTo>
                        <a:cubicBezTo>
                          <a:pt x="-41910" y="18085"/>
                          <a:pt x="201278" y="-3361"/>
                          <a:pt x="390109" y="0"/>
                        </a:cubicBezTo>
                        <a:cubicBezTo>
                          <a:pt x="2964810" y="66228"/>
                          <a:pt x="6764341" y="153745"/>
                          <a:pt x="8714131" y="0"/>
                        </a:cubicBezTo>
                        <a:cubicBezTo>
                          <a:pt x="8907505" y="7593"/>
                          <a:pt x="9154094" y="55236"/>
                          <a:pt x="9104243" y="132393"/>
                        </a:cubicBezTo>
                        <a:cubicBezTo>
                          <a:pt x="9095548" y="666791"/>
                          <a:pt x="9290557" y="767910"/>
                          <a:pt x="9104243" y="1190224"/>
                        </a:cubicBezTo>
                        <a:cubicBezTo>
                          <a:pt x="9082234" y="1285653"/>
                          <a:pt x="8949619" y="1292781"/>
                          <a:pt x="8714131" y="1322618"/>
                        </a:cubicBezTo>
                        <a:cubicBezTo>
                          <a:pt x="6202406" y="1341297"/>
                          <a:pt x="4557108" y="1395475"/>
                          <a:pt x="390109" y="1322618"/>
                        </a:cubicBezTo>
                        <a:cubicBezTo>
                          <a:pt x="167542" y="1317830"/>
                          <a:pt x="32925" y="1271511"/>
                          <a:pt x="0" y="1190224"/>
                        </a:cubicBezTo>
                        <a:cubicBezTo>
                          <a:pt x="-163248" y="814677"/>
                          <a:pt x="-119553" y="559735"/>
                          <a:pt x="0" y="132393"/>
                        </a:cubicBezTo>
                        <a:close/>
                      </a:path>
                      <a:path w="9104243" h="1322618" fill="none" stroke="0" extrusionOk="0">
                        <a:moveTo>
                          <a:pt x="0" y="132393"/>
                        </a:moveTo>
                        <a:cubicBezTo>
                          <a:pt x="-14067" y="78855"/>
                          <a:pt x="231084" y="1595"/>
                          <a:pt x="390109" y="0"/>
                        </a:cubicBezTo>
                        <a:cubicBezTo>
                          <a:pt x="2897878" y="233256"/>
                          <a:pt x="7039058" y="-249448"/>
                          <a:pt x="8714131" y="0"/>
                        </a:cubicBezTo>
                        <a:cubicBezTo>
                          <a:pt x="8875183" y="-2883"/>
                          <a:pt x="9155287" y="66722"/>
                          <a:pt x="9104243" y="132393"/>
                        </a:cubicBezTo>
                        <a:cubicBezTo>
                          <a:pt x="9115661" y="615548"/>
                          <a:pt x="9253940" y="751687"/>
                          <a:pt x="9104243" y="1190224"/>
                        </a:cubicBezTo>
                        <a:cubicBezTo>
                          <a:pt x="9070888" y="1260121"/>
                          <a:pt x="8940041" y="1311477"/>
                          <a:pt x="8714131" y="1322618"/>
                        </a:cubicBezTo>
                        <a:cubicBezTo>
                          <a:pt x="6665536" y="1346568"/>
                          <a:pt x="4640964" y="1246201"/>
                          <a:pt x="390109" y="1322618"/>
                        </a:cubicBezTo>
                        <a:cubicBezTo>
                          <a:pt x="165946" y="1302558"/>
                          <a:pt x="6574" y="1270645"/>
                          <a:pt x="0" y="1190224"/>
                        </a:cubicBezTo>
                        <a:cubicBezTo>
                          <a:pt x="-209273" y="795570"/>
                          <a:pt x="104312" y="486113"/>
                          <a:pt x="0" y="132393"/>
                        </a:cubicBezTo>
                        <a:close/>
                      </a:path>
                      <a:path w="9104243" h="1322618" fill="none" stroke="0" extrusionOk="0">
                        <a:moveTo>
                          <a:pt x="0" y="132393"/>
                        </a:moveTo>
                        <a:cubicBezTo>
                          <a:pt x="6303" y="90082"/>
                          <a:pt x="240398" y="-2303"/>
                          <a:pt x="390109" y="0"/>
                        </a:cubicBezTo>
                        <a:cubicBezTo>
                          <a:pt x="3316852" y="307546"/>
                          <a:pt x="6978485" y="-282575"/>
                          <a:pt x="8714131" y="0"/>
                        </a:cubicBezTo>
                        <a:cubicBezTo>
                          <a:pt x="8882216" y="-2282"/>
                          <a:pt x="9165577" y="47052"/>
                          <a:pt x="9104243" y="132393"/>
                        </a:cubicBezTo>
                        <a:cubicBezTo>
                          <a:pt x="9135393" y="614988"/>
                          <a:pt x="9290788" y="783871"/>
                          <a:pt x="9104243" y="1190224"/>
                        </a:cubicBezTo>
                        <a:cubicBezTo>
                          <a:pt x="9062582" y="1286701"/>
                          <a:pt x="8971893" y="1309402"/>
                          <a:pt x="8714131" y="1322618"/>
                        </a:cubicBezTo>
                        <a:cubicBezTo>
                          <a:pt x="6680537" y="1018365"/>
                          <a:pt x="4343693" y="863169"/>
                          <a:pt x="390109" y="1322618"/>
                        </a:cubicBezTo>
                        <a:cubicBezTo>
                          <a:pt x="163848" y="1293355"/>
                          <a:pt x="9269" y="1288599"/>
                          <a:pt x="0" y="1190224"/>
                        </a:cubicBezTo>
                        <a:cubicBezTo>
                          <a:pt x="-258428" y="732087"/>
                          <a:pt x="191960" y="455626"/>
                          <a:pt x="0" y="13239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a:solidFill>
                  <a:srgbClr val="FF0000"/>
                </a:solidFill>
                <a:effectLst>
                  <a:outerShdw blurRad="38100" dist="38100" dir="2700000" algn="tl">
                    <a:srgbClr val="000000">
                      <a:alpha val="43137"/>
                    </a:srgbClr>
                  </a:outerShdw>
                </a:effectLst>
                <a:latin typeface="UTM Avo" panose="02040603050506020204" pitchFamily="18" charset="0"/>
                <a:ea typeface="SimSun" panose="02010600030101010101" pitchFamily="2" charset="-122"/>
                <a:cs typeface="Times New Roman" panose="02020603050405020304" pitchFamily="18" charset="0"/>
              </a:rPr>
              <a:t> THẢO LUẬN NHÓM ĐÔI - </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vo" panose="02040603050506020204" pitchFamily="18" charset="0"/>
                <a:ea typeface="SimSun" panose="02010600030101010101" pitchFamily="2" charset="-122"/>
                <a:cs typeface="Times New Roman" panose="02020603050405020304" pitchFamily="18" charset="0"/>
              </a:rPr>
              <a:t>TRÌNH</a:t>
            </a:r>
            <a:r>
              <a:rPr kumimoji="0" lang="en-US" sz="2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UTM Avo" panose="02040603050506020204" pitchFamily="18" charset="0"/>
                <a:ea typeface="SimSun" panose="02010600030101010101" pitchFamily="2" charset="-122"/>
                <a:cs typeface="Times New Roman" panose="02020603050405020304" pitchFamily="18" charset="0"/>
              </a:rPr>
              <a:t> BÀY QUAN ĐIỂM</a:t>
            </a:r>
            <a:endParaRPr kumimoji="0" lang="en-US" sz="2800" b="1" i="0" u="none" strike="noStrike" kern="1200" cap="none" spc="0" normalizeH="0" baseline="0" noProof="0" dirty="0">
              <a:ln>
                <a:noFill/>
              </a:ln>
              <a:solidFill>
                <a:srgbClr val="FFC000">
                  <a:lumMod val="75000"/>
                </a:srgbClr>
              </a:solidFill>
              <a:effectLst/>
              <a:uLnTx/>
              <a:uFillTx/>
              <a:latin typeface="Calibri" panose="020F0502020204030204"/>
            </a:endParaRPr>
          </a:p>
        </p:txBody>
      </p:sp>
      <p:pic>
        <p:nvPicPr>
          <p:cNvPr id="5" name="Picture 5" descr="Icon&#10;&#10;Description automatically generated">
            <a:extLst>
              <a:ext uri="{FF2B5EF4-FFF2-40B4-BE49-F238E27FC236}">
                <a16:creationId xmlns:a16="http://schemas.microsoft.com/office/drawing/2014/main" id="{73B9DB68-D66F-C676-25CD-0F15389828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1809" y="-288281"/>
            <a:ext cx="1879806" cy="1688119"/>
          </a:xfrm>
          <a:prstGeom prst="rect">
            <a:avLst/>
          </a:prstGeom>
        </p:spPr>
      </p:pic>
    </p:spTree>
    <p:extLst>
      <p:ext uri="{BB962C8B-B14F-4D97-AF65-F5344CB8AC3E}">
        <p14:creationId xmlns:p14="http://schemas.microsoft.com/office/powerpoint/2010/main" val="3184744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239520" y="3119120"/>
            <a:ext cx="10027920" cy="1015663"/>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6000" b="1" dirty="0">
                <a:latin typeface="Times New Roman" panose="02020603050405020304" pitchFamily="18" charset="0"/>
                <a:cs typeface="Times New Roman" panose="02020603050405020304" pitchFamily="18" charset="0"/>
              </a:rPr>
              <a:t>Hoạt động 3: Xử lí tình huống</a:t>
            </a:r>
          </a:p>
        </p:txBody>
      </p:sp>
    </p:spTree>
    <p:extLst>
      <p:ext uri="{BB962C8B-B14F-4D97-AF65-F5344CB8AC3E}">
        <p14:creationId xmlns:p14="http://schemas.microsoft.com/office/powerpoint/2010/main" val="57245903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9BB899E-7CD2-AB2F-EBBB-787302967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1C75544-72E3-6995-C0EF-AEF62EB9D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8180"/>
            <a:ext cx="12192000" cy="4248794"/>
          </a:xfrm>
          <a:prstGeom prst="rect">
            <a:avLst/>
          </a:prstGeom>
        </p:spPr>
      </p:pic>
      <p:sp>
        <p:nvSpPr>
          <p:cNvPr id="5" name="Rectangle: Rounded Corners 8">
            <a:extLst>
              <a:ext uri="{FF2B5EF4-FFF2-40B4-BE49-F238E27FC236}">
                <a16:creationId xmlns:a16="http://schemas.microsoft.com/office/drawing/2014/main" id="{A54D1384-A8E1-19D9-E0C0-27019DFE0372}"/>
              </a:ext>
            </a:extLst>
          </p:cNvPr>
          <p:cNvSpPr/>
          <p:nvPr/>
        </p:nvSpPr>
        <p:spPr>
          <a:xfrm>
            <a:off x="3404373" y="365562"/>
            <a:ext cx="4598941" cy="1322618"/>
          </a:xfrm>
          <a:custGeom>
            <a:avLst/>
            <a:gdLst>
              <a:gd name="connsiteX0" fmla="*/ 0 w 4598941"/>
              <a:gd name="connsiteY0" fmla="*/ 132393 h 1322618"/>
              <a:gd name="connsiteX1" fmla="*/ 197061 w 4598941"/>
              <a:gd name="connsiteY1" fmla="*/ 0 h 1322618"/>
              <a:gd name="connsiteX2" fmla="*/ 4401879 w 4598941"/>
              <a:gd name="connsiteY2" fmla="*/ 0 h 1322618"/>
              <a:gd name="connsiteX3" fmla="*/ 4598941 w 4598941"/>
              <a:gd name="connsiteY3" fmla="*/ 132393 h 1322618"/>
              <a:gd name="connsiteX4" fmla="*/ 4598941 w 4598941"/>
              <a:gd name="connsiteY4" fmla="*/ 1190224 h 1322618"/>
              <a:gd name="connsiteX5" fmla="*/ 4401879 w 4598941"/>
              <a:gd name="connsiteY5" fmla="*/ 1322618 h 1322618"/>
              <a:gd name="connsiteX6" fmla="*/ 197061 w 4598941"/>
              <a:gd name="connsiteY6" fmla="*/ 1322618 h 1322618"/>
              <a:gd name="connsiteX7" fmla="*/ 0 w 4598941"/>
              <a:gd name="connsiteY7" fmla="*/ 1190224 h 1322618"/>
              <a:gd name="connsiteX8" fmla="*/ 0 w 4598941"/>
              <a:gd name="connsiteY8" fmla="*/ 132393 h 1322618"/>
              <a:gd name="connsiteX0" fmla="*/ 0 w 4598941"/>
              <a:gd name="connsiteY0" fmla="*/ 132393 h 1322618"/>
              <a:gd name="connsiteX1" fmla="*/ 197061 w 4598941"/>
              <a:gd name="connsiteY1" fmla="*/ 0 h 1322618"/>
              <a:gd name="connsiteX2" fmla="*/ 4401879 w 4598941"/>
              <a:gd name="connsiteY2" fmla="*/ 0 h 1322618"/>
              <a:gd name="connsiteX3" fmla="*/ 4598941 w 4598941"/>
              <a:gd name="connsiteY3" fmla="*/ 132393 h 1322618"/>
              <a:gd name="connsiteX4" fmla="*/ 4598941 w 4598941"/>
              <a:gd name="connsiteY4" fmla="*/ 1190224 h 1322618"/>
              <a:gd name="connsiteX5" fmla="*/ 4401879 w 4598941"/>
              <a:gd name="connsiteY5" fmla="*/ 1322618 h 1322618"/>
              <a:gd name="connsiteX6" fmla="*/ 197061 w 4598941"/>
              <a:gd name="connsiteY6" fmla="*/ 1322618 h 1322618"/>
              <a:gd name="connsiteX7" fmla="*/ 0 w 4598941"/>
              <a:gd name="connsiteY7" fmla="*/ 1190224 h 1322618"/>
              <a:gd name="connsiteX8" fmla="*/ 0 w 4598941"/>
              <a:gd name="connsiteY8" fmla="*/ 132393 h 1322618"/>
              <a:gd name="connsiteX0" fmla="*/ 0 w 4598941"/>
              <a:gd name="connsiteY0" fmla="*/ 132393 h 1322618"/>
              <a:gd name="connsiteX1" fmla="*/ 197061 w 4598941"/>
              <a:gd name="connsiteY1" fmla="*/ 0 h 1322618"/>
              <a:gd name="connsiteX2" fmla="*/ 4401879 w 4598941"/>
              <a:gd name="connsiteY2" fmla="*/ 0 h 1322618"/>
              <a:gd name="connsiteX3" fmla="*/ 4598941 w 4598941"/>
              <a:gd name="connsiteY3" fmla="*/ 132393 h 1322618"/>
              <a:gd name="connsiteX4" fmla="*/ 4598941 w 4598941"/>
              <a:gd name="connsiteY4" fmla="*/ 1190224 h 1322618"/>
              <a:gd name="connsiteX5" fmla="*/ 4401879 w 4598941"/>
              <a:gd name="connsiteY5" fmla="*/ 1322618 h 1322618"/>
              <a:gd name="connsiteX6" fmla="*/ 197061 w 4598941"/>
              <a:gd name="connsiteY6" fmla="*/ 1322618 h 1322618"/>
              <a:gd name="connsiteX7" fmla="*/ 0 w 4598941"/>
              <a:gd name="connsiteY7" fmla="*/ 1190224 h 1322618"/>
              <a:gd name="connsiteX8" fmla="*/ 0 w 4598941"/>
              <a:gd name="connsiteY8" fmla="*/ 132393 h 1322618"/>
              <a:gd name="connsiteX0" fmla="*/ 0 w 4598941"/>
              <a:gd name="connsiteY0" fmla="*/ 132393 h 1322618"/>
              <a:gd name="connsiteX1" fmla="*/ 197061 w 4598941"/>
              <a:gd name="connsiteY1" fmla="*/ 0 h 1322618"/>
              <a:gd name="connsiteX2" fmla="*/ 4401879 w 4598941"/>
              <a:gd name="connsiteY2" fmla="*/ 0 h 1322618"/>
              <a:gd name="connsiteX3" fmla="*/ 4598941 w 4598941"/>
              <a:gd name="connsiteY3" fmla="*/ 132393 h 1322618"/>
              <a:gd name="connsiteX4" fmla="*/ 4598941 w 4598941"/>
              <a:gd name="connsiteY4" fmla="*/ 1190224 h 1322618"/>
              <a:gd name="connsiteX5" fmla="*/ 4401879 w 4598941"/>
              <a:gd name="connsiteY5" fmla="*/ 1322618 h 1322618"/>
              <a:gd name="connsiteX6" fmla="*/ 197061 w 4598941"/>
              <a:gd name="connsiteY6" fmla="*/ 1322618 h 1322618"/>
              <a:gd name="connsiteX7" fmla="*/ 0 w 4598941"/>
              <a:gd name="connsiteY7" fmla="*/ 1190224 h 1322618"/>
              <a:gd name="connsiteX8" fmla="*/ 0 w 4598941"/>
              <a:gd name="connsiteY8" fmla="*/ 132393 h 1322618"/>
              <a:gd name="connsiteX0" fmla="*/ 0 w 4598941"/>
              <a:gd name="connsiteY0" fmla="*/ 132393 h 1322618"/>
              <a:gd name="connsiteX1" fmla="*/ 197061 w 4598941"/>
              <a:gd name="connsiteY1" fmla="*/ 0 h 1322618"/>
              <a:gd name="connsiteX2" fmla="*/ 4401879 w 4598941"/>
              <a:gd name="connsiteY2" fmla="*/ 0 h 1322618"/>
              <a:gd name="connsiteX3" fmla="*/ 4598941 w 4598941"/>
              <a:gd name="connsiteY3" fmla="*/ 132393 h 1322618"/>
              <a:gd name="connsiteX4" fmla="*/ 4598941 w 4598941"/>
              <a:gd name="connsiteY4" fmla="*/ 1190224 h 1322618"/>
              <a:gd name="connsiteX5" fmla="*/ 4401879 w 4598941"/>
              <a:gd name="connsiteY5" fmla="*/ 1322618 h 1322618"/>
              <a:gd name="connsiteX6" fmla="*/ 197061 w 4598941"/>
              <a:gd name="connsiteY6" fmla="*/ 1322618 h 1322618"/>
              <a:gd name="connsiteX7" fmla="*/ 0 w 4598941"/>
              <a:gd name="connsiteY7" fmla="*/ 1190224 h 1322618"/>
              <a:gd name="connsiteX8" fmla="*/ 0 w 4598941"/>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8941" h="1322618" fill="none" extrusionOk="0">
                <a:moveTo>
                  <a:pt x="0" y="132393"/>
                </a:moveTo>
                <a:cubicBezTo>
                  <a:pt x="5318" y="113718"/>
                  <a:pt x="135188" y="-29608"/>
                  <a:pt x="197061" y="0"/>
                </a:cubicBezTo>
                <a:cubicBezTo>
                  <a:pt x="1966279" y="62047"/>
                  <a:pt x="3638276" y="-465389"/>
                  <a:pt x="4401879" y="0"/>
                </a:cubicBezTo>
                <a:cubicBezTo>
                  <a:pt x="4484051" y="-3731"/>
                  <a:pt x="4641853" y="27213"/>
                  <a:pt x="4598941" y="132393"/>
                </a:cubicBezTo>
                <a:cubicBezTo>
                  <a:pt x="4646970" y="561390"/>
                  <a:pt x="4709646" y="802947"/>
                  <a:pt x="4598941" y="1190224"/>
                </a:cubicBezTo>
                <a:cubicBezTo>
                  <a:pt x="4571461" y="1291110"/>
                  <a:pt x="4554086" y="1321205"/>
                  <a:pt x="4401879" y="1322618"/>
                </a:cubicBezTo>
                <a:cubicBezTo>
                  <a:pt x="3802758" y="1321699"/>
                  <a:pt x="1829874" y="1267318"/>
                  <a:pt x="197061" y="1322618"/>
                </a:cubicBezTo>
                <a:cubicBezTo>
                  <a:pt x="81374" y="1282786"/>
                  <a:pt x="1106" y="1314482"/>
                  <a:pt x="0" y="1190224"/>
                </a:cubicBezTo>
                <a:cubicBezTo>
                  <a:pt x="-131528" y="682240"/>
                  <a:pt x="124423" y="428059"/>
                  <a:pt x="0" y="132393"/>
                </a:cubicBezTo>
                <a:close/>
              </a:path>
              <a:path w="4598941" h="1322618" stroke="0" extrusionOk="0">
                <a:moveTo>
                  <a:pt x="0" y="132393"/>
                </a:moveTo>
                <a:cubicBezTo>
                  <a:pt x="-24069" y="66515"/>
                  <a:pt x="117243" y="-40174"/>
                  <a:pt x="197061" y="0"/>
                </a:cubicBezTo>
                <a:cubicBezTo>
                  <a:pt x="1567559" y="-311899"/>
                  <a:pt x="2224205" y="266278"/>
                  <a:pt x="4401879" y="0"/>
                </a:cubicBezTo>
                <a:cubicBezTo>
                  <a:pt x="4476263" y="-3866"/>
                  <a:pt x="4600123" y="87273"/>
                  <a:pt x="4598941" y="132393"/>
                </a:cubicBezTo>
                <a:cubicBezTo>
                  <a:pt x="4701257" y="448384"/>
                  <a:pt x="4773248" y="886258"/>
                  <a:pt x="4598941" y="1190224"/>
                </a:cubicBezTo>
                <a:cubicBezTo>
                  <a:pt x="4617221" y="1281084"/>
                  <a:pt x="4467990" y="1313340"/>
                  <a:pt x="4401879" y="1322618"/>
                </a:cubicBezTo>
                <a:cubicBezTo>
                  <a:pt x="2167329" y="1355728"/>
                  <a:pt x="824111" y="1292302"/>
                  <a:pt x="197061" y="1322618"/>
                </a:cubicBezTo>
                <a:cubicBezTo>
                  <a:pt x="96406" y="1288537"/>
                  <a:pt x="-10333" y="1236707"/>
                  <a:pt x="0" y="1190224"/>
                </a:cubicBezTo>
                <a:cubicBezTo>
                  <a:pt x="-157757" y="864920"/>
                  <a:pt x="-191924" y="541890"/>
                  <a:pt x="0" y="132393"/>
                </a:cubicBezTo>
                <a:close/>
              </a:path>
              <a:path w="4598941" h="1322618" fill="none" stroke="0" extrusionOk="0">
                <a:moveTo>
                  <a:pt x="0" y="132393"/>
                </a:moveTo>
                <a:cubicBezTo>
                  <a:pt x="-25699" y="24856"/>
                  <a:pt x="74475" y="-3862"/>
                  <a:pt x="197061" y="0"/>
                </a:cubicBezTo>
                <a:cubicBezTo>
                  <a:pt x="1577695" y="51015"/>
                  <a:pt x="3319997" y="303178"/>
                  <a:pt x="4401879" y="0"/>
                </a:cubicBezTo>
                <a:cubicBezTo>
                  <a:pt x="4509987" y="12267"/>
                  <a:pt x="4640792" y="51503"/>
                  <a:pt x="4598941" y="132393"/>
                </a:cubicBezTo>
                <a:cubicBezTo>
                  <a:pt x="4600811" y="654993"/>
                  <a:pt x="4705549" y="774042"/>
                  <a:pt x="4598941" y="1190224"/>
                </a:cubicBezTo>
                <a:cubicBezTo>
                  <a:pt x="4590016" y="1286103"/>
                  <a:pt x="4525503" y="1294265"/>
                  <a:pt x="4401879" y="1322618"/>
                </a:cubicBezTo>
                <a:cubicBezTo>
                  <a:pt x="3027713" y="1356124"/>
                  <a:pt x="2272299" y="1490496"/>
                  <a:pt x="197061" y="1322618"/>
                </a:cubicBezTo>
                <a:cubicBezTo>
                  <a:pt x="96887" y="1340628"/>
                  <a:pt x="35026" y="1279575"/>
                  <a:pt x="0" y="1190224"/>
                </a:cubicBezTo>
                <a:cubicBezTo>
                  <a:pt x="-68199" y="812423"/>
                  <a:pt x="-81208" y="564467"/>
                  <a:pt x="0" y="132393"/>
                </a:cubicBezTo>
                <a:close/>
              </a:path>
              <a:path w="4598941" h="1322618" fill="none" stroke="0" extrusionOk="0">
                <a:moveTo>
                  <a:pt x="0" y="132393"/>
                </a:moveTo>
                <a:cubicBezTo>
                  <a:pt x="-10356" y="73211"/>
                  <a:pt x="111132" y="20576"/>
                  <a:pt x="197061" y="0"/>
                </a:cubicBezTo>
                <a:cubicBezTo>
                  <a:pt x="1347509" y="218561"/>
                  <a:pt x="3626396" y="-266759"/>
                  <a:pt x="4401879" y="0"/>
                </a:cubicBezTo>
                <a:cubicBezTo>
                  <a:pt x="4487130" y="-15523"/>
                  <a:pt x="4628077" y="76859"/>
                  <a:pt x="4598941" y="132393"/>
                </a:cubicBezTo>
                <a:cubicBezTo>
                  <a:pt x="4604449" y="615027"/>
                  <a:pt x="4709248" y="750776"/>
                  <a:pt x="4598941" y="1190224"/>
                </a:cubicBezTo>
                <a:cubicBezTo>
                  <a:pt x="4579690" y="1257899"/>
                  <a:pt x="4504057" y="1313255"/>
                  <a:pt x="4401879" y="1322618"/>
                </a:cubicBezTo>
                <a:cubicBezTo>
                  <a:pt x="3477272" y="1449249"/>
                  <a:pt x="2430469" y="1233316"/>
                  <a:pt x="197061" y="1322618"/>
                </a:cubicBezTo>
                <a:cubicBezTo>
                  <a:pt x="94687" y="1310651"/>
                  <a:pt x="-2198" y="1265794"/>
                  <a:pt x="0" y="1190224"/>
                </a:cubicBezTo>
                <a:cubicBezTo>
                  <a:pt x="-71435" y="835908"/>
                  <a:pt x="136946" y="501221"/>
                  <a:pt x="0" y="132393"/>
                </a:cubicBezTo>
                <a:close/>
              </a:path>
              <a:path w="4598941" h="1322618" fill="none" stroke="0" extrusionOk="0">
                <a:moveTo>
                  <a:pt x="0" y="132393"/>
                </a:moveTo>
                <a:cubicBezTo>
                  <a:pt x="624" y="95450"/>
                  <a:pt x="127797" y="-5474"/>
                  <a:pt x="197061" y="0"/>
                </a:cubicBezTo>
                <a:cubicBezTo>
                  <a:pt x="1703834" y="307332"/>
                  <a:pt x="3725747" y="-362295"/>
                  <a:pt x="4401879" y="0"/>
                </a:cubicBezTo>
                <a:cubicBezTo>
                  <a:pt x="4468127" y="-2133"/>
                  <a:pt x="4640628" y="41336"/>
                  <a:pt x="4598941" y="132393"/>
                </a:cubicBezTo>
                <a:cubicBezTo>
                  <a:pt x="4600097" y="562740"/>
                  <a:pt x="4704889" y="769811"/>
                  <a:pt x="4598941" y="1190224"/>
                </a:cubicBezTo>
                <a:cubicBezTo>
                  <a:pt x="4579222" y="1294507"/>
                  <a:pt x="4528549" y="1312179"/>
                  <a:pt x="4401879" y="1322618"/>
                </a:cubicBezTo>
                <a:cubicBezTo>
                  <a:pt x="3406731" y="1255282"/>
                  <a:pt x="2370247" y="986717"/>
                  <a:pt x="197061" y="1322618"/>
                </a:cubicBezTo>
                <a:cubicBezTo>
                  <a:pt x="76013" y="1289701"/>
                  <a:pt x="13590" y="1295465"/>
                  <a:pt x="0" y="1190224"/>
                </a:cubicBezTo>
                <a:cubicBezTo>
                  <a:pt x="-87693" y="748435"/>
                  <a:pt x="57499" y="401324"/>
                  <a:pt x="0" y="132393"/>
                </a:cubicBezTo>
                <a:close/>
              </a:path>
              <a:path w="4598941" h="1322618" fill="none" stroke="0" extrusionOk="0">
                <a:moveTo>
                  <a:pt x="0" y="132393"/>
                </a:moveTo>
                <a:cubicBezTo>
                  <a:pt x="4375" y="104218"/>
                  <a:pt x="128329" y="-22263"/>
                  <a:pt x="197061" y="0"/>
                </a:cubicBezTo>
                <a:cubicBezTo>
                  <a:pt x="1805746" y="189342"/>
                  <a:pt x="3574237" y="-358407"/>
                  <a:pt x="4401879" y="0"/>
                </a:cubicBezTo>
                <a:cubicBezTo>
                  <a:pt x="4468793" y="-2155"/>
                  <a:pt x="4638920" y="53289"/>
                  <a:pt x="4598941" y="132393"/>
                </a:cubicBezTo>
                <a:cubicBezTo>
                  <a:pt x="4630082" y="592880"/>
                  <a:pt x="4692966" y="780493"/>
                  <a:pt x="4598941" y="1190224"/>
                </a:cubicBezTo>
                <a:cubicBezTo>
                  <a:pt x="4574197" y="1290256"/>
                  <a:pt x="4545970" y="1320367"/>
                  <a:pt x="4401879" y="1322618"/>
                </a:cubicBezTo>
                <a:cubicBezTo>
                  <a:pt x="3576958" y="1245663"/>
                  <a:pt x="2007114" y="1171856"/>
                  <a:pt x="197061" y="1322618"/>
                </a:cubicBezTo>
                <a:cubicBezTo>
                  <a:pt x="79986" y="1288189"/>
                  <a:pt x="7617" y="1304450"/>
                  <a:pt x="0" y="1190224"/>
                </a:cubicBezTo>
                <a:cubicBezTo>
                  <a:pt x="-145114" y="725979"/>
                  <a:pt x="168112" y="433099"/>
                  <a:pt x="0" y="132393"/>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4598941"/>
                      <a:gd name="connsiteY0" fmla="*/ 132393 h 1322618"/>
                      <a:gd name="connsiteX1" fmla="*/ 197061 w 4598941"/>
                      <a:gd name="connsiteY1" fmla="*/ 0 h 1322618"/>
                      <a:gd name="connsiteX2" fmla="*/ 4401879 w 4598941"/>
                      <a:gd name="connsiteY2" fmla="*/ 0 h 1322618"/>
                      <a:gd name="connsiteX3" fmla="*/ 4598941 w 4598941"/>
                      <a:gd name="connsiteY3" fmla="*/ 132393 h 1322618"/>
                      <a:gd name="connsiteX4" fmla="*/ 4598941 w 4598941"/>
                      <a:gd name="connsiteY4" fmla="*/ 1190224 h 1322618"/>
                      <a:gd name="connsiteX5" fmla="*/ 4401879 w 4598941"/>
                      <a:gd name="connsiteY5" fmla="*/ 1322618 h 1322618"/>
                      <a:gd name="connsiteX6" fmla="*/ 197061 w 4598941"/>
                      <a:gd name="connsiteY6" fmla="*/ 1322618 h 1322618"/>
                      <a:gd name="connsiteX7" fmla="*/ 0 w 4598941"/>
                      <a:gd name="connsiteY7" fmla="*/ 1190224 h 1322618"/>
                      <a:gd name="connsiteX8" fmla="*/ 0 w 4598941"/>
                      <a:gd name="connsiteY8" fmla="*/ 132393 h 1322618"/>
                      <a:gd name="connsiteX0" fmla="*/ 0 w 4598941"/>
                      <a:gd name="connsiteY0" fmla="*/ 132393 h 1322618"/>
                      <a:gd name="connsiteX1" fmla="*/ 197061 w 4598941"/>
                      <a:gd name="connsiteY1" fmla="*/ 0 h 1322618"/>
                      <a:gd name="connsiteX2" fmla="*/ 4401879 w 4598941"/>
                      <a:gd name="connsiteY2" fmla="*/ 0 h 1322618"/>
                      <a:gd name="connsiteX3" fmla="*/ 4598941 w 4598941"/>
                      <a:gd name="connsiteY3" fmla="*/ 132393 h 1322618"/>
                      <a:gd name="connsiteX4" fmla="*/ 4598941 w 4598941"/>
                      <a:gd name="connsiteY4" fmla="*/ 1190224 h 1322618"/>
                      <a:gd name="connsiteX5" fmla="*/ 4401879 w 4598941"/>
                      <a:gd name="connsiteY5" fmla="*/ 1322618 h 1322618"/>
                      <a:gd name="connsiteX6" fmla="*/ 197061 w 4598941"/>
                      <a:gd name="connsiteY6" fmla="*/ 1322618 h 1322618"/>
                      <a:gd name="connsiteX7" fmla="*/ 0 w 4598941"/>
                      <a:gd name="connsiteY7" fmla="*/ 1190224 h 1322618"/>
                      <a:gd name="connsiteX8" fmla="*/ 0 w 4598941"/>
                      <a:gd name="connsiteY8" fmla="*/ 132393 h 1322618"/>
                      <a:gd name="connsiteX0" fmla="*/ 0 w 4598941"/>
                      <a:gd name="connsiteY0" fmla="*/ 132393 h 1322618"/>
                      <a:gd name="connsiteX1" fmla="*/ 197061 w 4598941"/>
                      <a:gd name="connsiteY1" fmla="*/ 0 h 1322618"/>
                      <a:gd name="connsiteX2" fmla="*/ 4401879 w 4598941"/>
                      <a:gd name="connsiteY2" fmla="*/ 0 h 1322618"/>
                      <a:gd name="connsiteX3" fmla="*/ 4598941 w 4598941"/>
                      <a:gd name="connsiteY3" fmla="*/ 132393 h 1322618"/>
                      <a:gd name="connsiteX4" fmla="*/ 4598941 w 4598941"/>
                      <a:gd name="connsiteY4" fmla="*/ 1190224 h 1322618"/>
                      <a:gd name="connsiteX5" fmla="*/ 4401879 w 4598941"/>
                      <a:gd name="connsiteY5" fmla="*/ 1322618 h 1322618"/>
                      <a:gd name="connsiteX6" fmla="*/ 197061 w 4598941"/>
                      <a:gd name="connsiteY6" fmla="*/ 1322618 h 1322618"/>
                      <a:gd name="connsiteX7" fmla="*/ 0 w 4598941"/>
                      <a:gd name="connsiteY7" fmla="*/ 1190224 h 1322618"/>
                      <a:gd name="connsiteX8" fmla="*/ 0 w 4598941"/>
                      <a:gd name="connsiteY8" fmla="*/ 132393 h 1322618"/>
                      <a:gd name="connsiteX0" fmla="*/ 0 w 4598941"/>
                      <a:gd name="connsiteY0" fmla="*/ 132393 h 1322618"/>
                      <a:gd name="connsiteX1" fmla="*/ 197061 w 4598941"/>
                      <a:gd name="connsiteY1" fmla="*/ 0 h 1322618"/>
                      <a:gd name="connsiteX2" fmla="*/ 4401879 w 4598941"/>
                      <a:gd name="connsiteY2" fmla="*/ 0 h 1322618"/>
                      <a:gd name="connsiteX3" fmla="*/ 4598941 w 4598941"/>
                      <a:gd name="connsiteY3" fmla="*/ 132393 h 1322618"/>
                      <a:gd name="connsiteX4" fmla="*/ 4598941 w 4598941"/>
                      <a:gd name="connsiteY4" fmla="*/ 1190224 h 1322618"/>
                      <a:gd name="connsiteX5" fmla="*/ 4401879 w 4598941"/>
                      <a:gd name="connsiteY5" fmla="*/ 1322618 h 1322618"/>
                      <a:gd name="connsiteX6" fmla="*/ 197061 w 4598941"/>
                      <a:gd name="connsiteY6" fmla="*/ 1322618 h 1322618"/>
                      <a:gd name="connsiteX7" fmla="*/ 0 w 4598941"/>
                      <a:gd name="connsiteY7" fmla="*/ 1190224 h 1322618"/>
                      <a:gd name="connsiteX8" fmla="*/ 0 w 4598941"/>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8941" h="1322618" fill="none" extrusionOk="0">
                        <a:moveTo>
                          <a:pt x="0" y="132393"/>
                        </a:moveTo>
                        <a:cubicBezTo>
                          <a:pt x="4508" y="105623"/>
                          <a:pt x="126863" y="-23480"/>
                          <a:pt x="197061" y="0"/>
                        </a:cubicBezTo>
                        <a:cubicBezTo>
                          <a:pt x="1862555" y="60427"/>
                          <a:pt x="3562302" y="-351134"/>
                          <a:pt x="4401879" y="0"/>
                        </a:cubicBezTo>
                        <a:cubicBezTo>
                          <a:pt x="4487161" y="-3212"/>
                          <a:pt x="4628081" y="38428"/>
                          <a:pt x="4598941" y="132393"/>
                        </a:cubicBezTo>
                        <a:cubicBezTo>
                          <a:pt x="4633493" y="567829"/>
                          <a:pt x="4687370" y="777251"/>
                          <a:pt x="4598941" y="1190224"/>
                        </a:cubicBezTo>
                        <a:cubicBezTo>
                          <a:pt x="4577523" y="1284671"/>
                          <a:pt x="4546992" y="1321460"/>
                          <a:pt x="4401879" y="1322618"/>
                        </a:cubicBezTo>
                        <a:cubicBezTo>
                          <a:pt x="3579986" y="1304571"/>
                          <a:pt x="1981129" y="1282493"/>
                          <a:pt x="197061" y="1322618"/>
                        </a:cubicBezTo>
                        <a:cubicBezTo>
                          <a:pt x="83357" y="1295460"/>
                          <a:pt x="883" y="1303893"/>
                          <a:pt x="0" y="1190224"/>
                        </a:cubicBezTo>
                        <a:cubicBezTo>
                          <a:pt x="-118921" y="709173"/>
                          <a:pt x="116594" y="431585"/>
                          <a:pt x="0" y="132393"/>
                        </a:cubicBezTo>
                        <a:close/>
                      </a:path>
                      <a:path w="4598941" h="1322618" stroke="0" extrusionOk="0">
                        <a:moveTo>
                          <a:pt x="0" y="132393"/>
                        </a:moveTo>
                        <a:cubicBezTo>
                          <a:pt x="-14588" y="58734"/>
                          <a:pt x="114007" y="-32471"/>
                          <a:pt x="197061" y="0"/>
                        </a:cubicBezTo>
                        <a:cubicBezTo>
                          <a:pt x="1561165" y="-261687"/>
                          <a:pt x="2241689" y="241020"/>
                          <a:pt x="4401879" y="0"/>
                        </a:cubicBezTo>
                        <a:cubicBezTo>
                          <a:pt x="4483913" y="-2350"/>
                          <a:pt x="4600783" y="84061"/>
                          <a:pt x="4598941" y="132393"/>
                        </a:cubicBezTo>
                        <a:cubicBezTo>
                          <a:pt x="4692911" y="445910"/>
                          <a:pt x="4741825" y="830435"/>
                          <a:pt x="4598941" y="1190224"/>
                        </a:cubicBezTo>
                        <a:cubicBezTo>
                          <a:pt x="4615737" y="1280616"/>
                          <a:pt x="4481192" y="1316025"/>
                          <a:pt x="4401879" y="1322618"/>
                        </a:cubicBezTo>
                        <a:cubicBezTo>
                          <a:pt x="2205340" y="1352106"/>
                          <a:pt x="821721" y="1232248"/>
                          <a:pt x="197061" y="1322618"/>
                        </a:cubicBezTo>
                        <a:cubicBezTo>
                          <a:pt x="93577" y="1292947"/>
                          <a:pt x="-9052" y="1239552"/>
                          <a:pt x="0" y="1190224"/>
                        </a:cubicBezTo>
                        <a:cubicBezTo>
                          <a:pt x="-151289" y="856498"/>
                          <a:pt x="-146982" y="550126"/>
                          <a:pt x="0" y="132393"/>
                        </a:cubicBezTo>
                        <a:close/>
                      </a:path>
                      <a:path w="4598941" h="1322618" fill="none" stroke="0" extrusionOk="0">
                        <a:moveTo>
                          <a:pt x="0" y="132393"/>
                        </a:moveTo>
                        <a:cubicBezTo>
                          <a:pt x="-22879" y="27836"/>
                          <a:pt x="94111" y="-3483"/>
                          <a:pt x="197061" y="0"/>
                        </a:cubicBezTo>
                        <a:cubicBezTo>
                          <a:pt x="1465704" y="99389"/>
                          <a:pt x="3409000" y="145516"/>
                          <a:pt x="4401879" y="0"/>
                        </a:cubicBezTo>
                        <a:cubicBezTo>
                          <a:pt x="4505724" y="10035"/>
                          <a:pt x="4628236" y="55668"/>
                          <a:pt x="4598941" y="132393"/>
                        </a:cubicBezTo>
                        <a:cubicBezTo>
                          <a:pt x="4599203" y="653546"/>
                          <a:pt x="4699040" y="769933"/>
                          <a:pt x="4598941" y="1190224"/>
                        </a:cubicBezTo>
                        <a:cubicBezTo>
                          <a:pt x="4588292" y="1283529"/>
                          <a:pt x="4522662" y="1298113"/>
                          <a:pt x="4401879" y="1322618"/>
                        </a:cubicBezTo>
                        <a:cubicBezTo>
                          <a:pt x="3161850" y="1260554"/>
                          <a:pt x="2299849" y="1346138"/>
                          <a:pt x="197061" y="1322618"/>
                        </a:cubicBezTo>
                        <a:cubicBezTo>
                          <a:pt x="89993" y="1326546"/>
                          <a:pt x="26342" y="1275354"/>
                          <a:pt x="0" y="1190224"/>
                        </a:cubicBezTo>
                        <a:cubicBezTo>
                          <a:pt x="-92322" y="797505"/>
                          <a:pt x="-55211" y="542263"/>
                          <a:pt x="0" y="132393"/>
                        </a:cubicBezTo>
                        <a:close/>
                      </a:path>
                      <a:path w="4598941" h="1322618" fill="none" stroke="0" extrusionOk="0">
                        <a:moveTo>
                          <a:pt x="0" y="132393"/>
                        </a:moveTo>
                        <a:cubicBezTo>
                          <a:pt x="-902" y="62085"/>
                          <a:pt x="113842" y="10266"/>
                          <a:pt x="197061" y="0"/>
                        </a:cubicBezTo>
                        <a:cubicBezTo>
                          <a:pt x="1422278" y="244132"/>
                          <a:pt x="3570234" y="-213859"/>
                          <a:pt x="4401879" y="0"/>
                        </a:cubicBezTo>
                        <a:cubicBezTo>
                          <a:pt x="4486360" y="-12817"/>
                          <a:pt x="4625494" y="66509"/>
                          <a:pt x="4598941" y="132393"/>
                        </a:cubicBezTo>
                        <a:cubicBezTo>
                          <a:pt x="4604609" y="613077"/>
                          <a:pt x="4689838" y="751317"/>
                          <a:pt x="4598941" y="1190224"/>
                        </a:cubicBezTo>
                        <a:cubicBezTo>
                          <a:pt x="4583061" y="1272555"/>
                          <a:pt x="4514280" y="1310367"/>
                          <a:pt x="4401879" y="1322618"/>
                        </a:cubicBezTo>
                        <a:cubicBezTo>
                          <a:pt x="3380344" y="1268277"/>
                          <a:pt x="2291503" y="1162182"/>
                          <a:pt x="197061" y="1322618"/>
                        </a:cubicBezTo>
                        <a:cubicBezTo>
                          <a:pt x="84046" y="1301287"/>
                          <a:pt x="3066" y="1271935"/>
                          <a:pt x="0" y="1190224"/>
                        </a:cubicBezTo>
                        <a:cubicBezTo>
                          <a:pt x="-99591" y="799337"/>
                          <a:pt x="97164" y="492440"/>
                          <a:pt x="0" y="132393"/>
                        </a:cubicBezTo>
                        <a:close/>
                      </a:path>
                      <a:path w="4598941" h="1322618" fill="none" stroke="0" extrusionOk="0">
                        <a:moveTo>
                          <a:pt x="0" y="132393"/>
                        </a:moveTo>
                        <a:cubicBezTo>
                          <a:pt x="2772" y="87924"/>
                          <a:pt x="124807" y="-5376"/>
                          <a:pt x="197061" y="0"/>
                        </a:cubicBezTo>
                        <a:cubicBezTo>
                          <a:pt x="1693874" y="142504"/>
                          <a:pt x="3616920" y="-313114"/>
                          <a:pt x="4401879" y="0"/>
                        </a:cubicBezTo>
                        <a:cubicBezTo>
                          <a:pt x="4472034" y="-1633"/>
                          <a:pt x="4635782" y="51231"/>
                          <a:pt x="4598941" y="132393"/>
                        </a:cubicBezTo>
                        <a:cubicBezTo>
                          <a:pt x="4615115" y="592236"/>
                          <a:pt x="4699316" y="781028"/>
                          <a:pt x="4598941" y="1190224"/>
                        </a:cubicBezTo>
                        <a:cubicBezTo>
                          <a:pt x="4573531" y="1292268"/>
                          <a:pt x="4534618" y="1318238"/>
                          <a:pt x="4401879" y="1322618"/>
                        </a:cubicBezTo>
                        <a:cubicBezTo>
                          <a:pt x="3380402" y="1264842"/>
                          <a:pt x="2188227" y="1104048"/>
                          <a:pt x="197061" y="1322618"/>
                        </a:cubicBezTo>
                        <a:cubicBezTo>
                          <a:pt x="81455" y="1292191"/>
                          <a:pt x="5672" y="1288346"/>
                          <a:pt x="0" y="1190224"/>
                        </a:cubicBezTo>
                        <a:cubicBezTo>
                          <a:pt x="-145739" y="733028"/>
                          <a:pt x="84504" y="454399"/>
                          <a:pt x="0" y="13239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FF0000"/>
                </a:solidFill>
                <a:effectLst>
                  <a:outerShdw blurRad="38100" dist="38100" dir="2700000" algn="tl">
                    <a:srgbClr val="000000">
                      <a:alpha val="43137"/>
                    </a:srgbClr>
                  </a:outerShdw>
                </a:effectLst>
                <a:latin typeface="UTM Avo" panose="02040603050506020204" pitchFamily="18" charset="0"/>
                <a:ea typeface="SimSun" panose="02010600030101010101" pitchFamily="2" charset="-122"/>
                <a:cs typeface="Times New Roman" panose="02020603050405020304" pitchFamily="18" charset="0"/>
              </a:rPr>
              <a:t>Xử lí tình huống</a:t>
            </a:r>
            <a:endParaRPr kumimoji="0" lang="en-US" sz="2800" b="1" i="0" u="none" strike="noStrike" kern="1200" cap="none" spc="0" normalizeH="0" baseline="0" noProof="0" dirty="0">
              <a:ln>
                <a:noFill/>
              </a:ln>
              <a:solidFill>
                <a:srgbClr val="FFC000">
                  <a:lumMod val="75000"/>
                </a:srgbClr>
              </a:solidFill>
              <a:effectLst/>
              <a:uLnTx/>
              <a:uFillTx/>
              <a:latin typeface="Calibri" panose="020F0502020204030204"/>
            </a:endParaRPr>
          </a:p>
        </p:txBody>
      </p:sp>
    </p:spTree>
    <p:extLst>
      <p:ext uri="{BB962C8B-B14F-4D97-AF65-F5344CB8AC3E}">
        <p14:creationId xmlns:p14="http://schemas.microsoft.com/office/powerpoint/2010/main" val="3914204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9BB899E-7CD2-AB2F-EBBB-787302967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A8274B4-3236-4B7B-126C-00B139396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8180"/>
            <a:ext cx="12192000" cy="4248794"/>
          </a:xfrm>
          <a:prstGeom prst="rect">
            <a:avLst/>
          </a:prstGeom>
        </p:spPr>
      </p:pic>
    </p:spTree>
    <p:extLst>
      <p:ext uri="{BB962C8B-B14F-4D97-AF65-F5344CB8AC3E}">
        <p14:creationId xmlns:p14="http://schemas.microsoft.com/office/powerpoint/2010/main" val="107751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xin_chao_cac_ban_hoc_sinh_lop_4b_to_la_tho_ngoc_8d15488d-3ef5-43a1-85a9-96d905225f5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1040" y="4658360"/>
            <a:ext cx="406400" cy="40640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493520" y="426720"/>
            <a:ext cx="9204960" cy="1015663"/>
          </a:xfrm>
          <a:prstGeom prst="rect">
            <a:avLst/>
          </a:prstGeom>
          <a:noFill/>
        </p:spPr>
        <p:txBody>
          <a:bodyPr wrap="square" rtlCol="0">
            <a:prstTxWarp prst="textChevronInverted">
              <a:avLst/>
            </a:prstTxWarp>
            <a:spAutoFit/>
          </a:bodyPr>
          <a:lstStyle/>
          <a:p>
            <a:r>
              <a:rPr lang="en-US" sz="60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ĐUỔI HÌNH – BẮT CHỮ </a:t>
            </a: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1500" y="2247900"/>
            <a:ext cx="3429000" cy="4610100"/>
          </a:xfrm>
          <a:prstGeom prst="rect">
            <a:avLst/>
          </a:prstGeom>
        </p:spPr>
      </p:pic>
      <p:pic>
        <p:nvPicPr>
          <p:cNvPr id="15" name="bay_gio_to_cung_ca_lop_di_choi_tro_choi_nhe_482b2261-c77e-46ea-90b4-1e5a675bbdb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7440" y="5161936"/>
            <a:ext cx="406400" cy="406400"/>
          </a:xfrm>
          <a:prstGeom prst="rect">
            <a:avLst/>
          </a:prstGeom>
        </p:spPr>
      </p:pic>
    </p:spTree>
    <p:extLst>
      <p:ext uri="{BB962C8B-B14F-4D97-AF65-F5344CB8AC3E}">
        <p14:creationId xmlns:p14="http://schemas.microsoft.com/office/powerpoint/2010/main" val="1322294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5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80">
                                          <p:stCondLst>
                                            <p:cond delay="0"/>
                                          </p:stCondLst>
                                        </p:cTn>
                                        <p:tgtEl>
                                          <p:spTgt spid="8"/>
                                        </p:tgtEl>
                                      </p:cBhvr>
                                    </p:animEffect>
                                    <p:anim calcmode="lin" valueType="num">
                                      <p:cBhvr>
                                        <p:cTn id="1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7" dur="26">
                                          <p:stCondLst>
                                            <p:cond delay="650"/>
                                          </p:stCondLst>
                                        </p:cTn>
                                        <p:tgtEl>
                                          <p:spTgt spid="8"/>
                                        </p:tgtEl>
                                      </p:cBhvr>
                                      <p:to x="100000" y="60000"/>
                                    </p:animScale>
                                    <p:animScale>
                                      <p:cBhvr>
                                        <p:cTn id="18" dur="166" decel="50000">
                                          <p:stCondLst>
                                            <p:cond delay="676"/>
                                          </p:stCondLst>
                                        </p:cTn>
                                        <p:tgtEl>
                                          <p:spTgt spid="8"/>
                                        </p:tgtEl>
                                      </p:cBhvr>
                                      <p:to x="100000" y="100000"/>
                                    </p:animScale>
                                    <p:animScale>
                                      <p:cBhvr>
                                        <p:cTn id="19" dur="26">
                                          <p:stCondLst>
                                            <p:cond delay="1312"/>
                                          </p:stCondLst>
                                        </p:cTn>
                                        <p:tgtEl>
                                          <p:spTgt spid="8"/>
                                        </p:tgtEl>
                                      </p:cBhvr>
                                      <p:to x="100000" y="80000"/>
                                    </p:animScale>
                                    <p:animScale>
                                      <p:cBhvr>
                                        <p:cTn id="20" dur="166" decel="50000">
                                          <p:stCondLst>
                                            <p:cond delay="1338"/>
                                          </p:stCondLst>
                                        </p:cTn>
                                        <p:tgtEl>
                                          <p:spTgt spid="8"/>
                                        </p:tgtEl>
                                      </p:cBhvr>
                                      <p:to x="100000" y="100000"/>
                                    </p:animScale>
                                    <p:animScale>
                                      <p:cBhvr>
                                        <p:cTn id="21" dur="26">
                                          <p:stCondLst>
                                            <p:cond delay="1642"/>
                                          </p:stCondLst>
                                        </p:cTn>
                                        <p:tgtEl>
                                          <p:spTgt spid="8"/>
                                        </p:tgtEl>
                                      </p:cBhvr>
                                      <p:to x="100000" y="90000"/>
                                    </p:animScale>
                                    <p:animScale>
                                      <p:cBhvr>
                                        <p:cTn id="22" dur="166" decel="50000">
                                          <p:stCondLst>
                                            <p:cond delay="1668"/>
                                          </p:stCondLst>
                                        </p:cTn>
                                        <p:tgtEl>
                                          <p:spTgt spid="8"/>
                                        </p:tgtEl>
                                      </p:cBhvr>
                                      <p:to x="100000" y="100000"/>
                                    </p:animScale>
                                    <p:animScale>
                                      <p:cBhvr>
                                        <p:cTn id="23" dur="26">
                                          <p:stCondLst>
                                            <p:cond delay="1808"/>
                                          </p:stCondLst>
                                        </p:cTn>
                                        <p:tgtEl>
                                          <p:spTgt spid="8"/>
                                        </p:tgtEl>
                                      </p:cBhvr>
                                      <p:to x="100000" y="95000"/>
                                    </p:animScale>
                                    <p:animScale>
                                      <p:cBhvr>
                                        <p:cTn id="24" dur="166" decel="50000">
                                          <p:stCondLst>
                                            <p:cond delay="1834"/>
                                          </p:stCondLst>
                                        </p:cTn>
                                        <p:tgtEl>
                                          <p:spTgt spid="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50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6"/>
                </p:tgtEl>
              </p:cMediaNode>
            </p:audio>
            <p:audio>
              <p:cMediaNode vol="80000">
                <p:cTn id="30" fill="hold" display="0">
                  <p:stCondLst>
                    <p:cond delay="indefinite"/>
                  </p:stCondLst>
                  <p:endCondLst>
                    <p:cond evt="onStopAudio" delay="0">
                      <p:tgtEl>
                        <p:sldTgt/>
                      </p:tgtEl>
                    </p:cond>
                  </p:endCondLst>
                </p:cTn>
                <p:tgtEl>
                  <p:spTgt spid="15"/>
                </p:tgtEl>
              </p:cMediaNode>
            </p:audio>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609080" cy="3458752"/>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6000" y="3246120"/>
            <a:ext cx="6004751" cy="3611880"/>
          </a:xfrm>
          <a:prstGeom prst="rect">
            <a:avLst/>
          </a:prstGeom>
        </p:spPr>
      </p:pic>
      <p:pic>
        <p:nvPicPr>
          <p:cNvPr id="1028" name="Picture 4" descr="anh-bo-d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9" y="3458752"/>
            <a:ext cx="6043108" cy="33992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h-bo-doi-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3456" y="105727"/>
            <a:ext cx="5582920" cy="3140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059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675" y="-57705"/>
            <a:ext cx="6060489" cy="340902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7433" y="-53266"/>
            <a:ext cx="5595892" cy="344009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54" y="3386831"/>
            <a:ext cx="4300777" cy="338951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7117" y="3476486"/>
            <a:ext cx="4592714" cy="344453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7658" y="3386831"/>
            <a:ext cx="4460735" cy="3335369"/>
          </a:xfrm>
          <a:prstGeom prst="rect">
            <a:avLst/>
          </a:prstGeom>
        </p:spPr>
      </p:pic>
    </p:spTree>
    <p:extLst>
      <p:ext uri="{BB962C8B-B14F-4D97-AF65-F5344CB8AC3E}">
        <p14:creationId xmlns:p14="http://schemas.microsoft.com/office/powerpoint/2010/main" val="172816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9BB899E-7CD2-AB2F-EBBB-787302967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4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C6C6308-3842-BB5E-9EC3-4102BF423F2D}"/>
              </a:ext>
            </a:extLst>
          </p:cNvPr>
          <p:cNvPicPr>
            <a:picLocks noChangeAspect="1"/>
          </p:cNvPicPr>
          <p:nvPr/>
        </p:nvPicPr>
        <p:blipFill>
          <a:blip r:embed="rId3"/>
          <a:stretch>
            <a:fillRect/>
          </a:stretch>
        </p:blipFill>
        <p:spPr>
          <a:xfrm>
            <a:off x="1619874" y="330293"/>
            <a:ext cx="9413040" cy="1810669"/>
          </a:xfrm>
          <a:prstGeom prst="rect">
            <a:avLst/>
          </a:prstGeom>
        </p:spPr>
      </p:pic>
      <p:sp>
        <p:nvSpPr>
          <p:cNvPr id="4" name="Rectangle: Rounded Corners 8">
            <a:extLst>
              <a:ext uri="{FF2B5EF4-FFF2-40B4-BE49-F238E27FC236}">
                <a16:creationId xmlns:a16="http://schemas.microsoft.com/office/drawing/2014/main" id="{75FCC6FA-19C5-A479-87B6-D0605A9A6D37}"/>
              </a:ext>
            </a:extLst>
          </p:cNvPr>
          <p:cNvSpPr/>
          <p:nvPr/>
        </p:nvSpPr>
        <p:spPr>
          <a:xfrm>
            <a:off x="311426" y="2456806"/>
            <a:ext cx="11569148" cy="3232794"/>
          </a:xfrm>
          <a:custGeom>
            <a:avLst/>
            <a:gdLst>
              <a:gd name="connsiteX0" fmla="*/ 0 w 11569148"/>
              <a:gd name="connsiteY0" fmla="*/ 323599 h 3232794"/>
              <a:gd name="connsiteX1" fmla="*/ 495729 w 11569148"/>
              <a:gd name="connsiteY1" fmla="*/ 0 h 3232794"/>
              <a:gd name="connsiteX2" fmla="*/ 11073417 w 11569148"/>
              <a:gd name="connsiteY2" fmla="*/ 0 h 3232794"/>
              <a:gd name="connsiteX3" fmla="*/ 11569148 w 11569148"/>
              <a:gd name="connsiteY3" fmla="*/ 323599 h 3232794"/>
              <a:gd name="connsiteX4" fmla="*/ 11569148 w 11569148"/>
              <a:gd name="connsiteY4" fmla="*/ 2909191 h 3232794"/>
              <a:gd name="connsiteX5" fmla="*/ 11073417 w 11569148"/>
              <a:gd name="connsiteY5" fmla="*/ 3232794 h 3232794"/>
              <a:gd name="connsiteX6" fmla="*/ 495729 w 11569148"/>
              <a:gd name="connsiteY6" fmla="*/ 3232794 h 3232794"/>
              <a:gd name="connsiteX7" fmla="*/ 0 w 11569148"/>
              <a:gd name="connsiteY7" fmla="*/ 2909191 h 3232794"/>
              <a:gd name="connsiteX8" fmla="*/ 0 w 11569148"/>
              <a:gd name="connsiteY8" fmla="*/ 323599 h 3232794"/>
              <a:gd name="connsiteX0" fmla="*/ 0 w 11569148"/>
              <a:gd name="connsiteY0" fmla="*/ 323599 h 3232794"/>
              <a:gd name="connsiteX1" fmla="*/ 495729 w 11569148"/>
              <a:gd name="connsiteY1" fmla="*/ 0 h 3232794"/>
              <a:gd name="connsiteX2" fmla="*/ 11073417 w 11569148"/>
              <a:gd name="connsiteY2" fmla="*/ 0 h 3232794"/>
              <a:gd name="connsiteX3" fmla="*/ 11569148 w 11569148"/>
              <a:gd name="connsiteY3" fmla="*/ 323599 h 3232794"/>
              <a:gd name="connsiteX4" fmla="*/ 11569148 w 11569148"/>
              <a:gd name="connsiteY4" fmla="*/ 2909191 h 3232794"/>
              <a:gd name="connsiteX5" fmla="*/ 11073417 w 11569148"/>
              <a:gd name="connsiteY5" fmla="*/ 3232794 h 3232794"/>
              <a:gd name="connsiteX6" fmla="*/ 495729 w 11569148"/>
              <a:gd name="connsiteY6" fmla="*/ 3232794 h 3232794"/>
              <a:gd name="connsiteX7" fmla="*/ 0 w 11569148"/>
              <a:gd name="connsiteY7" fmla="*/ 2909191 h 3232794"/>
              <a:gd name="connsiteX8" fmla="*/ 0 w 11569148"/>
              <a:gd name="connsiteY8" fmla="*/ 323599 h 3232794"/>
              <a:gd name="connsiteX0" fmla="*/ 0 w 11569148"/>
              <a:gd name="connsiteY0" fmla="*/ 323599 h 3232794"/>
              <a:gd name="connsiteX1" fmla="*/ 495729 w 11569148"/>
              <a:gd name="connsiteY1" fmla="*/ 0 h 3232794"/>
              <a:gd name="connsiteX2" fmla="*/ 11073417 w 11569148"/>
              <a:gd name="connsiteY2" fmla="*/ 0 h 3232794"/>
              <a:gd name="connsiteX3" fmla="*/ 11569148 w 11569148"/>
              <a:gd name="connsiteY3" fmla="*/ 323599 h 3232794"/>
              <a:gd name="connsiteX4" fmla="*/ 11569148 w 11569148"/>
              <a:gd name="connsiteY4" fmla="*/ 2909191 h 3232794"/>
              <a:gd name="connsiteX5" fmla="*/ 11073417 w 11569148"/>
              <a:gd name="connsiteY5" fmla="*/ 3232794 h 3232794"/>
              <a:gd name="connsiteX6" fmla="*/ 495729 w 11569148"/>
              <a:gd name="connsiteY6" fmla="*/ 3232794 h 3232794"/>
              <a:gd name="connsiteX7" fmla="*/ 0 w 11569148"/>
              <a:gd name="connsiteY7" fmla="*/ 2909191 h 3232794"/>
              <a:gd name="connsiteX8" fmla="*/ 0 w 11569148"/>
              <a:gd name="connsiteY8" fmla="*/ 323599 h 3232794"/>
              <a:gd name="connsiteX0" fmla="*/ 0 w 11569148"/>
              <a:gd name="connsiteY0" fmla="*/ 323599 h 3232794"/>
              <a:gd name="connsiteX1" fmla="*/ 495729 w 11569148"/>
              <a:gd name="connsiteY1" fmla="*/ 0 h 3232794"/>
              <a:gd name="connsiteX2" fmla="*/ 11073417 w 11569148"/>
              <a:gd name="connsiteY2" fmla="*/ 0 h 3232794"/>
              <a:gd name="connsiteX3" fmla="*/ 11569148 w 11569148"/>
              <a:gd name="connsiteY3" fmla="*/ 323599 h 3232794"/>
              <a:gd name="connsiteX4" fmla="*/ 11569148 w 11569148"/>
              <a:gd name="connsiteY4" fmla="*/ 2909191 h 3232794"/>
              <a:gd name="connsiteX5" fmla="*/ 11073417 w 11569148"/>
              <a:gd name="connsiteY5" fmla="*/ 3232794 h 3232794"/>
              <a:gd name="connsiteX6" fmla="*/ 495729 w 11569148"/>
              <a:gd name="connsiteY6" fmla="*/ 3232794 h 3232794"/>
              <a:gd name="connsiteX7" fmla="*/ 0 w 11569148"/>
              <a:gd name="connsiteY7" fmla="*/ 2909191 h 3232794"/>
              <a:gd name="connsiteX8" fmla="*/ 0 w 11569148"/>
              <a:gd name="connsiteY8" fmla="*/ 323599 h 3232794"/>
              <a:gd name="connsiteX0" fmla="*/ 0 w 11569148"/>
              <a:gd name="connsiteY0" fmla="*/ 323599 h 3232794"/>
              <a:gd name="connsiteX1" fmla="*/ 495729 w 11569148"/>
              <a:gd name="connsiteY1" fmla="*/ 0 h 3232794"/>
              <a:gd name="connsiteX2" fmla="*/ 11073417 w 11569148"/>
              <a:gd name="connsiteY2" fmla="*/ 0 h 3232794"/>
              <a:gd name="connsiteX3" fmla="*/ 11569148 w 11569148"/>
              <a:gd name="connsiteY3" fmla="*/ 323599 h 3232794"/>
              <a:gd name="connsiteX4" fmla="*/ 11569148 w 11569148"/>
              <a:gd name="connsiteY4" fmla="*/ 2909191 h 3232794"/>
              <a:gd name="connsiteX5" fmla="*/ 11073417 w 11569148"/>
              <a:gd name="connsiteY5" fmla="*/ 3232794 h 3232794"/>
              <a:gd name="connsiteX6" fmla="*/ 495729 w 11569148"/>
              <a:gd name="connsiteY6" fmla="*/ 3232794 h 3232794"/>
              <a:gd name="connsiteX7" fmla="*/ 0 w 11569148"/>
              <a:gd name="connsiteY7" fmla="*/ 2909191 h 3232794"/>
              <a:gd name="connsiteX8" fmla="*/ 0 w 11569148"/>
              <a:gd name="connsiteY8" fmla="*/ 323599 h 3232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9148" h="3232794" fill="none" extrusionOk="0">
                <a:moveTo>
                  <a:pt x="0" y="323599"/>
                </a:moveTo>
                <a:cubicBezTo>
                  <a:pt x="12321" y="269457"/>
                  <a:pt x="328069" y="-64879"/>
                  <a:pt x="495729" y="0"/>
                </a:cubicBezTo>
                <a:cubicBezTo>
                  <a:pt x="4597477" y="146518"/>
                  <a:pt x="8916277" y="-799904"/>
                  <a:pt x="11073417" y="0"/>
                </a:cubicBezTo>
                <a:cubicBezTo>
                  <a:pt x="11219999" y="-19425"/>
                  <a:pt x="11696512" y="48997"/>
                  <a:pt x="11569148" y="323599"/>
                </a:cubicBezTo>
                <a:cubicBezTo>
                  <a:pt x="11679224" y="1376105"/>
                  <a:pt x="11841120" y="1957548"/>
                  <a:pt x="11569148" y="2909191"/>
                </a:cubicBezTo>
                <a:cubicBezTo>
                  <a:pt x="11500634" y="3156294"/>
                  <a:pt x="11427297" y="3230338"/>
                  <a:pt x="11073417" y="3232794"/>
                </a:cubicBezTo>
                <a:cubicBezTo>
                  <a:pt x="9055063" y="3194573"/>
                  <a:pt x="4358231" y="3069106"/>
                  <a:pt x="495729" y="3232794"/>
                </a:cubicBezTo>
                <a:cubicBezTo>
                  <a:pt x="201880" y="3115147"/>
                  <a:pt x="2214" y="3188128"/>
                  <a:pt x="0" y="2909191"/>
                </a:cubicBezTo>
                <a:cubicBezTo>
                  <a:pt x="-359140" y="1600848"/>
                  <a:pt x="359854" y="1021324"/>
                  <a:pt x="0" y="323599"/>
                </a:cubicBezTo>
                <a:close/>
              </a:path>
              <a:path w="11569148" h="3232794" stroke="0" extrusionOk="0">
                <a:moveTo>
                  <a:pt x="0" y="323599"/>
                </a:moveTo>
                <a:cubicBezTo>
                  <a:pt x="-67984" y="169650"/>
                  <a:pt x="308081" y="-132042"/>
                  <a:pt x="495729" y="0"/>
                </a:cubicBezTo>
                <a:cubicBezTo>
                  <a:pt x="3989471" y="-1141601"/>
                  <a:pt x="5538260" y="747722"/>
                  <a:pt x="11073417" y="0"/>
                </a:cubicBezTo>
                <a:cubicBezTo>
                  <a:pt x="11246036" y="-12617"/>
                  <a:pt x="11572316" y="213910"/>
                  <a:pt x="11569148" y="323599"/>
                </a:cubicBezTo>
                <a:cubicBezTo>
                  <a:pt x="11981586" y="1142571"/>
                  <a:pt x="11995108" y="2154005"/>
                  <a:pt x="11569148" y="2909191"/>
                </a:cubicBezTo>
                <a:cubicBezTo>
                  <a:pt x="11654039" y="3144006"/>
                  <a:pt x="11252608" y="3212172"/>
                  <a:pt x="11073417" y="3232794"/>
                </a:cubicBezTo>
                <a:cubicBezTo>
                  <a:pt x="5383999" y="3321503"/>
                  <a:pt x="2070870" y="3114308"/>
                  <a:pt x="495729" y="3232794"/>
                </a:cubicBezTo>
                <a:cubicBezTo>
                  <a:pt x="243039" y="3147620"/>
                  <a:pt x="-35474" y="3000629"/>
                  <a:pt x="0" y="2909191"/>
                </a:cubicBezTo>
                <a:cubicBezTo>
                  <a:pt x="-386272" y="2103480"/>
                  <a:pt x="-515927" y="1316989"/>
                  <a:pt x="0" y="323599"/>
                </a:cubicBezTo>
                <a:close/>
              </a:path>
              <a:path w="11569148" h="3232794" fill="none" stroke="0" extrusionOk="0">
                <a:moveTo>
                  <a:pt x="0" y="323599"/>
                </a:moveTo>
                <a:cubicBezTo>
                  <a:pt x="-55193" y="69256"/>
                  <a:pt x="189963" y="-9447"/>
                  <a:pt x="495729" y="0"/>
                </a:cubicBezTo>
                <a:cubicBezTo>
                  <a:pt x="4383257" y="-64344"/>
                  <a:pt x="8350894" y="768384"/>
                  <a:pt x="11073417" y="0"/>
                </a:cubicBezTo>
                <a:cubicBezTo>
                  <a:pt x="11368298" y="42885"/>
                  <a:pt x="11670122" y="126517"/>
                  <a:pt x="11569148" y="323599"/>
                </a:cubicBezTo>
                <a:cubicBezTo>
                  <a:pt x="11576786" y="1605543"/>
                  <a:pt x="11880661" y="1920307"/>
                  <a:pt x="11569148" y="2909191"/>
                </a:cubicBezTo>
                <a:cubicBezTo>
                  <a:pt x="11570692" y="3180546"/>
                  <a:pt x="11381357" y="3165689"/>
                  <a:pt x="11073417" y="3232794"/>
                </a:cubicBezTo>
                <a:cubicBezTo>
                  <a:pt x="7661705" y="3295779"/>
                  <a:pt x="5687465" y="3821187"/>
                  <a:pt x="495729" y="3232794"/>
                </a:cubicBezTo>
                <a:cubicBezTo>
                  <a:pt x="225758" y="3242883"/>
                  <a:pt x="72833" y="3121337"/>
                  <a:pt x="0" y="2909191"/>
                </a:cubicBezTo>
                <a:cubicBezTo>
                  <a:pt x="-143680" y="2006390"/>
                  <a:pt x="-140070" y="1327476"/>
                  <a:pt x="0" y="323599"/>
                </a:cubicBezTo>
                <a:close/>
              </a:path>
              <a:path w="11569148" h="3232794" fill="none" stroke="0" extrusionOk="0">
                <a:moveTo>
                  <a:pt x="0" y="323599"/>
                </a:moveTo>
                <a:cubicBezTo>
                  <a:pt x="-21677" y="175516"/>
                  <a:pt x="285846" y="28499"/>
                  <a:pt x="495729" y="0"/>
                </a:cubicBezTo>
                <a:cubicBezTo>
                  <a:pt x="3570191" y="590708"/>
                  <a:pt x="8949408" y="-498600"/>
                  <a:pt x="11073417" y="0"/>
                </a:cubicBezTo>
                <a:cubicBezTo>
                  <a:pt x="11285888" y="-32265"/>
                  <a:pt x="11639051" y="175696"/>
                  <a:pt x="11569148" y="323599"/>
                </a:cubicBezTo>
                <a:cubicBezTo>
                  <a:pt x="11576844" y="1580923"/>
                  <a:pt x="11887866" y="1833791"/>
                  <a:pt x="11569148" y="2909191"/>
                </a:cubicBezTo>
                <a:cubicBezTo>
                  <a:pt x="11526231" y="3096882"/>
                  <a:pt x="11325763" y="3211843"/>
                  <a:pt x="11073417" y="3232794"/>
                </a:cubicBezTo>
                <a:cubicBezTo>
                  <a:pt x="8766455" y="3614816"/>
                  <a:pt x="5979649" y="2956479"/>
                  <a:pt x="495729" y="3232794"/>
                </a:cubicBezTo>
                <a:cubicBezTo>
                  <a:pt x="222659" y="3190938"/>
                  <a:pt x="-30586" y="3063297"/>
                  <a:pt x="0" y="2909191"/>
                </a:cubicBezTo>
                <a:cubicBezTo>
                  <a:pt x="-120521" y="2126414"/>
                  <a:pt x="358330" y="1230445"/>
                  <a:pt x="0" y="323599"/>
                </a:cubicBezTo>
                <a:close/>
              </a:path>
              <a:path w="11569148" h="3232794" fill="none" stroke="0" extrusionOk="0">
                <a:moveTo>
                  <a:pt x="0" y="323599"/>
                </a:moveTo>
                <a:cubicBezTo>
                  <a:pt x="2174" y="231311"/>
                  <a:pt x="339185" y="-15454"/>
                  <a:pt x="495729" y="0"/>
                </a:cubicBezTo>
                <a:cubicBezTo>
                  <a:pt x="4286352" y="484650"/>
                  <a:pt x="8913139" y="-648608"/>
                  <a:pt x="11073417" y="0"/>
                </a:cubicBezTo>
                <a:cubicBezTo>
                  <a:pt x="11268031" y="-6724"/>
                  <a:pt x="11661883" y="62212"/>
                  <a:pt x="11569148" y="323599"/>
                </a:cubicBezTo>
                <a:cubicBezTo>
                  <a:pt x="11597334" y="1471939"/>
                  <a:pt x="11840494" y="1913720"/>
                  <a:pt x="11569148" y="2909191"/>
                </a:cubicBezTo>
                <a:cubicBezTo>
                  <a:pt x="11514159" y="3149413"/>
                  <a:pt x="11392261" y="3205814"/>
                  <a:pt x="11073417" y="3232794"/>
                </a:cubicBezTo>
                <a:cubicBezTo>
                  <a:pt x="8675358" y="2566844"/>
                  <a:pt x="5594515" y="2897512"/>
                  <a:pt x="495729" y="3232794"/>
                </a:cubicBezTo>
                <a:cubicBezTo>
                  <a:pt x="197835" y="3161813"/>
                  <a:pt x="34449" y="3159231"/>
                  <a:pt x="0" y="2909191"/>
                </a:cubicBezTo>
                <a:cubicBezTo>
                  <a:pt x="-205568" y="1818349"/>
                  <a:pt x="233470" y="1089060"/>
                  <a:pt x="0" y="323599"/>
                </a:cubicBezTo>
                <a:close/>
              </a:path>
              <a:path w="11569148" h="3232794" fill="none" stroke="0" extrusionOk="0">
                <a:moveTo>
                  <a:pt x="0" y="323599"/>
                </a:moveTo>
                <a:cubicBezTo>
                  <a:pt x="10309" y="249121"/>
                  <a:pt x="320771" y="-23269"/>
                  <a:pt x="495729" y="0"/>
                </a:cubicBezTo>
                <a:cubicBezTo>
                  <a:pt x="4267963" y="557081"/>
                  <a:pt x="8845287" y="-633957"/>
                  <a:pt x="11073417" y="0"/>
                </a:cubicBezTo>
                <a:cubicBezTo>
                  <a:pt x="11248059" y="-12203"/>
                  <a:pt x="11675638" y="74873"/>
                  <a:pt x="11569148" y="323599"/>
                </a:cubicBezTo>
                <a:cubicBezTo>
                  <a:pt x="11616809" y="1481127"/>
                  <a:pt x="11859441" y="1934698"/>
                  <a:pt x="11569148" y="2909191"/>
                </a:cubicBezTo>
                <a:cubicBezTo>
                  <a:pt x="11499790" y="3158431"/>
                  <a:pt x="11411732" y="3222338"/>
                  <a:pt x="11073417" y="3232794"/>
                </a:cubicBezTo>
                <a:cubicBezTo>
                  <a:pt x="8900574" y="2973203"/>
                  <a:pt x="4981916" y="2659536"/>
                  <a:pt x="495729" y="3232794"/>
                </a:cubicBezTo>
                <a:cubicBezTo>
                  <a:pt x="201973" y="3125627"/>
                  <a:pt x="29981" y="3163266"/>
                  <a:pt x="0" y="2909191"/>
                </a:cubicBezTo>
                <a:cubicBezTo>
                  <a:pt x="-358599" y="1624158"/>
                  <a:pt x="407257" y="1049260"/>
                  <a:pt x="0" y="323599"/>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569148"/>
                      <a:gd name="connsiteY0" fmla="*/ 313317 h 3130069"/>
                      <a:gd name="connsiteX1" fmla="*/ 495729 w 11569148"/>
                      <a:gd name="connsiteY1" fmla="*/ 0 h 3130069"/>
                      <a:gd name="connsiteX2" fmla="*/ 11073417 w 11569148"/>
                      <a:gd name="connsiteY2" fmla="*/ 0 h 3130069"/>
                      <a:gd name="connsiteX3" fmla="*/ 11569148 w 11569148"/>
                      <a:gd name="connsiteY3" fmla="*/ 313317 h 3130069"/>
                      <a:gd name="connsiteX4" fmla="*/ 11569148 w 11569148"/>
                      <a:gd name="connsiteY4" fmla="*/ 2816749 h 3130069"/>
                      <a:gd name="connsiteX5" fmla="*/ 11073417 w 11569148"/>
                      <a:gd name="connsiteY5" fmla="*/ 3130069 h 3130069"/>
                      <a:gd name="connsiteX6" fmla="*/ 495729 w 11569148"/>
                      <a:gd name="connsiteY6" fmla="*/ 3130069 h 3130069"/>
                      <a:gd name="connsiteX7" fmla="*/ 0 w 11569148"/>
                      <a:gd name="connsiteY7" fmla="*/ 2816749 h 3130069"/>
                      <a:gd name="connsiteX8" fmla="*/ 0 w 11569148"/>
                      <a:gd name="connsiteY8" fmla="*/ 313317 h 3130069"/>
                      <a:gd name="connsiteX0" fmla="*/ 0 w 11569148"/>
                      <a:gd name="connsiteY0" fmla="*/ 313317 h 3130069"/>
                      <a:gd name="connsiteX1" fmla="*/ 495729 w 11569148"/>
                      <a:gd name="connsiteY1" fmla="*/ 0 h 3130069"/>
                      <a:gd name="connsiteX2" fmla="*/ 11073417 w 11569148"/>
                      <a:gd name="connsiteY2" fmla="*/ 0 h 3130069"/>
                      <a:gd name="connsiteX3" fmla="*/ 11569148 w 11569148"/>
                      <a:gd name="connsiteY3" fmla="*/ 313317 h 3130069"/>
                      <a:gd name="connsiteX4" fmla="*/ 11569148 w 11569148"/>
                      <a:gd name="connsiteY4" fmla="*/ 2816749 h 3130069"/>
                      <a:gd name="connsiteX5" fmla="*/ 11073417 w 11569148"/>
                      <a:gd name="connsiteY5" fmla="*/ 3130069 h 3130069"/>
                      <a:gd name="connsiteX6" fmla="*/ 495729 w 11569148"/>
                      <a:gd name="connsiteY6" fmla="*/ 3130069 h 3130069"/>
                      <a:gd name="connsiteX7" fmla="*/ 0 w 11569148"/>
                      <a:gd name="connsiteY7" fmla="*/ 2816749 h 3130069"/>
                      <a:gd name="connsiteX8" fmla="*/ 0 w 11569148"/>
                      <a:gd name="connsiteY8" fmla="*/ 313317 h 3130069"/>
                      <a:gd name="connsiteX0" fmla="*/ 0 w 11569148"/>
                      <a:gd name="connsiteY0" fmla="*/ 313317 h 3130069"/>
                      <a:gd name="connsiteX1" fmla="*/ 495729 w 11569148"/>
                      <a:gd name="connsiteY1" fmla="*/ 0 h 3130069"/>
                      <a:gd name="connsiteX2" fmla="*/ 11073417 w 11569148"/>
                      <a:gd name="connsiteY2" fmla="*/ 0 h 3130069"/>
                      <a:gd name="connsiteX3" fmla="*/ 11569148 w 11569148"/>
                      <a:gd name="connsiteY3" fmla="*/ 313317 h 3130069"/>
                      <a:gd name="connsiteX4" fmla="*/ 11569148 w 11569148"/>
                      <a:gd name="connsiteY4" fmla="*/ 2816749 h 3130069"/>
                      <a:gd name="connsiteX5" fmla="*/ 11073417 w 11569148"/>
                      <a:gd name="connsiteY5" fmla="*/ 3130069 h 3130069"/>
                      <a:gd name="connsiteX6" fmla="*/ 495729 w 11569148"/>
                      <a:gd name="connsiteY6" fmla="*/ 3130069 h 3130069"/>
                      <a:gd name="connsiteX7" fmla="*/ 0 w 11569148"/>
                      <a:gd name="connsiteY7" fmla="*/ 2816749 h 3130069"/>
                      <a:gd name="connsiteX8" fmla="*/ 0 w 11569148"/>
                      <a:gd name="connsiteY8" fmla="*/ 313317 h 3130069"/>
                      <a:gd name="connsiteX0" fmla="*/ 0 w 11569148"/>
                      <a:gd name="connsiteY0" fmla="*/ 313317 h 3130069"/>
                      <a:gd name="connsiteX1" fmla="*/ 495729 w 11569148"/>
                      <a:gd name="connsiteY1" fmla="*/ 0 h 3130069"/>
                      <a:gd name="connsiteX2" fmla="*/ 11073417 w 11569148"/>
                      <a:gd name="connsiteY2" fmla="*/ 0 h 3130069"/>
                      <a:gd name="connsiteX3" fmla="*/ 11569148 w 11569148"/>
                      <a:gd name="connsiteY3" fmla="*/ 313317 h 3130069"/>
                      <a:gd name="connsiteX4" fmla="*/ 11569148 w 11569148"/>
                      <a:gd name="connsiteY4" fmla="*/ 2816749 h 3130069"/>
                      <a:gd name="connsiteX5" fmla="*/ 11073417 w 11569148"/>
                      <a:gd name="connsiteY5" fmla="*/ 3130069 h 3130069"/>
                      <a:gd name="connsiteX6" fmla="*/ 495729 w 11569148"/>
                      <a:gd name="connsiteY6" fmla="*/ 3130069 h 3130069"/>
                      <a:gd name="connsiteX7" fmla="*/ 0 w 11569148"/>
                      <a:gd name="connsiteY7" fmla="*/ 2816749 h 3130069"/>
                      <a:gd name="connsiteX8" fmla="*/ 0 w 11569148"/>
                      <a:gd name="connsiteY8" fmla="*/ 313317 h 313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9148" h="3130069" fill="none" extrusionOk="0">
                        <a:moveTo>
                          <a:pt x="0" y="313317"/>
                        </a:moveTo>
                        <a:cubicBezTo>
                          <a:pt x="10723" y="245440"/>
                          <a:pt x="297635" y="-41127"/>
                          <a:pt x="495729" y="0"/>
                        </a:cubicBezTo>
                        <a:cubicBezTo>
                          <a:pt x="4449901" y="139631"/>
                          <a:pt x="8779117" y="-574770"/>
                          <a:pt x="11073417" y="0"/>
                        </a:cubicBezTo>
                        <a:cubicBezTo>
                          <a:pt x="11259388" y="-12446"/>
                          <a:pt x="11671576" y="67102"/>
                          <a:pt x="11569148" y="313317"/>
                        </a:cubicBezTo>
                        <a:cubicBezTo>
                          <a:pt x="11627760" y="1356186"/>
                          <a:pt x="11782831" y="1830245"/>
                          <a:pt x="11569148" y="2816749"/>
                        </a:cubicBezTo>
                        <a:cubicBezTo>
                          <a:pt x="11501799" y="3054803"/>
                          <a:pt x="11419478" y="3127964"/>
                          <a:pt x="11073417" y="3130069"/>
                        </a:cubicBezTo>
                        <a:cubicBezTo>
                          <a:pt x="8911386" y="3082367"/>
                          <a:pt x="4873579" y="3021644"/>
                          <a:pt x="495729" y="3130069"/>
                        </a:cubicBezTo>
                        <a:cubicBezTo>
                          <a:pt x="204307" y="3031181"/>
                          <a:pt x="1641" y="3060479"/>
                          <a:pt x="0" y="2816749"/>
                        </a:cubicBezTo>
                        <a:cubicBezTo>
                          <a:pt x="-350624" y="1567595"/>
                          <a:pt x="304533" y="1012996"/>
                          <a:pt x="0" y="313317"/>
                        </a:cubicBezTo>
                        <a:close/>
                      </a:path>
                      <a:path w="11569148" h="3130069" stroke="0" extrusionOk="0">
                        <a:moveTo>
                          <a:pt x="0" y="313317"/>
                        </a:moveTo>
                        <a:cubicBezTo>
                          <a:pt x="-46469" y="147165"/>
                          <a:pt x="292041" y="-90879"/>
                          <a:pt x="495729" y="0"/>
                        </a:cubicBezTo>
                        <a:cubicBezTo>
                          <a:pt x="3940035" y="-729432"/>
                          <a:pt x="5692658" y="508001"/>
                          <a:pt x="11073417" y="0"/>
                        </a:cubicBezTo>
                        <a:cubicBezTo>
                          <a:pt x="11263112" y="-8939"/>
                          <a:pt x="11572807" y="204802"/>
                          <a:pt x="11569148" y="313317"/>
                        </a:cubicBezTo>
                        <a:cubicBezTo>
                          <a:pt x="11816069" y="1058764"/>
                          <a:pt x="11941207" y="1992847"/>
                          <a:pt x="11569148" y="2816749"/>
                        </a:cubicBezTo>
                        <a:cubicBezTo>
                          <a:pt x="11616128" y="3032519"/>
                          <a:pt x="11279811" y="3115460"/>
                          <a:pt x="11073417" y="3130069"/>
                        </a:cubicBezTo>
                        <a:cubicBezTo>
                          <a:pt x="5667883" y="3189769"/>
                          <a:pt x="2068173" y="2949737"/>
                          <a:pt x="495729" y="3130069"/>
                        </a:cubicBezTo>
                        <a:cubicBezTo>
                          <a:pt x="233979" y="3061275"/>
                          <a:pt x="-29889" y="2917289"/>
                          <a:pt x="0" y="2816749"/>
                        </a:cubicBezTo>
                        <a:cubicBezTo>
                          <a:pt x="-380680" y="2029591"/>
                          <a:pt x="-406288" y="1294595"/>
                          <a:pt x="0" y="313317"/>
                        </a:cubicBezTo>
                        <a:close/>
                      </a:path>
                      <a:path w="11569148" h="3130069" fill="none" stroke="0" extrusionOk="0">
                        <a:moveTo>
                          <a:pt x="0" y="313317"/>
                        </a:moveTo>
                        <a:cubicBezTo>
                          <a:pt x="-33992" y="88751"/>
                          <a:pt x="230374" y="-8392"/>
                          <a:pt x="495729" y="0"/>
                        </a:cubicBezTo>
                        <a:cubicBezTo>
                          <a:pt x="4087190" y="61522"/>
                          <a:pt x="8424835" y="617150"/>
                          <a:pt x="11073417" y="0"/>
                        </a:cubicBezTo>
                        <a:cubicBezTo>
                          <a:pt x="11341952" y="28171"/>
                          <a:pt x="11643518" y="131042"/>
                          <a:pt x="11569148" y="313317"/>
                        </a:cubicBezTo>
                        <a:cubicBezTo>
                          <a:pt x="11517619" y="1502968"/>
                          <a:pt x="11814532" y="1818872"/>
                          <a:pt x="11569148" y="2816749"/>
                        </a:cubicBezTo>
                        <a:cubicBezTo>
                          <a:pt x="11551600" y="3051890"/>
                          <a:pt x="11378391" y="3068987"/>
                          <a:pt x="11073417" y="3130069"/>
                        </a:cubicBezTo>
                        <a:cubicBezTo>
                          <a:pt x="7948611" y="2993134"/>
                          <a:pt x="5751654" y="3374108"/>
                          <a:pt x="495729" y="3130069"/>
                        </a:cubicBezTo>
                        <a:cubicBezTo>
                          <a:pt x="222508" y="3133410"/>
                          <a:pt x="66974" y="3019397"/>
                          <a:pt x="0" y="2816749"/>
                        </a:cubicBezTo>
                        <a:cubicBezTo>
                          <a:pt x="-157017" y="1934650"/>
                          <a:pt x="-127417" y="1274831"/>
                          <a:pt x="0" y="313317"/>
                        </a:cubicBezTo>
                        <a:close/>
                      </a:path>
                      <a:path w="11569148" h="3130069" fill="none" stroke="0" extrusionOk="0">
                        <a:moveTo>
                          <a:pt x="0" y="313317"/>
                        </a:moveTo>
                        <a:cubicBezTo>
                          <a:pt x="-16768" y="164345"/>
                          <a:pt x="291893" y="5319"/>
                          <a:pt x="495729" y="0"/>
                        </a:cubicBezTo>
                        <a:cubicBezTo>
                          <a:pt x="3823695" y="655883"/>
                          <a:pt x="8854910" y="-396574"/>
                          <a:pt x="11073417" y="0"/>
                        </a:cubicBezTo>
                        <a:cubicBezTo>
                          <a:pt x="11279455" y="-9353"/>
                          <a:pt x="11633576" y="148871"/>
                          <a:pt x="11569148" y="313317"/>
                        </a:cubicBezTo>
                        <a:cubicBezTo>
                          <a:pt x="11579788" y="1495870"/>
                          <a:pt x="11822889" y="1777274"/>
                          <a:pt x="11569148" y="2816749"/>
                        </a:cubicBezTo>
                        <a:cubicBezTo>
                          <a:pt x="11529323" y="3011494"/>
                          <a:pt x="11347710" y="3103781"/>
                          <a:pt x="11073417" y="3130069"/>
                        </a:cubicBezTo>
                        <a:cubicBezTo>
                          <a:pt x="8570793" y="3146247"/>
                          <a:pt x="5819786" y="2783304"/>
                          <a:pt x="495729" y="3130069"/>
                        </a:cubicBezTo>
                        <a:cubicBezTo>
                          <a:pt x="216192" y="3084033"/>
                          <a:pt x="-9102" y="2990222"/>
                          <a:pt x="0" y="2816749"/>
                        </a:cubicBezTo>
                        <a:cubicBezTo>
                          <a:pt x="-206108" y="1951210"/>
                          <a:pt x="190065" y="1155388"/>
                          <a:pt x="0" y="313317"/>
                        </a:cubicBezTo>
                        <a:close/>
                      </a:path>
                      <a:path w="11569148" h="3130069" fill="none" stroke="0" extrusionOk="0">
                        <a:moveTo>
                          <a:pt x="0" y="313317"/>
                        </a:moveTo>
                        <a:cubicBezTo>
                          <a:pt x="7017" y="207534"/>
                          <a:pt x="310781" y="-14058"/>
                          <a:pt x="495729" y="0"/>
                        </a:cubicBezTo>
                        <a:cubicBezTo>
                          <a:pt x="4276692" y="314471"/>
                          <a:pt x="8842771" y="-597207"/>
                          <a:pt x="11073417" y="0"/>
                        </a:cubicBezTo>
                        <a:cubicBezTo>
                          <a:pt x="11277712" y="-5309"/>
                          <a:pt x="11643105" y="97357"/>
                          <a:pt x="11569148" y="313317"/>
                        </a:cubicBezTo>
                        <a:cubicBezTo>
                          <a:pt x="11604981" y="1439709"/>
                          <a:pt x="11837382" y="1858975"/>
                          <a:pt x="11569148" y="2816749"/>
                        </a:cubicBezTo>
                        <a:cubicBezTo>
                          <a:pt x="11511860" y="3048462"/>
                          <a:pt x="11400938" y="3112335"/>
                          <a:pt x="11073417" y="3130069"/>
                        </a:cubicBezTo>
                        <a:cubicBezTo>
                          <a:pt x="8481352" y="2553487"/>
                          <a:pt x="5428312" y="2909172"/>
                          <a:pt x="495729" y="3130069"/>
                        </a:cubicBezTo>
                        <a:cubicBezTo>
                          <a:pt x="209049" y="3066312"/>
                          <a:pt x="24104" y="3049839"/>
                          <a:pt x="0" y="2816749"/>
                        </a:cubicBezTo>
                        <a:cubicBezTo>
                          <a:pt x="-346176" y="1724435"/>
                          <a:pt x="245000" y="1076396"/>
                          <a:pt x="0" y="3133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200000"/>
              </a:lnSpc>
              <a:defRPr/>
            </a:pPr>
            <a:r>
              <a:rPr lang="en-US" sz="3200" dirty="0">
                <a:solidFill>
                  <a:srgbClr val="FF0000"/>
                </a:solidFill>
                <a:effectLst>
                  <a:outerShdw blurRad="38100" dist="38100" dir="2700000" algn="tl">
                    <a:srgbClr val="000000">
                      <a:alpha val="43137"/>
                    </a:srgbClr>
                  </a:outerShdw>
                </a:effectLst>
                <a:latin typeface="UTM Avo" panose="02040603050506020204" pitchFamily="18" charset="0"/>
                <a:ea typeface="SimSun" panose="02010600030101010101" pitchFamily="2" charset="-122"/>
                <a:cs typeface="Times New Roman" panose="02020603050405020304" pitchFamily="18" charset="0"/>
              </a:rPr>
              <a:t> 1. Sưu tầm một số câu ca dao, tục ngữ, bài thơ, bài hát,… về người lao động.</a:t>
            </a:r>
          </a:p>
          <a:p>
            <a:pPr lvl="0" algn="just">
              <a:lnSpc>
                <a:spcPct val="200000"/>
              </a:lnSpc>
              <a:defRPr/>
            </a:pPr>
            <a:endParaRPr kumimoji="0" lang="en-US" sz="3200" i="0" u="none" strike="noStrike" kern="1200" cap="none" spc="0" normalizeH="0" baseline="0" noProof="0" dirty="0">
              <a:ln>
                <a:noFill/>
              </a:ln>
              <a:solidFill>
                <a:srgbClr val="FFC000">
                  <a:lumMod val="75000"/>
                </a:srgbClr>
              </a:solidFill>
              <a:effectLst/>
              <a:uLnTx/>
              <a:uFillTx/>
              <a:latin typeface="Calibri" panose="020F0502020204030204"/>
            </a:endParaRPr>
          </a:p>
        </p:txBody>
      </p:sp>
    </p:spTree>
    <p:extLst>
      <p:ext uri="{BB962C8B-B14F-4D97-AF65-F5344CB8AC3E}">
        <p14:creationId xmlns:p14="http://schemas.microsoft.com/office/powerpoint/2010/main" val="1391137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9BB899E-7CD2-AB2F-EBBB-787302967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4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C6C6308-3842-BB5E-9EC3-4102BF423F2D}"/>
              </a:ext>
            </a:extLst>
          </p:cNvPr>
          <p:cNvPicPr>
            <a:picLocks noChangeAspect="1"/>
          </p:cNvPicPr>
          <p:nvPr/>
        </p:nvPicPr>
        <p:blipFill>
          <a:blip r:embed="rId3"/>
          <a:stretch>
            <a:fillRect/>
          </a:stretch>
        </p:blipFill>
        <p:spPr>
          <a:xfrm>
            <a:off x="1589394" y="0"/>
            <a:ext cx="9413040" cy="1810669"/>
          </a:xfrm>
          <a:prstGeom prst="rect">
            <a:avLst/>
          </a:prstGeom>
        </p:spPr>
      </p:pic>
      <p:sp>
        <p:nvSpPr>
          <p:cNvPr id="4" name="Rectangle: Rounded Corners 8">
            <a:extLst>
              <a:ext uri="{FF2B5EF4-FFF2-40B4-BE49-F238E27FC236}">
                <a16:creationId xmlns:a16="http://schemas.microsoft.com/office/drawing/2014/main" id="{75FCC6FA-19C5-A479-87B6-D0605A9A6D37}"/>
              </a:ext>
            </a:extLst>
          </p:cNvPr>
          <p:cNvSpPr/>
          <p:nvPr/>
        </p:nvSpPr>
        <p:spPr>
          <a:xfrm>
            <a:off x="311426" y="1999606"/>
            <a:ext cx="11569148" cy="4116714"/>
          </a:xfrm>
          <a:custGeom>
            <a:avLst/>
            <a:gdLst>
              <a:gd name="connsiteX0" fmla="*/ 0 w 11569148"/>
              <a:gd name="connsiteY0" fmla="*/ 412079 h 4116714"/>
              <a:gd name="connsiteX1" fmla="*/ 495729 w 11569148"/>
              <a:gd name="connsiteY1" fmla="*/ 0 h 4116714"/>
              <a:gd name="connsiteX2" fmla="*/ 11073417 w 11569148"/>
              <a:gd name="connsiteY2" fmla="*/ 0 h 4116714"/>
              <a:gd name="connsiteX3" fmla="*/ 11569148 w 11569148"/>
              <a:gd name="connsiteY3" fmla="*/ 412079 h 4116714"/>
              <a:gd name="connsiteX4" fmla="*/ 11569148 w 11569148"/>
              <a:gd name="connsiteY4" fmla="*/ 3704630 h 4116714"/>
              <a:gd name="connsiteX5" fmla="*/ 11073417 w 11569148"/>
              <a:gd name="connsiteY5" fmla="*/ 4116714 h 4116714"/>
              <a:gd name="connsiteX6" fmla="*/ 495729 w 11569148"/>
              <a:gd name="connsiteY6" fmla="*/ 4116714 h 4116714"/>
              <a:gd name="connsiteX7" fmla="*/ 0 w 11569148"/>
              <a:gd name="connsiteY7" fmla="*/ 3704630 h 4116714"/>
              <a:gd name="connsiteX8" fmla="*/ 0 w 11569148"/>
              <a:gd name="connsiteY8" fmla="*/ 412079 h 4116714"/>
              <a:gd name="connsiteX0" fmla="*/ 0 w 11569148"/>
              <a:gd name="connsiteY0" fmla="*/ 412079 h 4116714"/>
              <a:gd name="connsiteX1" fmla="*/ 495729 w 11569148"/>
              <a:gd name="connsiteY1" fmla="*/ 0 h 4116714"/>
              <a:gd name="connsiteX2" fmla="*/ 11073417 w 11569148"/>
              <a:gd name="connsiteY2" fmla="*/ 0 h 4116714"/>
              <a:gd name="connsiteX3" fmla="*/ 11569148 w 11569148"/>
              <a:gd name="connsiteY3" fmla="*/ 412079 h 4116714"/>
              <a:gd name="connsiteX4" fmla="*/ 11569148 w 11569148"/>
              <a:gd name="connsiteY4" fmla="*/ 3704630 h 4116714"/>
              <a:gd name="connsiteX5" fmla="*/ 11073417 w 11569148"/>
              <a:gd name="connsiteY5" fmla="*/ 4116714 h 4116714"/>
              <a:gd name="connsiteX6" fmla="*/ 495729 w 11569148"/>
              <a:gd name="connsiteY6" fmla="*/ 4116714 h 4116714"/>
              <a:gd name="connsiteX7" fmla="*/ 0 w 11569148"/>
              <a:gd name="connsiteY7" fmla="*/ 3704630 h 4116714"/>
              <a:gd name="connsiteX8" fmla="*/ 0 w 11569148"/>
              <a:gd name="connsiteY8" fmla="*/ 412079 h 4116714"/>
              <a:gd name="connsiteX0" fmla="*/ 0 w 11569148"/>
              <a:gd name="connsiteY0" fmla="*/ 412079 h 4116714"/>
              <a:gd name="connsiteX1" fmla="*/ 495729 w 11569148"/>
              <a:gd name="connsiteY1" fmla="*/ 0 h 4116714"/>
              <a:gd name="connsiteX2" fmla="*/ 11073417 w 11569148"/>
              <a:gd name="connsiteY2" fmla="*/ 0 h 4116714"/>
              <a:gd name="connsiteX3" fmla="*/ 11569148 w 11569148"/>
              <a:gd name="connsiteY3" fmla="*/ 412079 h 4116714"/>
              <a:gd name="connsiteX4" fmla="*/ 11569148 w 11569148"/>
              <a:gd name="connsiteY4" fmla="*/ 3704630 h 4116714"/>
              <a:gd name="connsiteX5" fmla="*/ 11073417 w 11569148"/>
              <a:gd name="connsiteY5" fmla="*/ 4116714 h 4116714"/>
              <a:gd name="connsiteX6" fmla="*/ 495729 w 11569148"/>
              <a:gd name="connsiteY6" fmla="*/ 4116714 h 4116714"/>
              <a:gd name="connsiteX7" fmla="*/ 0 w 11569148"/>
              <a:gd name="connsiteY7" fmla="*/ 3704630 h 4116714"/>
              <a:gd name="connsiteX8" fmla="*/ 0 w 11569148"/>
              <a:gd name="connsiteY8" fmla="*/ 412079 h 4116714"/>
              <a:gd name="connsiteX0" fmla="*/ 0 w 11569148"/>
              <a:gd name="connsiteY0" fmla="*/ 412079 h 4116714"/>
              <a:gd name="connsiteX1" fmla="*/ 495729 w 11569148"/>
              <a:gd name="connsiteY1" fmla="*/ 0 h 4116714"/>
              <a:gd name="connsiteX2" fmla="*/ 11073417 w 11569148"/>
              <a:gd name="connsiteY2" fmla="*/ 0 h 4116714"/>
              <a:gd name="connsiteX3" fmla="*/ 11569148 w 11569148"/>
              <a:gd name="connsiteY3" fmla="*/ 412079 h 4116714"/>
              <a:gd name="connsiteX4" fmla="*/ 11569148 w 11569148"/>
              <a:gd name="connsiteY4" fmla="*/ 3704630 h 4116714"/>
              <a:gd name="connsiteX5" fmla="*/ 11073417 w 11569148"/>
              <a:gd name="connsiteY5" fmla="*/ 4116714 h 4116714"/>
              <a:gd name="connsiteX6" fmla="*/ 495729 w 11569148"/>
              <a:gd name="connsiteY6" fmla="*/ 4116714 h 4116714"/>
              <a:gd name="connsiteX7" fmla="*/ 0 w 11569148"/>
              <a:gd name="connsiteY7" fmla="*/ 3704630 h 4116714"/>
              <a:gd name="connsiteX8" fmla="*/ 0 w 11569148"/>
              <a:gd name="connsiteY8" fmla="*/ 412079 h 4116714"/>
              <a:gd name="connsiteX0" fmla="*/ 0 w 11569148"/>
              <a:gd name="connsiteY0" fmla="*/ 412079 h 4116714"/>
              <a:gd name="connsiteX1" fmla="*/ 495729 w 11569148"/>
              <a:gd name="connsiteY1" fmla="*/ 0 h 4116714"/>
              <a:gd name="connsiteX2" fmla="*/ 11073417 w 11569148"/>
              <a:gd name="connsiteY2" fmla="*/ 0 h 4116714"/>
              <a:gd name="connsiteX3" fmla="*/ 11569148 w 11569148"/>
              <a:gd name="connsiteY3" fmla="*/ 412079 h 4116714"/>
              <a:gd name="connsiteX4" fmla="*/ 11569148 w 11569148"/>
              <a:gd name="connsiteY4" fmla="*/ 3704630 h 4116714"/>
              <a:gd name="connsiteX5" fmla="*/ 11073417 w 11569148"/>
              <a:gd name="connsiteY5" fmla="*/ 4116714 h 4116714"/>
              <a:gd name="connsiteX6" fmla="*/ 495729 w 11569148"/>
              <a:gd name="connsiteY6" fmla="*/ 4116714 h 4116714"/>
              <a:gd name="connsiteX7" fmla="*/ 0 w 11569148"/>
              <a:gd name="connsiteY7" fmla="*/ 3704630 h 4116714"/>
              <a:gd name="connsiteX8" fmla="*/ 0 w 11569148"/>
              <a:gd name="connsiteY8" fmla="*/ 412079 h 411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9148" h="4116714" fill="none" extrusionOk="0">
                <a:moveTo>
                  <a:pt x="0" y="412079"/>
                </a:moveTo>
                <a:cubicBezTo>
                  <a:pt x="11866" y="334227"/>
                  <a:pt x="321875" y="-71934"/>
                  <a:pt x="495729" y="0"/>
                </a:cubicBezTo>
                <a:cubicBezTo>
                  <a:pt x="4771645" y="188670"/>
                  <a:pt x="8936247" y="-992249"/>
                  <a:pt x="11073417" y="0"/>
                </a:cubicBezTo>
                <a:cubicBezTo>
                  <a:pt x="11245051" y="-18762"/>
                  <a:pt x="11705434" y="60681"/>
                  <a:pt x="11569148" y="412079"/>
                </a:cubicBezTo>
                <a:cubicBezTo>
                  <a:pt x="11670135" y="1763429"/>
                  <a:pt x="11853450" y="2488625"/>
                  <a:pt x="11569148" y="3704630"/>
                </a:cubicBezTo>
                <a:cubicBezTo>
                  <a:pt x="11499439" y="4020230"/>
                  <a:pt x="11428120" y="4113634"/>
                  <a:pt x="11073417" y="4116714"/>
                </a:cubicBezTo>
                <a:cubicBezTo>
                  <a:pt x="9612073" y="4107848"/>
                  <a:pt x="4399055" y="3926503"/>
                  <a:pt x="495729" y="4116714"/>
                </a:cubicBezTo>
                <a:cubicBezTo>
                  <a:pt x="201411" y="3968144"/>
                  <a:pt x="2424" y="4062408"/>
                  <a:pt x="0" y="3704630"/>
                </a:cubicBezTo>
                <a:cubicBezTo>
                  <a:pt x="-387804" y="1982293"/>
                  <a:pt x="409178" y="1285175"/>
                  <a:pt x="0" y="412079"/>
                </a:cubicBezTo>
                <a:close/>
              </a:path>
              <a:path w="11569148" h="4116714" stroke="0" extrusionOk="0">
                <a:moveTo>
                  <a:pt x="0" y="412079"/>
                </a:moveTo>
                <a:cubicBezTo>
                  <a:pt x="-78493" y="219834"/>
                  <a:pt x="296836" y="-130940"/>
                  <a:pt x="495729" y="0"/>
                </a:cubicBezTo>
                <a:cubicBezTo>
                  <a:pt x="3943729" y="-988365"/>
                  <a:pt x="5453966" y="1012955"/>
                  <a:pt x="11073417" y="0"/>
                </a:cubicBezTo>
                <a:cubicBezTo>
                  <a:pt x="11236222" y="-17086"/>
                  <a:pt x="11569314" y="286354"/>
                  <a:pt x="11569148" y="412079"/>
                </a:cubicBezTo>
                <a:cubicBezTo>
                  <a:pt x="11909604" y="1420226"/>
                  <a:pt x="11998969" y="2723637"/>
                  <a:pt x="11569148" y="3704630"/>
                </a:cubicBezTo>
                <a:cubicBezTo>
                  <a:pt x="11627025" y="3991853"/>
                  <a:pt x="11246220" y="4090668"/>
                  <a:pt x="11073417" y="4116714"/>
                </a:cubicBezTo>
                <a:cubicBezTo>
                  <a:pt x="5502319" y="4211008"/>
                  <a:pt x="2075856" y="4072587"/>
                  <a:pt x="495729" y="4116714"/>
                </a:cubicBezTo>
                <a:cubicBezTo>
                  <a:pt x="240375" y="4016265"/>
                  <a:pt x="-35551" y="3824290"/>
                  <a:pt x="0" y="3704630"/>
                </a:cubicBezTo>
                <a:cubicBezTo>
                  <a:pt x="-479877" y="2798503"/>
                  <a:pt x="-426659" y="1698937"/>
                  <a:pt x="0" y="412079"/>
                </a:cubicBezTo>
                <a:close/>
              </a:path>
              <a:path w="11569148" h="4116714" fill="none" stroke="0" extrusionOk="0">
                <a:moveTo>
                  <a:pt x="0" y="412079"/>
                </a:moveTo>
                <a:cubicBezTo>
                  <a:pt x="-51259" y="98477"/>
                  <a:pt x="187245" y="-11870"/>
                  <a:pt x="495729" y="0"/>
                </a:cubicBezTo>
                <a:cubicBezTo>
                  <a:pt x="4506999" y="-100421"/>
                  <a:pt x="8173893" y="1256208"/>
                  <a:pt x="11073417" y="0"/>
                </a:cubicBezTo>
                <a:cubicBezTo>
                  <a:pt x="11384686" y="59419"/>
                  <a:pt x="11674698" y="162005"/>
                  <a:pt x="11569148" y="412079"/>
                </a:cubicBezTo>
                <a:cubicBezTo>
                  <a:pt x="11525594" y="1983903"/>
                  <a:pt x="11883795" y="2435927"/>
                  <a:pt x="11569148" y="3704630"/>
                </a:cubicBezTo>
                <a:cubicBezTo>
                  <a:pt x="11562523" y="4030195"/>
                  <a:pt x="11391579" y="4018514"/>
                  <a:pt x="11073417" y="4116714"/>
                </a:cubicBezTo>
                <a:cubicBezTo>
                  <a:pt x="7770452" y="4063550"/>
                  <a:pt x="5725287" y="4575839"/>
                  <a:pt x="495729" y="4116714"/>
                </a:cubicBezTo>
                <a:cubicBezTo>
                  <a:pt x="226513" y="4129290"/>
                  <a:pt x="86043" y="3980425"/>
                  <a:pt x="0" y="3704630"/>
                </a:cubicBezTo>
                <a:cubicBezTo>
                  <a:pt x="-51389" y="2609802"/>
                  <a:pt x="-218060" y="1754092"/>
                  <a:pt x="0" y="412079"/>
                </a:cubicBezTo>
                <a:close/>
              </a:path>
              <a:path w="11569148" h="4116714" fill="none" stroke="0" extrusionOk="0">
                <a:moveTo>
                  <a:pt x="0" y="412079"/>
                </a:moveTo>
                <a:cubicBezTo>
                  <a:pt x="-40404" y="243965"/>
                  <a:pt x="288317" y="20602"/>
                  <a:pt x="495729" y="0"/>
                </a:cubicBezTo>
                <a:cubicBezTo>
                  <a:pt x="3600591" y="786324"/>
                  <a:pt x="8975880" y="-635525"/>
                  <a:pt x="11073417" y="0"/>
                </a:cubicBezTo>
                <a:cubicBezTo>
                  <a:pt x="11286107" y="-35675"/>
                  <a:pt x="11634239" y="198455"/>
                  <a:pt x="11569148" y="412079"/>
                </a:cubicBezTo>
                <a:cubicBezTo>
                  <a:pt x="11573764" y="2040979"/>
                  <a:pt x="11862622" y="2336390"/>
                  <a:pt x="11569148" y="3704630"/>
                </a:cubicBezTo>
                <a:cubicBezTo>
                  <a:pt x="11524082" y="3937975"/>
                  <a:pt x="11332787" y="4086355"/>
                  <a:pt x="11073417" y="4116714"/>
                </a:cubicBezTo>
                <a:cubicBezTo>
                  <a:pt x="8757169" y="4485968"/>
                  <a:pt x="6211514" y="3861161"/>
                  <a:pt x="495729" y="4116714"/>
                </a:cubicBezTo>
                <a:cubicBezTo>
                  <a:pt x="241121" y="4078103"/>
                  <a:pt x="-33342" y="3904511"/>
                  <a:pt x="0" y="3704630"/>
                </a:cubicBezTo>
                <a:cubicBezTo>
                  <a:pt x="-172180" y="2610329"/>
                  <a:pt x="241662" y="1530972"/>
                  <a:pt x="0" y="412079"/>
                </a:cubicBezTo>
                <a:close/>
              </a:path>
              <a:path w="11569148" h="4116714" fill="none" stroke="0" extrusionOk="0">
                <a:moveTo>
                  <a:pt x="0" y="412079"/>
                </a:moveTo>
                <a:cubicBezTo>
                  <a:pt x="-954" y="300873"/>
                  <a:pt x="347335" y="-19691"/>
                  <a:pt x="495729" y="0"/>
                </a:cubicBezTo>
                <a:cubicBezTo>
                  <a:pt x="4293232" y="687319"/>
                  <a:pt x="8979621" y="-847301"/>
                  <a:pt x="11073417" y="0"/>
                </a:cubicBezTo>
                <a:cubicBezTo>
                  <a:pt x="11262693" y="-8907"/>
                  <a:pt x="11662816" y="87800"/>
                  <a:pt x="11569148" y="412079"/>
                </a:cubicBezTo>
                <a:cubicBezTo>
                  <a:pt x="11569584" y="1824007"/>
                  <a:pt x="11851402" y="2416732"/>
                  <a:pt x="11569148" y="3704630"/>
                </a:cubicBezTo>
                <a:cubicBezTo>
                  <a:pt x="11525520" y="4014757"/>
                  <a:pt x="11382253" y="4074735"/>
                  <a:pt x="11073417" y="4116714"/>
                </a:cubicBezTo>
                <a:cubicBezTo>
                  <a:pt x="8658616" y="3294018"/>
                  <a:pt x="5666842" y="3672429"/>
                  <a:pt x="495729" y="4116714"/>
                </a:cubicBezTo>
                <a:cubicBezTo>
                  <a:pt x="181130" y="4020084"/>
                  <a:pt x="31066" y="4017454"/>
                  <a:pt x="0" y="3704630"/>
                </a:cubicBezTo>
                <a:cubicBezTo>
                  <a:pt x="-283163" y="2284727"/>
                  <a:pt x="215548" y="1357808"/>
                  <a:pt x="0" y="412079"/>
                </a:cubicBezTo>
                <a:close/>
              </a:path>
              <a:path w="11569148" h="4116714" fill="none" stroke="0" extrusionOk="0">
                <a:moveTo>
                  <a:pt x="0" y="412079"/>
                </a:moveTo>
                <a:cubicBezTo>
                  <a:pt x="6885" y="282248"/>
                  <a:pt x="316999" y="-38015"/>
                  <a:pt x="495729" y="0"/>
                </a:cubicBezTo>
                <a:cubicBezTo>
                  <a:pt x="4349480" y="411527"/>
                  <a:pt x="9121111" y="-964354"/>
                  <a:pt x="11073417" y="0"/>
                </a:cubicBezTo>
                <a:cubicBezTo>
                  <a:pt x="11212495" y="-13672"/>
                  <a:pt x="11694819" y="120121"/>
                  <a:pt x="11569148" y="412079"/>
                </a:cubicBezTo>
                <a:cubicBezTo>
                  <a:pt x="11626564" y="1792459"/>
                  <a:pt x="11875470" y="2460840"/>
                  <a:pt x="11569148" y="3704630"/>
                </a:cubicBezTo>
                <a:cubicBezTo>
                  <a:pt x="11497225" y="4025404"/>
                  <a:pt x="11404546" y="4097981"/>
                  <a:pt x="11073417" y="4116714"/>
                </a:cubicBezTo>
                <a:cubicBezTo>
                  <a:pt x="8872377" y="3295169"/>
                  <a:pt x="4975333" y="3540867"/>
                  <a:pt x="495729" y="4116714"/>
                </a:cubicBezTo>
                <a:cubicBezTo>
                  <a:pt x="200439" y="3978312"/>
                  <a:pt x="27057" y="4027292"/>
                  <a:pt x="0" y="3704630"/>
                </a:cubicBezTo>
                <a:cubicBezTo>
                  <a:pt x="-476925" y="2142762"/>
                  <a:pt x="323502" y="1332864"/>
                  <a:pt x="0" y="412079"/>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569148"/>
                      <a:gd name="connsiteY0" fmla="*/ 313317 h 3130069"/>
                      <a:gd name="connsiteX1" fmla="*/ 495729 w 11569148"/>
                      <a:gd name="connsiteY1" fmla="*/ 0 h 3130069"/>
                      <a:gd name="connsiteX2" fmla="*/ 11073417 w 11569148"/>
                      <a:gd name="connsiteY2" fmla="*/ 0 h 3130069"/>
                      <a:gd name="connsiteX3" fmla="*/ 11569148 w 11569148"/>
                      <a:gd name="connsiteY3" fmla="*/ 313317 h 3130069"/>
                      <a:gd name="connsiteX4" fmla="*/ 11569148 w 11569148"/>
                      <a:gd name="connsiteY4" fmla="*/ 2816749 h 3130069"/>
                      <a:gd name="connsiteX5" fmla="*/ 11073417 w 11569148"/>
                      <a:gd name="connsiteY5" fmla="*/ 3130069 h 3130069"/>
                      <a:gd name="connsiteX6" fmla="*/ 495729 w 11569148"/>
                      <a:gd name="connsiteY6" fmla="*/ 3130069 h 3130069"/>
                      <a:gd name="connsiteX7" fmla="*/ 0 w 11569148"/>
                      <a:gd name="connsiteY7" fmla="*/ 2816749 h 3130069"/>
                      <a:gd name="connsiteX8" fmla="*/ 0 w 11569148"/>
                      <a:gd name="connsiteY8" fmla="*/ 313317 h 3130069"/>
                      <a:gd name="connsiteX0" fmla="*/ 0 w 11569148"/>
                      <a:gd name="connsiteY0" fmla="*/ 313317 h 3130069"/>
                      <a:gd name="connsiteX1" fmla="*/ 495729 w 11569148"/>
                      <a:gd name="connsiteY1" fmla="*/ 0 h 3130069"/>
                      <a:gd name="connsiteX2" fmla="*/ 11073417 w 11569148"/>
                      <a:gd name="connsiteY2" fmla="*/ 0 h 3130069"/>
                      <a:gd name="connsiteX3" fmla="*/ 11569148 w 11569148"/>
                      <a:gd name="connsiteY3" fmla="*/ 313317 h 3130069"/>
                      <a:gd name="connsiteX4" fmla="*/ 11569148 w 11569148"/>
                      <a:gd name="connsiteY4" fmla="*/ 2816749 h 3130069"/>
                      <a:gd name="connsiteX5" fmla="*/ 11073417 w 11569148"/>
                      <a:gd name="connsiteY5" fmla="*/ 3130069 h 3130069"/>
                      <a:gd name="connsiteX6" fmla="*/ 495729 w 11569148"/>
                      <a:gd name="connsiteY6" fmla="*/ 3130069 h 3130069"/>
                      <a:gd name="connsiteX7" fmla="*/ 0 w 11569148"/>
                      <a:gd name="connsiteY7" fmla="*/ 2816749 h 3130069"/>
                      <a:gd name="connsiteX8" fmla="*/ 0 w 11569148"/>
                      <a:gd name="connsiteY8" fmla="*/ 313317 h 3130069"/>
                      <a:gd name="connsiteX0" fmla="*/ 0 w 11569148"/>
                      <a:gd name="connsiteY0" fmla="*/ 313317 h 3130069"/>
                      <a:gd name="connsiteX1" fmla="*/ 495729 w 11569148"/>
                      <a:gd name="connsiteY1" fmla="*/ 0 h 3130069"/>
                      <a:gd name="connsiteX2" fmla="*/ 11073417 w 11569148"/>
                      <a:gd name="connsiteY2" fmla="*/ 0 h 3130069"/>
                      <a:gd name="connsiteX3" fmla="*/ 11569148 w 11569148"/>
                      <a:gd name="connsiteY3" fmla="*/ 313317 h 3130069"/>
                      <a:gd name="connsiteX4" fmla="*/ 11569148 w 11569148"/>
                      <a:gd name="connsiteY4" fmla="*/ 2816749 h 3130069"/>
                      <a:gd name="connsiteX5" fmla="*/ 11073417 w 11569148"/>
                      <a:gd name="connsiteY5" fmla="*/ 3130069 h 3130069"/>
                      <a:gd name="connsiteX6" fmla="*/ 495729 w 11569148"/>
                      <a:gd name="connsiteY6" fmla="*/ 3130069 h 3130069"/>
                      <a:gd name="connsiteX7" fmla="*/ 0 w 11569148"/>
                      <a:gd name="connsiteY7" fmla="*/ 2816749 h 3130069"/>
                      <a:gd name="connsiteX8" fmla="*/ 0 w 11569148"/>
                      <a:gd name="connsiteY8" fmla="*/ 313317 h 3130069"/>
                      <a:gd name="connsiteX0" fmla="*/ 0 w 11569148"/>
                      <a:gd name="connsiteY0" fmla="*/ 313317 h 3130069"/>
                      <a:gd name="connsiteX1" fmla="*/ 495729 w 11569148"/>
                      <a:gd name="connsiteY1" fmla="*/ 0 h 3130069"/>
                      <a:gd name="connsiteX2" fmla="*/ 11073417 w 11569148"/>
                      <a:gd name="connsiteY2" fmla="*/ 0 h 3130069"/>
                      <a:gd name="connsiteX3" fmla="*/ 11569148 w 11569148"/>
                      <a:gd name="connsiteY3" fmla="*/ 313317 h 3130069"/>
                      <a:gd name="connsiteX4" fmla="*/ 11569148 w 11569148"/>
                      <a:gd name="connsiteY4" fmla="*/ 2816749 h 3130069"/>
                      <a:gd name="connsiteX5" fmla="*/ 11073417 w 11569148"/>
                      <a:gd name="connsiteY5" fmla="*/ 3130069 h 3130069"/>
                      <a:gd name="connsiteX6" fmla="*/ 495729 w 11569148"/>
                      <a:gd name="connsiteY6" fmla="*/ 3130069 h 3130069"/>
                      <a:gd name="connsiteX7" fmla="*/ 0 w 11569148"/>
                      <a:gd name="connsiteY7" fmla="*/ 2816749 h 3130069"/>
                      <a:gd name="connsiteX8" fmla="*/ 0 w 11569148"/>
                      <a:gd name="connsiteY8" fmla="*/ 313317 h 313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9148" h="3130069" fill="none" extrusionOk="0">
                        <a:moveTo>
                          <a:pt x="0" y="313317"/>
                        </a:moveTo>
                        <a:cubicBezTo>
                          <a:pt x="10723" y="245440"/>
                          <a:pt x="297635" y="-41127"/>
                          <a:pt x="495729" y="0"/>
                        </a:cubicBezTo>
                        <a:cubicBezTo>
                          <a:pt x="4449901" y="139631"/>
                          <a:pt x="8779117" y="-574770"/>
                          <a:pt x="11073417" y="0"/>
                        </a:cubicBezTo>
                        <a:cubicBezTo>
                          <a:pt x="11259388" y="-12446"/>
                          <a:pt x="11671576" y="67102"/>
                          <a:pt x="11569148" y="313317"/>
                        </a:cubicBezTo>
                        <a:cubicBezTo>
                          <a:pt x="11627760" y="1356186"/>
                          <a:pt x="11782831" y="1830245"/>
                          <a:pt x="11569148" y="2816749"/>
                        </a:cubicBezTo>
                        <a:cubicBezTo>
                          <a:pt x="11501799" y="3054803"/>
                          <a:pt x="11419478" y="3127964"/>
                          <a:pt x="11073417" y="3130069"/>
                        </a:cubicBezTo>
                        <a:cubicBezTo>
                          <a:pt x="8911386" y="3082367"/>
                          <a:pt x="4873579" y="3021644"/>
                          <a:pt x="495729" y="3130069"/>
                        </a:cubicBezTo>
                        <a:cubicBezTo>
                          <a:pt x="204307" y="3031181"/>
                          <a:pt x="1641" y="3060479"/>
                          <a:pt x="0" y="2816749"/>
                        </a:cubicBezTo>
                        <a:cubicBezTo>
                          <a:pt x="-350624" y="1567595"/>
                          <a:pt x="304533" y="1012996"/>
                          <a:pt x="0" y="313317"/>
                        </a:cubicBezTo>
                        <a:close/>
                      </a:path>
                      <a:path w="11569148" h="3130069" stroke="0" extrusionOk="0">
                        <a:moveTo>
                          <a:pt x="0" y="313317"/>
                        </a:moveTo>
                        <a:cubicBezTo>
                          <a:pt x="-46469" y="147165"/>
                          <a:pt x="292041" y="-90879"/>
                          <a:pt x="495729" y="0"/>
                        </a:cubicBezTo>
                        <a:cubicBezTo>
                          <a:pt x="3940035" y="-729432"/>
                          <a:pt x="5692658" y="508001"/>
                          <a:pt x="11073417" y="0"/>
                        </a:cubicBezTo>
                        <a:cubicBezTo>
                          <a:pt x="11263112" y="-8939"/>
                          <a:pt x="11572807" y="204802"/>
                          <a:pt x="11569148" y="313317"/>
                        </a:cubicBezTo>
                        <a:cubicBezTo>
                          <a:pt x="11816069" y="1058764"/>
                          <a:pt x="11941207" y="1992847"/>
                          <a:pt x="11569148" y="2816749"/>
                        </a:cubicBezTo>
                        <a:cubicBezTo>
                          <a:pt x="11616128" y="3032519"/>
                          <a:pt x="11279811" y="3115460"/>
                          <a:pt x="11073417" y="3130069"/>
                        </a:cubicBezTo>
                        <a:cubicBezTo>
                          <a:pt x="5667883" y="3189769"/>
                          <a:pt x="2068173" y="2949737"/>
                          <a:pt x="495729" y="3130069"/>
                        </a:cubicBezTo>
                        <a:cubicBezTo>
                          <a:pt x="233979" y="3061275"/>
                          <a:pt x="-29889" y="2917289"/>
                          <a:pt x="0" y="2816749"/>
                        </a:cubicBezTo>
                        <a:cubicBezTo>
                          <a:pt x="-380680" y="2029591"/>
                          <a:pt x="-406288" y="1294595"/>
                          <a:pt x="0" y="313317"/>
                        </a:cubicBezTo>
                        <a:close/>
                      </a:path>
                      <a:path w="11569148" h="3130069" fill="none" stroke="0" extrusionOk="0">
                        <a:moveTo>
                          <a:pt x="0" y="313317"/>
                        </a:moveTo>
                        <a:cubicBezTo>
                          <a:pt x="-33992" y="88751"/>
                          <a:pt x="230374" y="-8392"/>
                          <a:pt x="495729" y="0"/>
                        </a:cubicBezTo>
                        <a:cubicBezTo>
                          <a:pt x="4087190" y="61522"/>
                          <a:pt x="8424835" y="617150"/>
                          <a:pt x="11073417" y="0"/>
                        </a:cubicBezTo>
                        <a:cubicBezTo>
                          <a:pt x="11341952" y="28171"/>
                          <a:pt x="11643518" y="131042"/>
                          <a:pt x="11569148" y="313317"/>
                        </a:cubicBezTo>
                        <a:cubicBezTo>
                          <a:pt x="11517619" y="1502968"/>
                          <a:pt x="11814532" y="1818872"/>
                          <a:pt x="11569148" y="2816749"/>
                        </a:cubicBezTo>
                        <a:cubicBezTo>
                          <a:pt x="11551600" y="3051890"/>
                          <a:pt x="11378391" y="3068987"/>
                          <a:pt x="11073417" y="3130069"/>
                        </a:cubicBezTo>
                        <a:cubicBezTo>
                          <a:pt x="7948611" y="2993134"/>
                          <a:pt x="5751654" y="3374108"/>
                          <a:pt x="495729" y="3130069"/>
                        </a:cubicBezTo>
                        <a:cubicBezTo>
                          <a:pt x="222508" y="3133410"/>
                          <a:pt x="66974" y="3019397"/>
                          <a:pt x="0" y="2816749"/>
                        </a:cubicBezTo>
                        <a:cubicBezTo>
                          <a:pt x="-157017" y="1934650"/>
                          <a:pt x="-127417" y="1274831"/>
                          <a:pt x="0" y="313317"/>
                        </a:cubicBezTo>
                        <a:close/>
                      </a:path>
                      <a:path w="11569148" h="3130069" fill="none" stroke="0" extrusionOk="0">
                        <a:moveTo>
                          <a:pt x="0" y="313317"/>
                        </a:moveTo>
                        <a:cubicBezTo>
                          <a:pt x="-16768" y="164345"/>
                          <a:pt x="291893" y="5319"/>
                          <a:pt x="495729" y="0"/>
                        </a:cubicBezTo>
                        <a:cubicBezTo>
                          <a:pt x="3823695" y="655883"/>
                          <a:pt x="8854910" y="-396574"/>
                          <a:pt x="11073417" y="0"/>
                        </a:cubicBezTo>
                        <a:cubicBezTo>
                          <a:pt x="11279455" y="-9353"/>
                          <a:pt x="11633576" y="148871"/>
                          <a:pt x="11569148" y="313317"/>
                        </a:cubicBezTo>
                        <a:cubicBezTo>
                          <a:pt x="11579788" y="1495870"/>
                          <a:pt x="11822889" y="1777274"/>
                          <a:pt x="11569148" y="2816749"/>
                        </a:cubicBezTo>
                        <a:cubicBezTo>
                          <a:pt x="11529323" y="3011494"/>
                          <a:pt x="11347710" y="3103781"/>
                          <a:pt x="11073417" y="3130069"/>
                        </a:cubicBezTo>
                        <a:cubicBezTo>
                          <a:pt x="8570793" y="3146247"/>
                          <a:pt x="5819786" y="2783304"/>
                          <a:pt x="495729" y="3130069"/>
                        </a:cubicBezTo>
                        <a:cubicBezTo>
                          <a:pt x="216192" y="3084033"/>
                          <a:pt x="-9102" y="2990222"/>
                          <a:pt x="0" y="2816749"/>
                        </a:cubicBezTo>
                        <a:cubicBezTo>
                          <a:pt x="-206108" y="1951210"/>
                          <a:pt x="190065" y="1155388"/>
                          <a:pt x="0" y="313317"/>
                        </a:cubicBezTo>
                        <a:close/>
                      </a:path>
                      <a:path w="11569148" h="3130069" fill="none" stroke="0" extrusionOk="0">
                        <a:moveTo>
                          <a:pt x="0" y="313317"/>
                        </a:moveTo>
                        <a:cubicBezTo>
                          <a:pt x="7017" y="207534"/>
                          <a:pt x="310781" y="-14058"/>
                          <a:pt x="495729" y="0"/>
                        </a:cubicBezTo>
                        <a:cubicBezTo>
                          <a:pt x="4276692" y="314471"/>
                          <a:pt x="8842771" y="-597207"/>
                          <a:pt x="11073417" y="0"/>
                        </a:cubicBezTo>
                        <a:cubicBezTo>
                          <a:pt x="11277712" y="-5309"/>
                          <a:pt x="11643105" y="97357"/>
                          <a:pt x="11569148" y="313317"/>
                        </a:cubicBezTo>
                        <a:cubicBezTo>
                          <a:pt x="11604981" y="1439709"/>
                          <a:pt x="11837382" y="1858975"/>
                          <a:pt x="11569148" y="2816749"/>
                        </a:cubicBezTo>
                        <a:cubicBezTo>
                          <a:pt x="11511860" y="3048462"/>
                          <a:pt x="11400938" y="3112335"/>
                          <a:pt x="11073417" y="3130069"/>
                        </a:cubicBezTo>
                        <a:cubicBezTo>
                          <a:pt x="8481352" y="2553487"/>
                          <a:pt x="5428312" y="2909172"/>
                          <a:pt x="495729" y="3130069"/>
                        </a:cubicBezTo>
                        <a:cubicBezTo>
                          <a:pt x="209049" y="3066312"/>
                          <a:pt x="24104" y="3049839"/>
                          <a:pt x="0" y="2816749"/>
                        </a:cubicBezTo>
                        <a:cubicBezTo>
                          <a:pt x="-346176" y="1724435"/>
                          <a:pt x="245000" y="1076396"/>
                          <a:pt x="0" y="3133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200000"/>
              </a:lnSpc>
              <a:defRPr/>
            </a:pPr>
            <a:r>
              <a:rPr kumimoji="0" lang="en-US" sz="320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vo" panose="02040603050506020204" pitchFamily="18" charset="0"/>
                <a:ea typeface="SimSun" panose="02010600030101010101" pitchFamily="2" charset="-122"/>
                <a:cs typeface="Times New Roman" panose="02020603050405020304" pitchFamily="18" charset="0"/>
              </a:rPr>
              <a:t>2. Tìm</a:t>
            </a:r>
            <a:r>
              <a:rPr kumimoji="0" lang="en-US" sz="320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UTM Avo" panose="02040603050506020204" pitchFamily="18" charset="0"/>
                <a:ea typeface="SimSun" panose="02010600030101010101" pitchFamily="2" charset="-122"/>
                <a:cs typeface="Times New Roman" panose="02020603050405020304" pitchFamily="18" charset="0"/>
              </a:rPr>
              <a:t> hiểu và chia sẻ với bạn về một người lao động quanh em.</a:t>
            </a:r>
          </a:p>
          <a:p>
            <a:pPr lvl="0" algn="just">
              <a:defRPr/>
            </a:pPr>
            <a:r>
              <a:rPr lang="en-US" sz="3200" baseline="0" dirty="0">
                <a:solidFill>
                  <a:srgbClr val="FF0000"/>
                </a:solidFill>
                <a:effectLst>
                  <a:outerShdw blurRad="38100" dist="38100" dir="2700000" algn="tl">
                    <a:srgbClr val="000000">
                      <a:alpha val="43137"/>
                    </a:srgbClr>
                  </a:outerShdw>
                </a:effectLst>
                <a:latin typeface="UTM Avo" panose="02040603050506020204" pitchFamily="18" charset="0"/>
                <a:ea typeface="SimSun" panose="02010600030101010101" pitchFamily="2" charset="-122"/>
                <a:cs typeface="Times New Roman" panose="02020603050405020304" pitchFamily="18" charset="0"/>
              </a:rPr>
              <a:t>Gợi</a:t>
            </a:r>
            <a:r>
              <a:rPr lang="en-US" sz="3200" dirty="0">
                <a:solidFill>
                  <a:srgbClr val="FF0000"/>
                </a:solidFill>
                <a:effectLst>
                  <a:outerShdw blurRad="38100" dist="38100" dir="2700000" algn="tl">
                    <a:srgbClr val="000000">
                      <a:alpha val="43137"/>
                    </a:srgbClr>
                  </a:outerShdw>
                </a:effectLst>
                <a:latin typeface="UTM Avo" panose="02040603050506020204" pitchFamily="18" charset="0"/>
                <a:ea typeface="SimSun" panose="02010600030101010101" pitchFamily="2" charset="-122"/>
                <a:cs typeface="Times New Roman" panose="02020603050405020304" pitchFamily="18" charset="0"/>
              </a:rPr>
              <a:t> ý: </a:t>
            </a:r>
          </a:p>
          <a:p>
            <a:pPr marL="457200" lvl="0" indent="-457200" algn="just">
              <a:buFontTx/>
              <a:buChar char="-"/>
              <a:defRPr/>
            </a:pPr>
            <a:r>
              <a:rPr kumimoji="0" lang="en-US" sz="320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UTM Avo" panose="02040603050506020204" pitchFamily="18" charset="0"/>
                <a:ea typeface="SimSun" panose="02010600030101010101" pitchFamily="2" charset="-122"/>
                <a:cs typeface="Times New Roman" panose="02020603050405020304" pitchFamily="18" charset="0"/>
              </a:rPr>
              <a:t>Người đó tên là gì?</a:t>
            </a:r>
          </a:p>
          <a:p>
            <a:pPr marL="457200" lvl="0" indent="-457200" algn="just">
              <a:buFontTx/>
              <a:buChar char="-"/>
              <a:defRPr/>
            </a:pPr>
            <a:r>
              <a:rPr lang="en-US" sz="3200" noProof="0" dirty="0">
                <a:solidFill>
                  <a:srgbClr val="FF0000"/>
                </a:solidFill>
                <a:effectLst>
                  <a:outerShdw blurRad="38100" dist="38100" dir="2700000" algn="tl">
                    <a:srgbClr val="000000">
                      <a:alpha val="43137"/>
                    </a:srgbClr>
                  </a:outerShdw>
                </a:effectLst>
                <a:latin typeface="UTM Avo" panose="02040603050506020204" pitchFamily="18" charset="0"/>
                <a:ea typeface="SimSun" panose="02010600030101010101" pitchFamily="2" charset="-122"/>
                <a:cs typeface="Times New Roman" panose="02020603050405020304" pitchFamily="18" charset="0"/>
              </a:rPr>
              <a:t>Ở đâu?</a:t>
            </a:r>
          </a:p>
          <a:p>
            <a:pPr marL="457200" lvl="0" indent="-457200" algn="just">
              <a:buFontTx/>
              <a:buChar char="-"/>
              <a:defRPr/>
            </a:pPr>
            <a:r>
              <a:rPr lang="en-US" sz="3200" noProof="0" dirty="0">
                <a:solidFill>
                  <a:srgbClr val="FF0000"/>
                </a:solidFill>
                <a:effectLst>
                  <a:outerShdw blurRad="38100" dist="38100" dir="2700000" algn="tl">
                    <a:srgbClr val="000000">
                      <a:alpha val="43137"/>
                    </a:srgbClr>
                  </a:outerShdw>
                </a:effectLst>
                <a:latin typeface="UTM Avo" panose="02040603050506020204" pitchFamily="18" charset="0"/>
                <a:ea typeface="SimSun" panose="02010600030101010101" pitchFamily="2" charset="-122"/>
                <a:cs typeface="Times New Roman" panose="02020603050405020304" pitchFamily="18" charset="0"/>
              </a:rPr>
              <a:t>Làm công việc gì?</a:t>
            </a:r>
          </a:p>
          <a:p>
            <a:pPr marL="457200" lvl="0" indent="-457200" algn="just">
              <a:buFontTx/>
              <a:buChar char="-"/>
              <a:defRPr/>
            </a:pPr>
            <a:r>
              <a:rPr lang="en-US" sz="3200" noProof="0" dirty="0">
                <a:solidFill>
                  <a:srgbClr val="FF0000"/>
                </a:solidFill>
                <a:effectLst>
                  <a:outerShdw blurRad="38100" dist="38100" dir="2700000" algn="tl">
                    <a:srgbClr val="000000">
                      <a:alpha val="43137"/>
                    </a:srgbClr>
                  </a:outerShdw>
                </a:effectLst>
                <a:latin typeface="UTM Avo" panose="02040603050506020204" pitchFamily="18" charset="0"/>
                <a:ea typeface="SimSun" panose="02010600030101010101" pitchFamily="2" charset="-122"/>
                <a:cs typeface="Times New Roman" panose="02020603050405020304" pitchFamily="18" charset="0"/>
              </a:rPr>
              <a:t>Em biết gì về công việc của người đó?</a:t>
            </a:r>
            <a:endParaRPr kumimoji="0" lang="en-US" sz="3200" i="0" u="none" strike="noStrike" kern="1200" cap="none" spc="0" normalizeH="0" baseline="0" noProof="0" dirty="0">
              <a:ln>
                <a:noFill/>
              </a:ln>
              <a:solidFill>
                <a:srgbClr val="FFC000">
                  <a:lumMod val="75000"/>
                </a:srgbClr>
              </a:solidFill>
              <a:effectLst/>
              <a:uLnTx/>
              <a:uFillTx/>
              <a:latin typeface="Calibri" panose="020F0502020204030204"/>
            </a:endParaRPr>
          </a:p>
        </p:txBody>
      </p:sp>
    </p:spTree>
    <p:extLst>
      <p:ext uri="{BB962C8B-B14F-4D97-AF65-F5344CB8AC3E}">
        <p14:creationId xmlns:p14="http://schemas.microsoft.com/office/powerpoint/2010/main" val="2649556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additive="base">
                                        <p:cTn id="3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 calcmode="lin" valueType="num">
                                      <p:cBhvr additive="base">
                                        <p:cTn id="36"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additive="base">
                                        <p:cTn id="42"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49" y="1206062"/>
            <a:ext cx="12106502" cy="4737538"/>
          </a:xfrm>
          <a:prstGeom prst="rect">
            <a:avLst/>
          </a:prstGeom>
        </p:spPr>
      </p:pic>
    </p:spTree>
    <p:extLst>
      <p:ext uri="{BB962C8B-B14F-4D97-AF65-F5344CB8AC3E}">
        <p14:creationId xmlns:p14="http://schemas.microsoft.com/office/powerpoint/2010/main" val="1037852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ết quả hình ảnh cho boneca palito escola | Школьные проекты ...">
            <a:extLst>
              <a:ext uri="{FF2B5EF4-FFF2-40B4-BE49-F238E27FC236}">
                <a16:creationId xmlns:a16="http://schemas.microsoft.com/office/drawing/2014/main" id="{636D8545-0D6C-8912-EA2D-BAEAD28D9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797" y="-91440"/>
            <a:ext cx="10343523" cy="59899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66160" y="3576320"/>
            <a:ext cx="5476240"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5400" b="1" dirty="0">
                <a:latin typeface="Times New Roman" panose="02020603050405020304" pitchFamily="18" charset="0"/>
                <a:cs typeface="Times New Roman" panose="02020603050405020304" pitchFamily="18" charset="0"/>
              </a:rPr>
              <a:t>Củng cố - Dặn dò</a:t>
            </a:r>
          </a:p>
        </p:txBody>
      </p:sp>
    </p:spTree>
    <p:extLst>
      <p:ext uri="{BB962C8B-B14F-4D97-AF65-F5344CB8AC3E}">
        <p14:creationId xmlns:p14="http://schemas.microsoft.com/office/powerpoint/2010/main" val="250488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1028" name="Picture 4" descr="Ngôi Nhà ở Clip nghệ thuật - nhà hoạt hình png tải về - Miễn phí trong suốt  Tài Sản png Tải về."/>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9889" y1="54667" x2="39889" y2="54667"/>
                        <a14:foregroundMark x1="42000" y1="60000" x2="42000" y2="60000"/>
                        <a14:foregroundMark x1="35778" y1="59333" x2="35778" y2="59333"/>
                        <a14:foregroundMark x1="36444" y1="54667" x2="36444" y2="54667"/>
                        <a14:foregroundMark x1="55444" y1="53833" x2="55444" y2="53833"/>
                        <a14:foregroundMark x1="55667" y1="58000" x2="55667" y2="58000"/>
                        <a14:foregroundMark x1="58889" y1="52333" x2="58889" y2="52333"/>
                        <a14:foregroundMark x1="58333" y1="59333" x2="58333" y2="59333"/>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70806" y="-824330"/>
            <a:ext cx="8512948" cy="56752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Và trừ dấu hiệu Biểu tượng Clip nghệ thuật - thêm đừng. png tải về - Miễn  phí trong suốt Biểu Tượng png Tải về."/>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5053240" y="1731172"/>
            <a:ext cx="2199968" cy="14666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áo Thêm PNG &amp; Báo Thêm Transparent Clipart Miễn phí Tải về - Miễn phí báo  Clip nghệ thuật - Tờ Báo.."/>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6053" l="0" r="10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36288" y="609599"/>
            <a:ext cx="2968904" cy="4339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nvGraphicFramePr>
        <p:xfrm>
          <a:off x="3413482" y="5113983"/>
          <a:ext cx="6576395" cy="1170915"/>
        </p:xfrm>
        <a:graphic>
          <a:graphicData uri="http://schemas.openxmlformats.org/drawingml/2006/table">
            <a:tbl>
              <a:tblPr firstRow="1" bandRow="1">
                <a:tableStyleId>{5C22544A-7EE6-4342-B048-85BDC9FD1C3A}</a:tableStyleId>
              </a:tblPr>
              <a:tblGrid>
                <a:gridCol w="939485">
                  <a:extLst>
                    <a:ext uri="{9D8B030D-6E8A-4147-A177-3AD203B41FA5}">
                      <a16:colId xmlns:a16="http://schemas.microsoft.com/office/drawing/2014/main" val="20000"/>
                    </a:ext>
                  </a:extLst>
                </a:gridCol>
                <a:gridCol w="939485">
                  <a:extLst>
                    <a:ext uri="{9D8B030D-6E8A-4147-A177-3AD203B41FA5}">
                      <a16:colId xmlns:a16="http://schemas.microsoft.com/office/drawing/2014/main" val="20001"/>
                    </a:ext>
                  </a:extLst>
                </a:gridCol>
                <a:gridCol w="939485">
                  <a:extLst>
                    <a:ext uri="{9D8B030D-6E8A-4147-A177-3AD203B41FA5}">
                      <a16:colId xmlns:a16="http://schemas.microsoft.com/office/drawing/2014/main" val="20002"/>
                    </a:ext>
                  </a:extLst>
                </a:gridCol>
                <a:gridCol w="939485">
                  <a:extLst>
                    <a:ext uri="{9D8B030D-6E8A-4147-A177-3AD203B41FA5}">
                      <a16:colId xmlns:a16="http://schemas.microsoft.com/office/drawing/2014/main" val="20003"/>
                    </a:ext>
                  </a:extLst>
                </a:gridCol>
                <a:gridCol w="939485">
                  <a:extLst>
                    <a:ext uri="{9D8B030D-6E8A-4147-A177-3AD203B41FA5}">
                      <a16:colId xmlns:a16="http://schemas.microsoft.com/office/drawing/2014/main" val="20004"/>
                    </a:ext>
                  </a:extLst>
                </a:gridCol>
                <a:gridCol w="939485">
                  <a:extLst>
                    <a:ext uri="{9D8B030D-6E8A-4147-A177-3AD203B41FA5}">
                      <a16:colId xmlns:a16="http://schemas.microsoft.com/office/drawing/2014/main" val="20005"/>
                    </a:ext>
                  </a:extLst>
                </a:gridCol>
                <a:gridCol w="939485">
                  <a:extLst>
                    <a:ext uri="{9D8B030D-6E8A-4147-A177-3AD203B41FA5}">
                      <a16:colId xmlns:a16="http://schemas.microsoft.com/office/drawing/2014/main" val="20006"/>
                    </a:ext>
                  </a:extLst>
                </a:gridCol>
              </a:tblGrid>
              <a:tr h="1170915">
                <a:tc>
                  <a:txBody>
                    <a:bodyPr/>
                    <a:lstStyle/>
                    <a:p>
                      <a:endParaRPr lang="en-US" sz="2400" dirty="0"/>
                    </a:p>
                  </a:txBody>
                  <a:tcPr marL="121920" marR="121920" marT="60960" marB="60960"/>
                </a:tc>
                <a:tc>
                  <a:txBody>
                    <a:bodyPr/>
                    <a:lstStyle/>
                    <a:p>
                      <a:endParaRPr lang="en-US" sz="2400" dirty="0"/>
                    </a:p>
                  </a:txBody>
                  <a:tcPr marL="121920" marR="121920" marT="60960" marB="60960"/>
                </a:tc>
                <a:tc>
                  <a:txBody>
                    <a:bodyPr/>
                    <a:lstStyle/>
                    <a:p>
                      <a:endParaRPr lang="en-US" sz="2400" dirty="0">
                        <a:solidFill>
                          <a:schemeClr val="accent5">
                            <a:lumMod val="75000"/>
                          </a:schemeClr>
                        </a:solidFill>
                      </a:endParaRPr>
                    </a:p>
                  </a:txBody>
                  <a:tcPr marL="121920" marR="121920" marT="60960" marB="60960">
                    <a:solidFill>
                      <a:schemeClr val="accent1"/>
                    </a:solidFill>
                  </a:tcPr>
                </a:tc>
                <a:tc>
                  <a:txBody>
                    <a:bodyPr/>
                    <a:lstStyle/>
                    <a:p>
                      <a:endParaRPr lang="en-US" sz="2400" dirty="0"/>
                    </a:p>
                  </a:txBody>
                  <a:tcPr marL="121920" marR="121920" marT="60960" marB="60960">
                    <a:solidFill>
                      <a:schemeClr val="bg1"/>
                    </a:solidFill>
                  </a:tcPr>
                </a:tc>
                <a:tc>
                  <a:txBody>
                    <a:bodyPr/>
                    <a:lstStyle/>
                    <a:p>
                      <a:endParaRPr lang="en-US" sz="2400" dirty="0"/>
                    </a:p>
                  </a:txBody>
                  <a:tcPr marL="121920" marR="121920" marT="60960" marB="60960"/>
                </a:tc>
                <a:tc>
                  <a:txBody>
                    <a:bodyPr/>
                    <a:lstStyle/>
                    <a:p>
                      <a:endParaRPr lang="en-US" sz="2400" dirty="0"/>
                    </a:p>
                  </a:txBody>
                  <a:tcPr marL="121920" marR="121920" marT="60960" marB="60960"/>
                </a:tc>
                <a:tc>
                  <a:txBody>
                    <a:bodyPr/>
                    <a:lstStyle/>
                    <a:p>
                      <a:endParaRPr lang="en-US" sz="2400" dirty="0"/>
                    </a:p>
                  </a:txBody>
                  <a:tcPr marL="121920" marR="121920" marT="60960" marB="60960"/>
                </a:tc>
                <a:extLst>
                  <a:ext uri="{0D108BD9-81ED-4DB2-BD59-A6C34878D82A}">
                    <a16:rowId xmlns:a16="http://schemas.microsoft.com/office/drawing/2014/main" val="10000"/>
                  </a:ext>
                </a:extLst>
              </a:tr>
            </a:tbl>
          </a:graphicData>
        </a:graphic>
      </p:graphicFrame>
      <p:sp>
        <p:nvSpPr>
          <p:cNvPr id="11" name="TextBox 10"/>
          <p:cNvSpPr txBox="1"/>
          <p:nvPr/>
        </p:nvSpPr>
        <p:spPr>
          <a:xfrm>
            <a:off x="3413481" y="5181090"/>
            <a:ext cx="7105664" cy="1077218"/>
          </a:xfrm>
          <a:prstGeom prst="rect">
            <a:avLst/>
          </a:prstGeom>
          <a:noFill/>
        </p:spPr>
        <p:txBody>
          <a:bodyPr wrap="square" rtlCol="0">
            <a:spAutoFit/>
          </a:bodyPr>
          <a:lstStyle/>
          <a:p>
            <a:r>
              <a:rPr lang="vi-VN" sz="6400" b="1" dirty="0">
                <a:solidFill>
                  <a:schemeClr val="tx2">
                    <a:lumMod val="10000"/>
                  </a:schemeClr>
                </a:solidFill>
                <a:latin typeface="Arial" panose="020B0604020202020204" pitchFamily="34" charset="0"/>
                <a:cs typeface="Arial" panose="020B0604020202020204" pitchFamily="34" charset="0"/>
              </a:rPr>
              <a:t>N </a:t>
            </a:r>
            <a:r>
              <a:rPr lang="en-US" sz="6400" b="1" dirty="0">
                <a:solidFill>
                  <a:schemeClr val="tx2">
                    <a:lumMod val="10000"/>
                  </a:schemeClr>
                </a:solidFill>
                <a:latin typeface="Arial" panose="020B0604020202020204" pitchFamily="34" charset="0"/>
                <a:cs typeface="Arial" panose="020B0604020202020204" pitchFamily="34" charset="0"/>
              </a:rPr>
              <a:t> </a:t>
            </a:r>
            <a:r>
              <a:rPr lang="vi-VN" sz="6400" b="1" dirty="0">
                <a:solidFill>
                  <a:schemeClr val="tx2">
                    <a:lumMod val="10000"/>
                  </a:schemeClr>
                </a:solidFill>
                <a:latin typeface="Arial" panose="020B0604020202020204" pitchFamily="34" charset="0"/>
                <a:cs typeface="Arial" panose="020B0604020202020204" pitchFamily="34" charset="0"/>
              </a:rPr>
              <a:t>H À</a:t>
            </a:r>
            <a:r>
              <a:rPr lang="en-US" sz="6400" b="1" dirty="0">
                <a:solidFill>
                  <a:schemeClr val="tx2">
                    <a:lumMod val="10000"/>
                  </a:schemeClr>
                </a:solidFill>
                <a:latin typeface="Orbitron" panose="02000000000000000000" pitchFamily="2" charset="0"/>
                <a:cs typeface="Arial" panose="020B0604020202020204" pitchFamily="34" charset="0"/>
              </a:rPr>
              <a:t>   </a:t>
            </a:r>
            <a:r>
              <a:rPr lang="vi-VN" sz="6400" b="1" dirty="0">
                <a:solidFill>
                  <a:schemeClr val="tx2">
                    <a:lumMod val="10000"/>
                  </a:schemeClr>
                </a:solidFill>
                <a:latin typeface="Arial" panose="020B0604020202020204" pitchFamily="34" charset="0"/>
                <a:cs typeface="Arial" panose="020B0604020202020204" pitchFamily="34" charset="0"/>
              </a:rPr>
              <a:t>B</a:t>
            </a:r>
            <a:r>
              <a:rPr lang="en-US" sz="6400" b="1" dirty="0">
                <a:solidFill>
                  <a:schemeClr val="tx2">
                    <a:lumMod val="10000"/>
                  </a:schemeClr>
                </a:solidFill>
                <a:latin typeface="Arial" panose="020B0604020202020204" pitchFamily="34" charset="0"/>
                <a:cs typeface="Arial" panose="020B0604020202020204" pitchFamily="34" charset="0"/>
              </a:rPr>
              <a:t> </a:t>
            </a:r>
            <a:r>
              <a:rPr lang="vi-VN" sz="6400" b="1" dirty="0">
                <a:solidFill>
                  <a:schemeClr val="tx2">
                    <a:lumMod val="10000"/>
                  </a:schemeClr>
                </a:solidFill>
                <a:latin typeface="Arial" panose="020B0604020202020204" pitchFamily="34" charset="0"/>
                <a:cs typeface="Arial" panose="020B0604020202020204" pitchFamily="34" charset="0"/>
              </a:rPr>
              <a:t> Á </a:t>
            </a:r>
            <a:r>
              <a:rPr lang="en-US" sz="6400" b="1" dirty="0">
                <a:solidFill>
                  <a:schemeClr val="tx2">
                    <a:lumMod val="10000"/>
                  </a:schemeClr>
                </a:solidFill>
                <a:latin typeface="Arial" panose="020B0604020202020204" pitchFamily="34" charset="0"/>
                <a:cs typeface="Arial" panose="020B0604020202020204" pitchFamily="34" charset="0"/>
              </a:rPr>
              <a:t> </a:t>
            </a:r>
            <a:r>
              <a:rPr lang="vi-VN" sz="6400" b="1" dirty="0">
                <a:solidFill>
                  <a:schemeClr val="tx2">
                    <a:lumMod val="10000"/>
                  </a:schemeClr>
                </a:solidFill>
                <a:latin typeface="Arial" panose="020B0604020202020204" pitchFamily="34" charset="0"/>
                <a:cs typeface="Arial" panose="020B0604020202020204" pitchFamily="34" charset="0"/>
              </a:rPr>
              <a:t>O</a:t>
            </a:r>
            <a:endParaRPr lang="en-US" sz="6400" b="1" dirty="0">
              <a:solidFill>
                <a:schemeClr val="tx2">
                  <a:lumMod val="10000"/>
                </a:schemeClr>
              </a:solidFill>
              <a:latin typeface="Orbitron" panose="02000000000000000000" pitchFamily="2" charset="0"/>
              <a:cs typeface="Arial" panose="020B0604020202020204" pitchFamily="34" charset="0"/>
            </a:endParaRPr>
          </a:p>
        </p:txBody>
      </p:sp>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5475" y="2619585"/>
            <a:ext cx="2724926" cy="3663512"/>
          </a:xfrm>
          <a:prstGeom prst="rect">
            <a:avLst/>
          </a:prstGeom>
        </p:spPr>
      </p:pic>
      <p:pic>
        <p:nvPicPr>
          <p:cNvPr id="4" name="ca_lop_cung_quan_sat_buc_tranh_so_1_thoi_gian_5_f42028ab-8568-49c0-b20b-e9bc81b6cd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97490" y="955566"/>
            <a:ext cx="406400" cy="406400"/>
          </a:xfrm>
          <a:prstGeom prst="rect">
            <a:avLst/>
          </a:prstGeom>
        </p:spPr>
      </p:pic>
      <p:pic>
        <p:nvPicPr>
          <p:cNvPr id="5" name="ban_tra_loi_rat_chinh_xac_ca_lop_khen_ban_nao_215abc22-37ce-4599-bc50-adba9157ea3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484006" y="4290268"/>
            <a:ext cx="406400" cy="406400"/>
          </a:xfrm>
          <a:prstGeom prst="rect">
            <a:avLst/>
          </a:prstGeom>
        </p:spPr>
      </p:pic>
      <p:pic>
        <p:nvPicPr>
          <p:cNvPr id="6" name="tieng_vo_tay_tra_loi_Dung-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792265" y="5181090"/>
            <a:ext cx="406400" cy="406400"/>
          </a:xfrm>
          <a:prstGeom prst="rect">
            <a:avLst/>
          </a:prstGeom>
        </p:spPr>
      </p:pic>
    </p:spTree>
    <p:extLst>
      <p:ext uri="{BB962C8B-B14F-4D97-AF65-F5344CB8AC3E}">
        <p14:creationId xmlns:p14="http://schemas.microsoft.com/office/powerpoint/2010/main" val="1551575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3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1" presetClass="mediacall" presetSubtype="0" fill="hold" nodeType="withEffect">
                                  <p:stCondLst>
                                    <p:cond delay="0"/>
                                  </p:stCondLst>
                                  <p:childTnLst>
                                    <p:cmd type="call" cmd="playFrom(0.0)">
                                      <p:cBhvr>
                                        <p:cTn id="15" dur="3004" fill="hold"/>
                                        <p:tgtEl>
                                          <p:spTgt spid="5"/>
                                        </p:tgtEl>
                                      </p:cBhvr>
                                    </p:cmd>
                                  </p:childTnLst>
                                </p:cTn>
                              </p:par>
                              <p:par>
                                <p:cTn id="16" presetID="1" presetClass="mediacall" presetSubtype="0" fill="hold" nodeType="withEffect">
                                  <p:stCondLst>
                                    <p:cond delay="0"/>
                                  </p:stCondLst>
                                  <p:childTnLst>
                                    <p:cmd type="call" cmd="playFrom(0.0)">
                                      <p:cBhvr>
                                        <p:cTn id="17" dur="80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audio>
              <p:cMediaNode vol="80000">
                <p:cTn id="19" fill="hold" display="0">
                  <p:stCondLst>
                    <p:cond delay="indefinite"/>
                  </p:stCondLst>
                  <p:endCondLst>
                    <p:cond evt="onStopAudio" delay="0">
                      <p:tgtEl>
                        <p:sldTgt/>
                      </p:tgtEl>
                    </p:cond>
                  </p:endCondLst>
                </p:cTn>
                <p:tgtEl>
                  <p:spTgt spid="5"/>
                </p:tgtEl>
              </p:cMediaNode>
            </p:audio>
            <p:audio>
              <p:cMediaNode vol="80000">
                <p:cTn id="20" fill="hold" display="0">
                  <p:stCondLst>
                    <p:cond delay="indefinite"/>
                  </p:stCondLst>
                  <p:endCondLst>
                    <p:cond evt="onStopAudio" delay="0">
                      <p:tgtEl>
                        <p:sldTgt/>
                      </p:tgtEl>
                    </p:cond>
                  </p:endCondLst>
                </p:cTn>
                <p:tgtEl>
                  <p:spTgt spid="6"/>
                </p:tgtEl>
              </p:cMediaNode>
            </p:audio>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1030" name="Picture 6" descr="Và trừ dấu hiệu Biểu tượng Clip nghệ thuật - thêm đừng. png tải về - Miễn  phí trong suốt Biểu Tượng png Tải về."/>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3013243" y="1592402"/>
            <a:ext cx="2199968" cy="146664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n kiến png | PNGEg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575" b="98276" l="9483" r="89943">
                        <a14:foregroundMark x1="44540" y1="18103" x2="44540" y2="18103"/>
                        <a14:foregroundMark x1="43391" y1="13793" x2="43391" y2="13793"/>
                        <a14:foregroundMark x1="45402" y1="14655" x2="45402" y2="14655"/>
                        <a14:foregroundMark x1="38506" y1="22414" x2="38506" y2="2241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9627" y="575119"/>
            <a:ext cx="3033855" cy="30338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12972" y="398021"/>
            <a:ext cx="2523893" cy="3210953"/>
          </a:xfrm>
          <a:prstGeom prst="rect">
            <a:avLst/>
          </a:prstGeom>
        </p:spPr>
      </p:pic>
      <p:pic>
        <p:nvPicPr>
          <p:cNvPr id="8" name="Picture 6" descr="Và trừ dấu hiệu Biểu tượng Clip nghệ thuật - thêm đừng. png tải về - Miễn  phí trong suốt Biểu Tượng png Tải về."/>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7010792" y="1592402"/>
            <a:ext cx="2199968" cy="14666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in em Desenhos buda"/>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61825" y="225496"/>
            <a:ext cx="5499100" cy="355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12" name="Table 11"/>
          <p:cNvGraphicFramePr>
            <a:graphicFrameLocks noGrp="1"/>
          </p:cNvGraphicFramePr>
          <p:nvPr/>
        </p:nvGraphicFramePr>
        <p:xfrm>
          <a:off x="1181727" y="4975878"/>
          <a:ext cx="9938196" cy="1127125"/>
        </p:xfrm>
        <a:graphic>
          <a:graphicData uri="http://schemas.openxmlformats.org/drawingml/2006/table">
            <a:tbl>
              <a:tblPr firstRow="1" bandRow="1">
                <a:tableStyleId>{5C22544A-7EE6-4342-B048-85BDC9FD1C3A}</a:tableStyleId>
              </a:tblPr>
              <a:tblGrid>
                <a:gridCol w="828183">
                  <a:extLst>
                    <a:ext uri="{9D8B030D-6E8A-4147-A177-3AD203B41FA5}">
                      <a16:colId xmlns:a16="http://schemas.microsoft.com/office/drawing/2014/main" val="20000"/>
                    </a:ext>
                  </a:extLst>
                </a:gridCol>
                <a:gridCol w="828183">
                  <a:extLst>
                    <a:ext uri="{9D8B030D-6E8A-4147-A177-3AD203B41FA5}">
                      <a16:colId xmlns:a16="http://schemas.microsoft.com/office/drawing/2014/main" val="20001"/>
                    </a:ext>
                  </a:extLst>
                </a:gridCol>
                <a:gridCol w="828183">
                  <a:extLst>
                    <a:ext uri="{9D8B030D-6E8A-4147-A177-3AD203B41FA5}">
                      <a16:colId xmlns:a16="http://schemas.microsoft.com/office/drawing/2014/main" val="20002"/>
                    </a:ext>
                  </a:extLst>
                </a:gridCol>
                <a:gridCol w="828183">
                  <a:extLst>
                    <a:ext uri="{9D8B030D-6E8A-4147-A177-3AD203B41FA5}">
                      <a16:colId xmlns:a16="http://schemas.microsoft.com/office/drawing/2014/main" val="20003"/>
                    </a:ext>
                  </a:extLst>
                </a:gridCol>
                <a:gridCol w="828183">
                  <a:extLst>
                    <a:ext uri="{9D8B030D-6E8A-4147-A177-3AD203B41FA5}">
                      <a16:colId xmlns:a16="http://schemas.microsoft.com/office/drawing/2014/main" val="20004"/>
                    </a:ext>
                  </a:extLst>
                </a:gridCol>
                <a:gridCol w="828183">
                  <a:extLst>
                    <a:ext uri="{9D8B030D-6E8A-4147-A177-3AD203B41FA5}">
                      <a16:colId xmlns:a16="http://schemas.microsoft.com/office/drawing/2014/main" val="20005"/>
                    </a:ext>
                  </a:extLst>
                </a:gridCol>
                <a:gridCol w="828183">
                  <a:extLst>
                    <a:ext uri="{9D8B030D-6E8A-4147-A177-3AD203B41FA5}">
                      <a16:colId xmlns:a16="http://schemas.microsoft.com/office/drawing/2014/main" val="20006"/>
                    </a:ext>
                  </a:extLst>
                </a:gridCol>
                <a:gridCol w="828183">
                  <a:extLst>
                    <a:ext uri="{9D8B030D-6E8A-4147-A177-3AD203B41FA5}">
                      <a16:colId xmlns:a16="http://schemas.microsoft.com/office/drawing/2014/main" val="20007"/>
                    </a:ext>
                  </a:extLst>
                </a:gridCol>
                <a:gridCol w="828183">
                  <a:extLst>
                    <a:ext uri="{9D8B030D-6E8A-4147-A177-3AD203B41FA5}">
                      <a16:colId xmlns:a16="http://schemas.microsoft.com/office/drawing/2014/main" val="20008"/>
                    </a:ext>
                  </a:extLst>
                </a:gridCol>
                <a:gridCol w="828183">
                  <a:extLst>
                    <a:ext uri="{9D8B030D-6E8A-4147-A177-3AD203B41FA5}">
                      <a16:colId xmlns:a16="http://schemas.microsoft.com/office/drawing/2014/main" val="20009"/>
                    </a:ext>
                  </a:extLst>
                </a:gridCol>
                <a:gridCol w="828183">
                  <a:extLst>
                    <a:ext uri="{9D8B030D-6E8A-4147-A177-3AD203B41FA5}">
                      <a16:colId xmlns:a16="http://schemas.microsoft.com/office/drawing/2014/main" val="20010"/>
                    </a:ext>
                  </a:extLst>
                </a:gridCol>
                <a:gridCol w="828183">
                  <a:extLst>
                    <a:ext uri="{9D8B030D-6E8A-4147-A177-3AD203B41FA5}">
                      <a16:colId xmlns:a16="http://schemas.microsoft.com/office/drawing/2014/main" val="20011"/>
                    </a:ext>
                  </a:extLst>
                </a:gridCol>
              </a:tblGrid>
              <a:tr h="1127125">
                <a:tc>
                  <a:txBody>
                    <a:bodyPr/>
                    <a:lstStyle/>
                    <a:p>
                      <a:endParaRPr lang="en-US" sz="2400" dirty="0"/>
                    </a:p>
                  </a:txBody>
                  <a:tcPr marL="121920" marR="121920" marT="60960" marB="60960"/>
                </a:tc>
                <a:tc>
                  <a:txBody>
                    <a:bodyPr/>
                    <a:lstStyle/>
                    <a:p>
                      <a:endParaRPr lang="en-US" sz="2400" dirty="0"/>
                    </a:p>
                  </a:txBody>
                  <a:tcPr marL="121920" marR="121920" marT="60960" marB="60960"/>
                </a:tc>
                <a:tc>
                  <a:txBody>
                    <a:bodyPr/>
                    <a:lstStyle/>
                    <a:p>
                      <a:endParaRPr lang="en-US" sz="2400" dirty="0"/>
                    </a:p>
                  </a:txBody>
                  <a:tcPr marL="121920" marR="121920" marT="60960" marB="60960">
                    <a:solidFill>
                      <a:schemeClr val="accent1"/>
                    </a:solidFill>
                  </a:tcPr>
                </a:tc>
                <a:tc>
                  <a:txBody>
                    <a:bodyPr/>
                    <a:lstStyle/>
                    <a:p>
                      <a:endParaRPr lang="en-US" sz="2400" dirty="0"/>
                    </a:p>
                  </a:txBody>
                  <a:tcPr marL="121920" marR="121920" marT="60960" marB="60960"/>
                </a:tc>
                <a:tc>
                  <a:txBody>
                    <a:bodyPr/>
                    <a:lstStyle/>
                    <a:p>
                      <a:endParaRPr lang="en-US" sz="2400" dirty="0"/>
                    </a:p>
                  </a:txBody>
                  <a:tcPr marL="121920" marR="121920" marT="60960" marB="60960">
                    <a:solidFill>
                      <a:schemeClr val="bg1"/>
                    </a:solidFill>
                  </a:tcPr>
                </a:tc>
                <a:tc>
                  <a:txBody>
                    <a:bodyPr/>
                    <a:lstStyle/>
                    <a:p>
                      <a:endParaRPr lang="en-US" sz="2400" dirty="0"/>
                    </a:p>
                  </a:txBody>
                  <a:tcPr marL="121920" marR="121920" marT="60960" marB="60960"/>
                </a:tc>
                <a:tc>
                  <a:txBody>
                    <a:bodyPr/>
                    <a:lstStyle/>
                    <a:p>
                      <a:endParaRPr lang="en-US" sz="2400" dirty="0"/>
                    </a:p>
                  </a:txBody>
                  <a:tcPr marL="121920" marR="121920" marT="60960" marB="60960"/>
                </a:tc>
                <a:tc>
                  <a:txBody>
                    <a:bodyPr/>
                    <a:lstStyle/>
                    <a:p>
                      <a:endParaRPr lang="en-US" sz="2400" dirty="0"/>
                    </a:p>
                  </a:txBody>
                  <a:tcPr marL="121920" marR="121920" marT="60960" marB="60960">
                    <a:solidFill>
                      <a:schemeClr val="accent1"/>
                    </a:solidFill>
                  </a:tcPr>
                </a:tc>
                <a:tc>
                  <a:txBody>
                    <a:bodyPr/>
                    <a:lstStyle/>
                    <a:p>
                      <a:endParaRPr lang="en-US" sz="2400" dirty="0"/>
                    </a:p>
                  </a:txBody>
                  <a:tcPr marL="121920" marR="121920" marT="60960" marB="60960"/>
                </a:tc>
                <a:tc>
                  <a:txBody>
                    <a:bodyPr/>
                    <a:lstStyle/>
                    <a:p>
                      <a:endParaRPr lang="en-US" sz="2400" dirty="0"/>
                    </a:p>
                  </a:txBody>
                  <a:tcPr marL="121920" marR="121920" marT="60960" marB="60960">
                    <a:solidFill>
                      <a:schemeClr val="bg1"/>
                    </a:solidFill>
                  </a:tcPr>
                </a:tc>
                <a:tc>
                  <a:txBody>
                    <a:bodyPr/>
                    <a:lstStyle/>
                    <a:p>
                      <a:endParaRPr lang="en-US" sz="2400" dirty="0"/>
                    </a:p>
                  </a:txBody>
                  <a:tcPr marL="121920" marR="121920" marT="60960" marB="60960"/>
                </a:tc>
                <a:tc>
                  <a:txBody>
                    <a:bodyPr/>
                    <a:lstStyle/>
                    <a:p>
                      <a:endParaRPr lang="en-US" sz="2400" dirty="0"/>
                    </a:p>
                  </a:txBody>
                  <a:tcPr marL="121920" marR="121920" marT="60960" marB="60960">
                    <a:solidFill>
                      <a:schemeClr val="accent1"/>
                    </a:solidFill>
                  </a:tcPr>
                </a:tc>
                <a:extLst>
                  <a:ext uri="{0D108BD9-81ED-4DB2-BD59-A6C34878D82A}">
                    <a16:rowId xmlns:a16="http://schemas.microsoft.com/office/drawing/2014/main" val="10000"/>
                  </a:ext>
                </a:extLst>
              </a:tr>
            </a:tbl>
          </a:graphicData>
        </a:graphic>
      </p:graphicFrame>
      <p:sp>
        <p:nvSpPr>
          <p:cNvPr id="13" name="TextBox 12"/>
          <p:cNvSpPr txBox="1"/>
          <p:nvPr/>
        </p:nvSpPr>
        <p:spPr>
          <a:xfrm>
            <a:off x="1157963" y="4995007"/>
            <a:ext cx="10155799" cy="1077218"/>
          </a:xfrm>
          <a:prstGeom prst="rect">
            <a:avLst/>
          </a:prstGeom>
          <a:noFill/>
        </p:spPr>
        <p:txBody>
          <a:bodyPr wrap="square" rtlCol="0">
            <a:spAutoFit/>
          </a:bodyPr>
          <a:lstStyle/>
          <a:p>
            <a:r>
              <a:rPr lang="vi-VN" sz="6400" b="1" dirty="0">
                <a:solidFill>
                  <a:schemeClr val="tx2">
                    <a:lumMod val="10000"/>
                  </a:schemeClr>
                </a:solidFill>
                <a:latin typeface="Arial" panose="020B0604020202020204" pitchFamily="34" charset="0"/>
                <a:cs typeface="Arial" panose="020B0604020202020204" pitchFamily="34" charset="0"/>
              </a:rPr>
              <a:t>K  I  Ế N     T R Ú C     S Ư</a:t>
            </a:r>
            <a:endParaRPr lang="en-US" sz="6400" b="1" dirty="0">
              <a:solidFill>
                <a:schemeClr val="tx2">
                  <a:lumMod val="10000"/>
                </a:schemeClr>
              </a:solidFill>
              <a:latin typeface="Orbitron" panose="02000000000000000000" pitchFamily="2" charset="0"/>
              <a:cs typeface="Arial" panose="020B0604020202020204" pitchFamily="34" charset="0"/>
            </a:endParaRPr>
          </a:p>
        </p:txBody>
      </p:sp>
      <p:pic>
        <p:nvPicPr>
          <p:cNvPr id="9" name="Picture 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6390" y="3910470"/>
            <a:ext cx="2145871" cy="2885005"/>
          </a:xfrm>
          <a:prstGeom prst="rect">
            <a:avLst/>
          </a:prstGeom>
        </p:spPr>
      </p:pic>
      <p:pic>
        <p:nvPicPr>
          <p:cNvPr id="3" name="tiep_theo_den_buc_tranh_so_2_thoi_gian_5_giay_3496c159-180d-4ade-80e2-831c467bae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29590" y="976586"/>
            <a:ext cx="406400" cy="406400"/>
          </a:xfrm>
          <a:prstGeom prst="rect">
            <a:avLst/>
          </a:prstGeom>
        </p:spPr>
      </p:pic>
      <p:pic>
        <p:nvPicPr>
          <p:cNvPr id="4" name="ban_tra_loi_rat_chinh_xac_ca_lop_khen_ban_nao_215abc22-37ce-4599-bc50-adba9157ea3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83648" y="5184942"/>
            <a:ext cx="406400" cy="406400"/>
          </a:xfrm>
          <a:prstGeom prst="rect">
            <a:avLst/>
          </a:prstGeom>
        </p:spPr>
      </p:pic>
      <p:pic>
        <p:nvPicPr>
          <p:cNvPr id="5" name="tieng_vo_tay_tra_loi_Dung-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729590" y="4588607"/>
            <a:ext cx="406400" cy="406400"/>
          </a:xfrm>
          <a:prstGeom prst="rect">
            <a:avLst/>
          </a:prstGeom>
        </p:spPr>
      </p:pic>
    </p:spTree>
    <p:extLst>
      <p:ext uri="{BB962C8B-B14F-4D97-AF65-F5344CB8AC3E}">
        <p14:creationId xmlns:p14="http://schemas.microsoft.com/office/powerpoint/2010/main" val="892122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1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par>
                                <p:cTn id="12" presetID="1" presetClass="mediacall" presetSubtype="0" fill="hold" nodeType="withEffect">
                                  <p:stCondLst>
                                    <p:cond delay="0"/>
                                  </p:stCondLst>
                                  <p:childTnLst>
                                    <p:cmd type="call" cmd="playFrom(0.0)">
                                      <p:cBhvr>
                                        <p:cTn id="13" dur="3004" fill="hold"/>
                                        <p:tgtEl>
                                          <p:spTgt spid="4"/>
                                        </p:tgtEl>
                                      </p:cBhvr>
                                    </p:cmd>
                                  </p:childTnLst>
                                </p:cTn>
                              </p:par>
                              <p:par>
                                <p:cTn id="14" presetID="1" presetClass="mediacall" presetSubtype="0" fill="hold" nodeType="withEffect">
                                  <p:stCondLst>
                                    <p:cond delay="0"/>
                                  </p:stCondLst>
                                  <p:childTnLst>
                                    <p:cmd type="call" cmd="playFrom(0.0)">
                                      <p:cBhvr>
                                        <p:cTn id="15" dur="8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audio>
              <p:cMediaNode vol="80000">
                <p:cTn id="18" fill="hold" display="0">
                  <p:stCondLst>
                    <p:cond delay="indefinite"/>
                  </p:stCondLst>
                  <p:endCondLst>
                    <p:cond evt="onStopAudio" delay="0">
                      <p:tgtEl>
                        <p:sldTgt/>
                      </p:tgtEl>
                    </p:cond>
                  </p:endCondLst>
                </p:cTn>
                <p:tgtEl>
                  <p:spTgt spid="5"/>
                </p:tgtEl>
              </p:cMediaNode>
            </p:audio>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1030" name="Picture 6" descr="Và trừ dấu hiệu Biểu tượng Clip nghệ thuật - thêm đừng. png tải về - Miễn  phí trong suốt Biểu Tượng png Tải về."/>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5053240" y="1731172"/>
            <a:ext cx="2199968" cy="14666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nvGraphicFramePr>
        <p:xfrm>
          <a:off x="3413482" y="5113983"/>
          <a:ext cx="5797281" cy="1127125"/>
        </p:xfrm>
        <a:graphic>
          <a:graphicData uri="http://schemas.openxmlformats.org/drawingml/2006/table">
            <a:tbl>
              <a:tblPr firstRow="1" bandRow="1">
                <a:tableStyleId>{5C22544A-7EE6-4342-B048-85BDC9FD1C3A}</a:tableStyleId>
              </a:tblPr>
              <a:tblGrid>
                <a:gridCol w="828183">
                  <a:extLst>
                    <a:ext uri="{9D8B030D-6E8A-4147-A177-3AD203B41FA5}">
                      <a16:colId xmlns:a16="http://schemas.microsoft.com/office/drawing/2014/main" val="20000"/>
                    </a:ext>
                  </a:extLst>
                </a:gridCol>
                <a:gridCol w="828183">
                  <a:extLst>
                    <a:ext uri="{9D8B030D-6E8A-4147-A177-3AD203B41FA5}">
                      <a16:colId xmlns:a16="http://schemas.microsoft.com/office/drawing/2014/main" val="20001"/>
                    </a:ext>
                  </a:extLst>
                </a:gridCol>
                <a:gridCol w="828183">
                  <a:extLst>
                    <a:ext uri="{9D8B030D-6E8A-4147-A177-3AD203B41FA5}">
                      <a16:colId xmlns:a16="http://schemas.microsoft.com/office/drawing/2014/main" val="20002"/>
                    </a:ext>
                  </a:extLst>
                </a:gridCol>
                <a:gridCol w="828183">
                  <a:extLst>
                    <a:ext uri="{9D8B030D-6E8A-4147-A177-3AD203B41FA5}">
                      <a16:colId xmlns:a16="http://schemas.microsoft.com/office/drawing/2014/main" val="20003"/>
                    </a:ext>
                  </a:extLst>
                </a:gridCol>
                <a:gridCol w="828183">
                  <a:extLst>
                    <a:ext uri="{9D8B030D-6E8A-4147-A177-3AD203B41FA5}">
                      <a16:colId xmlns:a16="http://schemas.microsoft.com/office/drawing/2014/main" val="20004"/>
                    </a:ext>
                  </a:extLst>
                </a:gridCol>
                <a:gridCol w="828183">
                  <a:extLst>
                    <a:ext uri="{9D8B030D-6E8A-4147-A177-3AD203B41FA5}">
                      <a16:colId xmlns:a16="http://schemas.microsoft.com/office/drawing/2014/main" val="20005"/>
                    </a:ext>
                  </a:extLst>
                </a:gridCol>
                <a:gridCol w="828183">
                  <a:extLst>
                    <a:ext uri="{9D8B030D-6E8A-4147-A177-3AD203B41FA5}">
                      <a16:colId xmlns:a16="http://schemas.microsoft.com/office/drawing/2014/main" val="20006"/>
                    </a:ext>
                  </a:extLst>
                </a:gridCol>
              </a:tblGrid>
              <a:tr h="1127125">
                <a:tc>
                  <a:txBody>
                    <a:bodyPr/>
                    <a:lstStyle/>
                    <a:p>
                      <a:endParaRPr lang="en-US" sz="2400" dirty="0"/>
                    </a:p>
                  </a:txBody>
                  <a:tcPr marL="121920" marR="121920" marT="60960" marB="60960"/>
                </a:tc>
                <a:tc>
                  <a:txBody>
                    <a:bodyPr/>
                    <a:lstStyle/>
                    <a:p>
                      <a:endParaRPr lang="en-US" sz="2400" dirty="0"/>
                    </a:p>
                  </a:txBody>
                  <a:tcPr marL="121920" marR="121920" marT="60960" marB="60960"/>
                </a:tc>
                <a:tc>
                  <a:txBody>
                    <a:bodyPr/>
                    <a:lstStyle/>
                    <a:p>
                      <a:endParaRPr lang="en-US" sz="2400" dirty="0">
                        <a:solidFill>
                          <a:schemeClr val="accent5">
                            <a:lumMod val="75000"/>
                          </a:schemeClr>
                        </a:solidFill>
                      </a:endParaRPr>
                    </a:p>
                  </a:txBody>
                  <a:tcPr marL="121920" marR="121920" marT="60960" marB="60960">
                    <a:solidFill>
                      <a:schemeClr val="accent1"/>
                    </a:solidFill>
                  </a:tcPr>
                </a:tc>
                <a:tc>
                  <a:txBody>
                    <a:bodyPr/>
                    <a:lstStyle/>
                    <a:p>
                      <a:endParaRPr lang="en-US" sz="2400" dirty="0"/>
                    </a:p>
                  </a:txBody>
                  <a:tcPr marL="121920" marR="121920" marT="60960" marB="60960">
                    <a:solidFill>
                      <a:schemeClr val="accent1"/>
                    </a:solidFill>
                  </a:tcPr>
                </a:tc>
                <a:tc>
                  <a:txBody>
                    <a:bodyPr/>
                    <a:lstStyle/>
                    <a:p>
                      <a:endParaRPr lang="en-US" sz="2400" dirty="0"/>
                    </a:p>
                  </a:txBody>
                  <a:tcPr marL="121920" marR="121920" marT="60960" marB="60960">
                    <a:solidFill>
                      <a:schemeClr val="bg1"/>
                    </a:solidFill>
                  </a:tcPr>
                </a:tc>
                <a:tc>
                  <a:txBody>
                    <a:bodyPr/>
                    <a:lstStyle/>
                    <a:p>
                      <a:endParaRPr lang="en-US" sz="2400" dirty="0"/>
                    </a:p>
                  </a:txBody>
                  <a:tcPr marL="121920" marR="121920" marT="60960" marB="60960"/>
                </a:tc>
                <a:tc>
                  <a:txBody>
                    <a:bodyPr/>
                    <a:lstStyle/>
                    <a:p>
                      <a:endParaRPr lang="en-US" sz="2400" dirty="0"/>
                    </a:p>
                  </a:txBody>
                  <a:tcPr marL="121920" marR="121920" marT="60960" marB="60960"/>
                </a:tc>
                <a:extLst>
                  <a:ext uri="{0D108BD9-81ED-4DB2-BD59-A6C34878D82A}">
                    <a16:rowId xmlns:a16="http://schemas.microsoft.com/office/drawing/2014/main" val="10000"/>
                  </a:ext>
                </a:extLst>
              </a:tr>
            </a:tbl>
          </a:graphicData>
        </a:graphic>
      </p:graphicFrame>
      <p:sp>
        <p:nvSpPr>
          <p:cNvPr id="11" name="TextBox 10"/>
          <p:cNvSpPr txBox="1"/>
          <p:nvPr/>
        </p:nvSpPr>
        <p:spPr>
          <a:xfrm>
            <a:off x="3467239" y="5133113"/>
            <a:ext cx="6793775" cy="1077218"/>
          </a:xfrm>
          <a:prstGeom prst="rect">
            <a:avLst/>
          </a:prstGeom>
          <a:noFill/>
        </p:spPr>
        <p:txBody>
          <a:bodyPr wrap="square" rtlCol="0">
            <a:spAutoFit/>
          </a:bodyPr>
          <a:lstStyle/>
          <a:p>
            <a:r>
              <a:rPr lang="vi-VN" sz="6400" b="1" dirty="0">
                <a:solidFill>
                  <a:schemeClr val="tx2">
                    <a:lumMod val="10000"/>
                  </a:schemeClr>
                </a:solidFill>
                <a:latin typeface="Arial" panose="020B0604020202020204" pitchFamily="34" charset="0"/>
                <a:cs typeface="Arial" panose="020B0604020202020204" pitchFamily="34" charset="0"/>
              </a:rPr>
              <a:t>N G H Ệ</a:t>
            </a:r>
            <a:r>
              <a:rPr lang="en-US" sz="6400" b="1" dirty="0">
                <a:solidFill>
                  <a:schemeClr val="tx2">
                    <a:lumMod val="10000"/>
                  </a:schemeClr>
                </a:solidFill>
                <a:latin typeface="Orbitron" panose="02000000000000000000" pitchFamily="2" charset="0"/>
                <a:cs typeface="Arial" panose="020B0604020202020204" pitchFamily="34" charset="0"/>
              </a:rPr>
              <a:t>   </a:t>
            </a:r>
            <a:r>
              <a:rPr lang="vi-VN" sz="6400" b="1" dirty="0">
                <a:solidFill>
                  <a:schemeClr val="tx2">
                    <a:lumMod val="10000"/>
                  </a:schemeClr>
                </a:solidFill>
                <a:latin typeface="Arial" panose="020B0604020202020204" pitchFamily="34" charset="0"/>
                <a:cs typeface="Arial" panose="020B0604020202020204" pitchFamily="34" charset="0"/>
              </a:rPr>
              <a:t>S Ĩ</a:t>
            </a:r>
            <a:endParaRPr lang="en-US" sz="6400" b="1" dirty="0">
              <a:solidFill>
                <a:schemeClr val="tx2">
                  <a:lumMod val="10000"/>
                </a:schemeClr>
              </a:solidFill>
              <a:latin typeface="Orbitron" panose="02000000000000000000" pitchFamily="2" charset="0"/>
              <a:cs typeface="Arial" panose="020B0604020202020204" pitchFamily="34" charset="0"/>
            </a:endParaRPr>
          </a:p>
        </p:txBody>
      </p:sp>
      <p:pic>
        <p:nvPicPr>
          <p:cNvPr id="3074" name="Picture 2" descr="ít png | PNGEg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29835" y="953194"/>
            <a:ext cx="8227845" cy="30226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6864128" y="160272"/>
            <a:ext cx="4693265" cy="438461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167" y="3511077"/>
            <a:ext cx="2145871" cy="2885005"/>
          </a:xfrm>
          <a:prstGeom prst="rect">
            <a:avLst/>
          </a:prstGeom>
        </p:spPr>
      </p:pic>
      <p:pic>
        <p:nvPicPr>
          <p:cNvPr id="3" name="cuoi_cung_la_buc_tranh_so_3_dem_nguoc_5_giay_7b99b5d7-a67b-473b-b491-ec21a7a760f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29021" y="749994"/>
            <a:ext cx="406400" cy="406400"/>
          </a:xfrm>
          <a:prstGeom prst="rect">
            <a:avLst/>
          </a:prstGeom>
        </p:spPr>
      </p:pic>
      <p:pic>
        <p:nvPicPr>
          <p:cNvPr id="4" name="ban_tra_loi_rat_chinh_xac_ca_lop_khen_ban_nao_215abc22-37ce-4599-bc50-adba9157ea3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094484" y="4910783"/>
            <a:ext cx="406400" cy="406400"/>
          </a:xfrm>
          <a:prstGeom prst="rect">
            <a:avLst/>
          </a:prstGeom>
        </p:spPr>
      </p:pic>
      <p:pic>
        <p:nvPicPr>
          <p:cNvPr id="5" name="tieng_vo_tay_tra_loi_Dung-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69358" y="5468522"/>
            <a:ext cx="406400" cy="406400"/>
          </a:xfrm>
          <a:prstGeom prst="rect">
            <a:avLst/>
          </a:prstGeom>
        </p:spPr>
      </p:pic>
    </p:spTree>
    <p:extLst>
      <p:ext uri="{BB962C8B-B14F-4D97-AF65-F5344CB8AC3E}">
        <p14:creationId xmlns:p14="http://schemas.microsoft.com/office/powerpoint/2010/main" val="1142040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1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par>
                                <p:cTn id="12" presetID="1" presetClass="mediacall" presetSubtype="0" fill="hold" nodeType="withEffect">
                                  <p:stCondLst>
                                    <p:cond delay="0"/>
                                  </p:stCondLst>
                                  <p:childTnLst>
                                    <p:cmd type="call" cmd="playFrom(0.0)">
                                      <p:cBhvr>
                                        <p:cTn id="13" dur="3004" fill="hold"/>
                                        <p:tgtEl>
                                          <p:spTgt spid="4"/>
                                        </p:tgtEl>
                                      </p:cBhvr>
                                    </p:cmd>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8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audio>
              <p:cMediaNode vol="80000">
                <p:cTn id="19"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5"/>
                </p:tgtEl>
              </p:cMediaNode>
            </p:audio>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500" y="2247900"/>
            <a:ext cx="3429000" cy="4610100"/>
          </a:xfrm>
          <a:prstGeom prst="rect">
            <a:avLst/>
          </a:prstGeom>
        </p:spPr>
      </p:pic>
      <p:pic>
        <p:nvPicPr>
          <p:cNvPr id="2" name="qua_phan_khoi_dong_to_thay_cac_ban_tham_gia_tro_58f1190d-a8e1-4c33-9bfd-add5153176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5840" y="4648200"/>
            <a:ext cx="406400" cy="406400"/>
          </a:xfrm>
          <a:prstGeom prst="rect">
            <a:avLst/>
          </a:prstGeom>
        </p:spPr>
      </p:pic>
    </p:spTree>
    <p:extLst>
      <p:ext uri="{BB962C8B-B14F-4D97-AF65-F5344CB8AC3E}">
        <p14:creationId xmlns:p14="http://schemas.microsoft.com/office/powerpoint/2010/main" val="453707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500" y="2247900"/>
            <a:ext cx="3429000" cy="4610100"/>
          </a:xfrm>
          <a:prstGeom prst="rect">
            <a:avLst/>
          </a:prstGeom>
        </p:spPr>
      </p:pic>
    </p:spTree>
    <p:extLst>
      <p:ext uri="{BB962C8B-B14F-4D97-AF65-F5344CB8AC3E}">
        <p14:creationId xmlns:p14="http://schemas.microsoft.com/office/powerpoint/2010/main" val="157642084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64FF7E-9971-3305-6D35-00AB84B4566E}"/>
              </a:ext>
            </a:extLst>
          </p:cNvPr>
          <p:cNvPicPr>
            <a:picLocks noChangeAspect="1"/>
          </p:cNvPicPr>
          <p:nvPr/>
        </p:nvPicPr>
        <p:blipFill rotWithShape="1">
          <a:blip r:embed="rId3">
            <a:extLst>
              <a:ext uri="{28A0092B-C50C-407E-A947-70E740481C1C}">
                <a14:useLocalDpi xmlns:a14="http://schemas.microsoft.com/office/drawing/2010/main" val="0"/>
              </a:ext>
            </a:extLst>
          </a:blip>
          <a:srcRect l="6848" t="3672" r="9783" b="9565"/>
          <a:stretch/>
        </p:blipFill>
        <p:spPr>
          <a:xfrm>
            <a:off x="0" y="-17755"/>
            <a:ext cx="11980496" cy="6820378"/>
          </a:xfrm>
          <a:prstGeom prst="rect">
            <a:avLst/>
          </a:prstGeom>
        </p:spPr>
      </p:pic>
      <p:sp>
        <p:nvSpPr>
          <p:cNvPr id="6" name="TextBox 5">
            <a:extLst>
              <a:ext uri="{FF2B5EF4-FFF2-40B4-BE49-F238E27FC236}">
                <a16:creationId xmlns:a16="http://schemas.microsoft.com/office/drawing/2014/main" id="{2B695BE8-B84A-C319-7199-E4704DEEF312}"/>
              </a:ext>
            </a:extLst>
          </p:cNvPr>
          <p:cNvSpPr txBox="1"/>
          <p:nvPr/>
        </p:nvSpPr>
        <p:spPr>
          <a:xfrm>
            <a:off x="1636909" y="4095212"/>
            <a:ext cx="8706678" cy="1323439"/>
          </a:xfrm>
          <a:prstGeom prst="rect">
            <a:avLst/>
          </a:prstGeom>
          <a:noFill/>
        </p:spPr>
        <p:txBody>
          <a:bodyPr wrap="square" rtlCol="0">
            <a:spAutoFit/>
          </a:bodyPr>
          <a:lstStyle/>
          <a:p>
            <a:pPr algn="ctr"/>
            <a:r>
              <a:rPr lang="en-US" sz="4000" dirty="0">
                <a:solidFill>
                  <a:srgbClr val="FF0000"/>
                </a:solidFill>
                <a:effectLst>
                  <a:outerShdw blurRad="38100" dist="38100" dir="2700000" algn="tl">
                    <a:srgbClr val="000000">
                      <a:alpha val="43137"/>
                    </a:srgbClr>
                  </a:outerShdw>
                </a:effectLst>
                <a:latin typeface="UTM Avo" panose="02040603050506020204" pitchFamily="18" charset="0"/>
              </a:rPr>
              <a:t>Bài 1:</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b="1" dirty="0">
                <a:solidFill>
                  <a:srgbClr val="7030A0"/>
                </a:solidFill>
                <a:effectLst>
                  <a:outerShdw blurRad="38100" dist="38100" dir="2700000" algn="tl">
                    <a:srgbClr val="000000">
                      <a:alpha val="43137"/>
                    </a:srgbClr>
                  </a:outerShdw>
                </a:effectLst>
                <a:latin typeface="UTM Avo" panose="02040603050506020204" pitchFamily="18" charset="0"/>
              </a:rPr>
              <a:t>Người lao động quanh em </a:t>
            </a:r>
          </a:p>
          <a:p>
            <a:pPr algn="ctr"/>
            <a:r>
              <a:rPr lang="en-US" sz="4000" b="1" dirty="0">
                <a:solidFill>
                  <a:srgbClr val="7030A0"/>
                </a:solidFill>
                <a:effectLst>
                  <a:outerShdw blurRad="38100" dist="38100" dir="2700000" algn="tl">
                    <a:srgbClr val="000000">
                      <a:alpha val="43137"/>
                    </a:srgbClr>
                  </a:outerShdw>
                </a:effectLst>
                <a:latin typeface="UTM Avo" panose="02040603050506020204" pitchFamily="18" charset="0"/>
              </a:rPr>
              <a:t>( Tiết 2)</a:t>
            </a:r>
          </a:p>
        </p:txBody>
      </p:sp>
      <p:pic>
        <p:nvPicPr>
          <p:cNvPr id="2" name="Picture 1">
            <a:extLst>
              <a:ext uri="{FF2B5EF4-FFF2-40B4-BE49-F238E27FC236}">
                <a16:creationId xmlns:a16="http://schemas.microsoft.com/office/drawing/2014/main" id="{0FEEBA26-6598-CA51-1864-A10ADE8C04CF}"/>
              </a:ext>
            </a:extLst>
          </p:cNvPr>
          <p:cNvPicPr>
            <a:picLocks noChangeAspect="1"/>
          </p:cNvPicPr>
          <p:nvPr/>
        </p:nvPicPr>
        <p:blipFill rotWithShape="1">
          <a:blip r:embed="rId4">
            <a:extLst>
              <a:ext uri="{28A0092B-C50C-407E-A947-70E740481C1C}">
                <a14:useLocalDpi xmlns:a14="http://schemas.microsoft.com/office/drawing/2010/main" val="0"/>
              </a:ext>
            </a:extLst>
          </a:blip>
          <a:srcRect l="7029" t="21062" r="48378" b="46281"/>
          <a:stretch/>
        </p:blipFill>
        <p:spPr>
          <a:xfrm>
            <a:off x="211504" y="5189448"/>
            <a:ext cx="4134679" cy="1500809"/>
          </a:xfrm>
          <a:prstGeom prst="rect">
            <a:avLst/>
          </a:prstGeom>
        </p:spPr>
      </p:pic>
      <p:pic>
        <p:nvPicPr>
          <p:cNvPr id="4" name="Picture 3">
            <a:extLst>
              <a:ext uri="{FF2B5EF4-FFF2-40B4-BE49-F238E27FC236}">
                <a16:creationId xmlns:a16="http://schemas.microsoft.com/office/drawing/2014/main" id="{A23E3864-72BA-1F64-0DBD-B5CAF2C9F7C3}"/>
              </a:ext>
            </a:extLst>
          </p:cNvPr>
          <p:cNvPicPr>
            <a:picLocks noChangeAspect="1"/>
          </p:cNvPicPr>
          <p:nvPr/>
        </p:nvPicPr>
        <p:blipFill rotWithShape="1">
          <a:blip r:embed="rId4">
            <a:extLst>
              <a:ext uri="{28A0092B-C50C-407E-A947-70E740481C1C}">
                <a14:useLocalDpi xmlns:a14="http://schemas.microsoft.com/office/drawing/2010/main" val="0"/>
              </a:ext>
            </a:extLst>
          </a:blip>
          <a:srcRect l="26488" t="55459" r="28919" b="11884"/>
          <a:stretch/>
        </p:blipFill>
        <p:spPr>
          <a:xfrm>
            <a:off x="7240818" y="5189447"/>
            <a:ext cx="4373218" cy="1500810"/>
          </a:xfrm>
          <a:prstGeom prst="rect">
            <a:avLst/>
          </a:prstGeom>
        </p:spPr>
      </p:pic>
      <p:sp>
        <p:nvSpPr>
          <p:cNvPr id="5" name="TextBox 4"/>
          <p:cNvSpPr txBox="1"/>
          <p:nvPr/>
        </p:nvSpPr>
        <p:spPr>
          <a:xfrm>
            <a:off x="2956265" y="2302336"/>
            <a:ext cx="6906827"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15</a:t>
            </a:r>
            <a:r>
              <a:rPr lang="en-US" sz="3200" dirty="0">
                <a:latin typeface="Times New Roman" panose="02020603050405020304" pitchFamily="18" charset="0"/>
                <a:cs typeface="Times New Roman" panose="02020603050405020304" pitchFamily="18" charset="0"/>
              </a:rPr>
              <a:t> tháng 9 năm 2025</a:t>
            </a:r>
          </a:p>
        </p:txBody>
      </p:sp>
      <p:sp>
        <p:nvSpPr>
          <p:cNvPr id="7" name="TextBox 6"/>
          <p:cNvSpPr txBox="1"/>
          <p:nvPr/>
        </p:nvSpPr>
        <p:spPr>
          <a:xfrm>
            <a:off x="4447713" y="3021402"/>
            <a:ext cx="2299316"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Đạo đức</a:t>
            </a:r>
          </a:p>
        </p:txBody>
      </p:sp>
    </p:spTree>
    <p:extLst>
      <p:ext uri="{BB962C8B-B14F-4D97-AF65-F5344CB8AC3E}">
        <p14:creationId xmlns:p14="http://schemas.microsoft.com/office/powerpoint/2010/main" val="820019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50A6D5-E771-2042-A31D-2FC10E84BDE3}"/>
              </a:ext>
            </a:extLst>
          </p:cNvPr>
          <p:cNvPicPr>
            <a:picLocks noChangeAspect="1"/>
          </p:cNvPicPr>
          <p:nvPr/>
        </p:nvPicPr>
        <p:blipFill rotWithShape="1">
          <a:blip r:embed="rId3"/>
          <a:srcRect b="7395"/>
          <a:stretch/>
        </p:blipFill>
        <p:spPr>
          <a:xfrm>
            <a:off x="0" y="818796"/>
            <a:ext cx="11118574" cy="5220407"/>
          </a:xfrm>
          <a:prstGeom prst="rect">
            <a:avLst/>
          </a:prstGeom>
        </p:spPr>
      </p:pic>
    </p:spTree>
    <p:extLst>
      <p:ext uri="{BB962C8B-B14F-4D97-AF65-F5344CB8AC3E}">
        <p14:creationId xmlns:p14="http://schemas.microsoft.com/office/powerpoint/2010/main" val="25405940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1378</TotalTime>
  <Words>288</Words>
  <Application>Microsoft Office PowerPoint</Application>
  <PresentationFormat>Widescreen</PresentationFormat>
  <Paragraphs>38</Paragraphs>
  <Slides>25</Slides>
  <Notes>9</Notes>
  <HiddenSlides>0</HiddenSlides>
  <MMClips>12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Barlow</vt:lpstr>
      <vt:lpstr>Barlow Semi Condensed</vt:lpstr>
      <vt:lpstr>Calibri</vt:lpstr>
      <vt:lpstr>Calibri Light</vt:lpstr>
      <vt:lpstr>Orbitron</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Trọng Đông</dc:creator>
  <cp:lastModifiedBy>A39369 PHẠM THỊ THANH HUYỀN</cp:lastModifiedBy>
  <cp:revision>60</cp:revision>
  <dcterms:created xsi:type="dcterms:W3CDTF">2023-08-27T06:50:35Z</dcterms:created>
  <dcterms:modified xsi:type="dcterms:W3CDTF">2025-10-19T07:35:24Z</dcterms:modified>
</cp:coreProperties>
</file>