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81" r:id="rId4"/>
    <p:sldId id="353" r:id="rId5"/>
    <p:sldId id="341" r:id="rId6"/>
    <p:sldId id="355" r:id="rId7"/>
    <p:sldId id="358" r:id="rId8"/>
    <p:sldId id="360" r:id="rId9"/>
    <p:sldId id="361" r:id="rId10"/>
    <p:sldId id="362" r:id="rId11"/>
    <p:sldId id="348" r:id="rId12"/>
    <p:sldId id="352" r:id="rId13"/>
    <p:sldId id="275" r:id="rId14"/>
    <p:sldId id="363" r:id="rId15"/>
  </p:sldIdLst>
  <p:sldSz cx="12192000" cy="6858000"/>
  <p:notesSz cx="6858000" cy="9144000"/>
  <p:embeddedFontLst>
    <p:embeddedFont>
      <p:font typeface="UTM Avo" panose="02040603050506020204" pitchFamily="18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p64yhF0r7J0CaSH6C3hFLdlXQ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BEA"/>
    <a:srgbClr val="75B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2"/>
    <p:restoredTop sz="91111" autoAdjust="0"/>
  </p:normalViewPr>
  <p:slideViewPr>
    <p:cSldViewPr snapToGrid="0">
      <p:cViewPr>
        <p:scale>
          <a:sx n="64" d="100"/>
          <a:sy n="64" d="100"/>
        </p:scale>
        <p:origin x="726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42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89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87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94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7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37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0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39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5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70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81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79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7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17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1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17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1">
            <a:extLst>
              <a:ext uri="{FF2B5EF4-FFF2-40B4-BE49-F238E27FC236}">
                <a16:creationId xmlns:a16="http://schemas.microsoft.com/office/drawing/2014/main" id="{04997C8A-9E83-13FD-80B9-F2ED615C8F0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1863185"/>
            <a:ext cx="9144000" cy="243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lnSpc>
                <a:spcPct val="150000"/>
              </a:lnSpc>
              <a:buSzPts val="5200"/>
            </a:pPr>
            <a:r>
              <a:rPr lang="en-US" sz="50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Tuần</a:t>
            </a:r>
            <a:r>
              <a:rPr lang="en-US" sz="50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2</a:t>
            </a:r>
            <a:br>
              <a:rPr lang="en-US" sz="50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</a:b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Góc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sáng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tạo</a:t>
            </a:r>
            <a:endParaRPr sz="5000" b="1" dirty="0">
              <a:solidFill>
                <a:srgbClr val="00206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E605A-D04E-8DAC-543C-D3386EC51CA5}"/>
              </a:ext>
            </a:extLst>
          </p:cNvPr>
          <p:cNvSpPr txBox="1"/>
          <p:nvPr/>
        </p:nvSpPr>
        <p:spPr>
          <a:xfrm>
            <a:off x="8423255" y="265463"/>
            <a:ext cx="3490452" cy="100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lnSpc>
                <a:spcPts val="3840"/>
              </a:lnSpc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</a:rPr>
              <a:t>TIẾNG VIỆT 5</a:t>
            </a:r>
          </a:p>
          <a:p>
            <a:pPr algn="r" defTabSz="914377">
              <a:lnSpc>
                <a:spcPts val="3840"/>
              </a:lnSpc>
              <a:defRPr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88446B6-C7A9-676B-BFC6-F0879A81A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DDF730D0-9A75-6DA5-2EA2-E3A4E204DB65}"/>
              </a:ext>
            </a:extLst>
          </p:cNvPr>
          <p:cNvSpPr/>
          <p:nvPr/>
        </p:nvSpPr>
        <p:spPr>
          <a:xfrm>
            <a:off x="5483761" y="3354502"/>
            <a:ext cx="5732049" cy="12925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cs typeface="Arial" panose="020B0604020202020204" pitchFamily="34" charset="0"/>
              </a:rPr>
              <a:t>Lắng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nghe</a:t>
            </a:r>
            <a:r>
              <a:rPr lang="en-US" sz="2400" dirty="0">
                <a:cs typeface="Arial" panose="020B0604020202020204" pitchFamily="34" charset="0"/>
              </a:rPr>
              <a:t> GV </a:t>
            </a:r>
            <a:r>
              <a:rPr lang="en-US" sz="2400" dirty="0" err="1">
                <a:cs typeface="Arial" panose="020B0604020202020204" pitchFamily="34" charset="0"/>
              </a:rPr>
              <a:t>phát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biểu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tổng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kết</a:t>
            </a:r>
            <a:r>
              <a:rPr lang="en-US" sz="2400" dirty="0">
                <a:cs typeface="Arial" panose="020B0604020202020204" pitchFamily="34" charset="0"/>
              </a:rPr>
              <a:t>.</a:t>
            </a:r>
            <a:endParaRPr lang="vi-VN" sz="2400" dirty="0">
              <a:cs typeface="Arial" panose="020B0604020202020204" pitchFamily="34" charset="0"/>
            </a:endParaRPr>
          </a:p>
        </p:txBody>
      </p:sp>
      <p:sp>
        <p:nvSpPr>
          <p:cNvPr id="8" name="Rounded Rectangle 23">
            <a:extLst>
              <a:ext uri="{FF2B5EF4-FFF2-40B4-BE49-F238E27FC236}">
                <a16:creationId xmlns:a16="http://schemas.microsoft.com/office/drawing/2014/main" id="{92A80E72-3E61-C9CD-BE4A-B9B763BE77C2}"/>
              </a:ext>
            </a:extLst>
          </p:cNvPr>
          <p:cNvSpPr/>
          <p:nvPr/>
        </p:nvSpPr>
        <p:spPr>
          <a:xfrm>
            <a:off x="5483756" y="5007700"/>
            <a:ext cx="5732050" cy="12925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cs typeface="Arial" panose="020B0604020202020204" pitchFamily="34" charset="0"/>
              </a:rPr>
              <a:t>Về nhà làm BT tự đánh giá.</a:t>
            </a:r>
            <a:endParaRPr lang="vi-VN" sz="2400">
              <a:cs typeface="Arial" panose="020B0604020202020204" pitchFamily="34" charset="0"/>
            </a:endParaRPr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CD5F1746-65D6-2B51-409B-A98345BEE7E5}"/>
              </a:ext>
            </a:extLst>
          </p:cNvPr>
          <p:cNvSpPr/>
          <p:nvPr/>
        </p:nvSpPr>
        <p:spPr>
          <a:xfrm>
            <a:off x="5483757" y="1701305"/>
            <a:ext cx="5732049" cy="12925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cs typeface="Arial" panose="020B0604020202020204" pitchFamily="34" charset="0"/>
              </a:rPr>
              <a:t>Phát biểu cảm tưởng về buổi </a:t>
            </a:r>
            <a:endParaRPr lang="en-US" sz="2400" dirty="0"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cs typeface="Arial" panose="020B0604020202020204" pitchFamily="34" charset="0"/>
              </a:rPr>
              <a:t>biểu diễn</a:t>
            </a:r>
            <a:r>
              <a:rPr lang="en-US" sz="2400" dirty="0">
                <a:cs typeface="Arial" panose="020B0604020202020204" pitchFamily="34" charset="0"/>
              </a:rPr>
              <a:t>.</a:t>
            </a:r>
            <a:endParaRPr lang="vi-VN" sz="2400" dirty="0"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54CA30-A11D-9A25-AEAE-A551C0242D8E}"/>
              </a:ext>
            </a:extLst>
          </p:cNvPr>
          <p:cNvGrpSpPr/>
          <p:nvPr/>
        </p:nvGrpSpPr>
        <p:grpSpPr>
          <a:xfrm rot="16200000">
            <a:off x="4480928" y="2940886"/>
            <a:ext cx="1619999" cy="385661"/>
            <a:chOff x="6493842" y="3625822"/>
            <a:chExt cx="486975" cy="97367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806694-39CD-3A37-F4A0-2515A1196D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3842" y="3661896"/>
              <a:ext cx="486975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FC3037F-F4BF-9EF2-EB2D-2909C36E0E29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38100">
              <a:solidFill>
                <a:schemeClr val="accent2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828A5F-DC11-812A-094E-EE14AD07F798}"/>
              </a:ext>
            </a:extLst>
          </p:cNvPr>
          <p:cNvGrpSpPr/>
          <p:nvPr/>
        </p:nvGrpSpPr>
        <p:grpSpPr>
          <a:xfrm rot="16200000" flipH="1">
            <a:off x="3652928" y="3764835"/>
            <a:ext cx="3276006" cy="385660"/>
            <a:chOff x="6544524" y="3625829"/>
            <a:chExt cx="494617" cy="97367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539B6-B2B0-93E8-8E09-042ED66391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44524" y="3659281"/>
              <a:ext cx="494617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5EBB536-1EE9-4137-D423-5E44003CD24E}"/>
                </a:ext>
              </a:extLst>
            </p:cNvPr>
            <p:cNvCxnSpPr>
              <a:cxnSpLocks/>
            </p:cNvCxnSpPr>
            <p:nvPr/>
          </p:nvCxnSpPr>
          <p:spPr>
            <a:xfrm>
              <a:off x="6546159" y="3625829"/>
              <a:ext cx="0" cy="973671"/>
            </a:xfrm>
            <a:prstGeom prst="line">
              <a:avLst/>
            </a:prstGeom>
            <a:ln w="38100">
              <a:solidFill>
                <a:schemeClr val="accent2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53E4AF-CB09-7CB7-F710-114165EC1C62}"/>
              </a:ext>
            </a:extLst>
          </p:cNvPr>
          <p:cNvGrpSpPr/>
          <p:nvPr/>
        </p:nvGrpSpPr>
        <p:grpSpPr>
          <a:xfrm rot="16200000">
            <a:off x="4480931" y="4672163"/>
            <a:ext cx="1620000" cy="385660"/>
            <a:chOff x="6566552" y="3625823"/>
            <a:chExt cx="522694" cy="97367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523DD0C-70B1-A173-502B-FDE3341381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66552" y="3659280"/>
              <a:ext cx="522694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9AE15E3-4BA6-BDF9-190D-233DD8AE903F}"/>
                </a:ext>
              </a:extLst>
            </p:cNvPr>
            <p:cNvCxnSpPr>
              <a:cxnSpLocks/>
            </p:cNvCxnSpPr>
            <p:nvPr/>
          </p:nvCxnSpPr>
          <p:spPr>
            <a:xfrm>
              <a:off x="6571495" y="3625823"/>
              <a:ext cx="0" cy="973671"/>
            </a:xfrm>
            <a:prstGeom prst="line">
              <a:avLst/>
            </a:prstGeom>
            <a:ln w="38100">
              <a:solidFill>
                <a:schemeClr val="accent2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7584F52-0314-3ED6-A639-2AFD98A06934}"/>
              </a:ext>
            </a:extLst>
          </p:cNvPr>
          <p:cNvGrpSpPr/>
          <p:nvPr/>
        </p:nvGrpSpPr>
        <p:grpSpPr>
          <a:xfrm rot="21063816">
            <a:off x="1248784" y="2422655"/>
            <a:ext cx="2927801" cy="3821986"/>
            <a:chOff x="1310566" y="1593589"/>
            <a:chExt cx="3212666" cy="4193852"/>
          </a:xfrm>
        </p:grpSpPr>
        <p:grpSp>
          <p:nvGrpSpPr>
            <p:cNvPr id="31" name="Group 3">
              <a:extLst>
                <a:ext uri="{FF2B5EF4-FFF2-40B4-BE49-F238E27FC236}">
                  <a16:creationId xmlns:a16="http://schemas.microsoft.com/office/drawing/2014/main" id="{9409EB42-006F-5AD5-91CF-5B354347E37B}"/>
                </a:ext>
              </a:extLst>
            </p:cNvPr>
            <p:cNvGrpSpPr/>
            <p:nvPr/>
          </p:nvGrpSpPr>
          <p:grpSpPr>
            <a:xfrm>
              <a:off x="1310566" y="1593589"/>
              <a:ext cx="3212666" cy="3414111"/>
              <a:chOff x="0" y="0"/>
              <a:chExt cx="9593823" cy="10195390"/>
            </a:xfrm>
          </p:grpSpPr>
          <p:grpSp>
            <p:nvGrpSpPr>
              <p:cNvPr id="32" name="Group 4">
                <a:extLst>
                  <a:ext uri="{FF2B5EF4-FFF2-40B4-BE49-F238E27FC236}">
                    <a16:creationId xmlns:a16="http://schemas.microsoft.com/office/drawing/2014/main" id="{97AF8943-9669-5677-2C83-3B205165411A}"/>
                  </a:ext>
                </a:extLst>
              </p:cNvPr>
              <p:cNvGrpSpPr/>
              <p:nvPr/>
            </p:nvGrpSpPr>
            <p:grpSpPr>
              <a:xfrm rot="5402678">
                <a:off x="-95377" y="506268"/>
                <a:ext cx="9784576" cy="9586203"/>
                <a:chOff x="0" y="0"/>
                <a:chExt cx="2082291" cy="2040075"/>
              </a:xfrm>
            </p:grpSpPr>
            <p:sp>
              <p:nvSpPr>
                <p:cNvPr id="91" name="Freeform 5">
                  <a:extLst>
                    <a:ext uri="{FF2B5EF4-FFF2-40B4-BE49-F238E27FC236}">
                      <a16:creationId xmlns:a16="http://schemas.microsoft.com/office/drawing/2014/main" id="{116DD25D-E26B-AC08-EFF4-ADE08056349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082291" cy="20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291" h="2040075">
                      <a:moveTo>
                        <a:pt x="7099" y="0"/>
                      </a:moveTo>
                      <a:lnTo>
                        <a:pt x="2075193" y="0"/>
                      </a:lnTo>
                      <a:cubicBezTo>
                        <a:pt x="2079113" y="0"/>
                        <a:pt x="2082291" y="3178"/>
                        <a:pt x="2082291" y="7099"/>
                      </a:cubicBezTo>
                      <a:lnTo>
                        <a:pt x="2082291" y="2032976"/>
                      </a:lnTo>
                      <a:cubicBezTo>
                        <a:pt x="2082291" y="2036896"/>
                        <a:pt x="2079113" y="2040075"/>
                        <a:pt x="2075193" y="2040075"/>
                      </a:cubicBezTo>
                      <a:lnTo>
                        <a:pt x="7099" y="2040075"/>
                      </a:lnTo>
                      <a:cubicBezTo>
                        <a:pt x="5216" y="2040075"/>
                        <a:pt x="3410" y="2039327"/>
                        <a:pt x="2079" y="2037996"/>
                      </a:cubicBezTo>
                      <a:cubicBezTo>
                        <a:pt x="748" y="2036664"/>
                        <a:pt x="0" y="2034859"/>
                        <a:pt x="0" y="2032976"/>
                      </a:cubicBezTo>
                      <a:lnTo>
                        <a:pt x="0" y="7099"/>
                      </a:lnTo>
                      <a:cubicBezTo>
                        <a:pt x="0" y="3178"/>
                        <a:pt x="3178" y="0"/>
                        <a:pt x="7099" y="0"/>
                      </a:cubicBezTo>
                      <a:close/>
                    </a:path>
                  </a:pathLst>
                </a:custGeom>
                <a:solidFill>
                  <a:srgbClr val="3D03AF"/>
                </a:solidFill>
                <a:ln w="3810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92" name="TextBox 6">
                  <a:extLst>
                    <a:ext uri="{FF2B5EF4-FFF2-40B4-BE49-F238E27FC236}">
                      <a16:creationId xmlns:a16="http://schemas.microsoft.com/office/drawing/2014/main" id="{2427357C-E1A9-2739-F4EF-8ED8CD1A3D88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2082291" cy="1992450"/>
                </a:xfrm>
                <a:prstGeom prst="rect">
                  <a:avLst/>
                </a:prstGeom>
              </p:spPr>
              <p:txBody>
                <a:bodyPr lIns="119674" tIns="119674" rIns="119674" bIns="119674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33" name="Group 7">
                <a:extLst>
                  <a:ext uri="{FF2B5EF4-FFF2-40B4-BE49-F238E27FC236}">
                    <a16:creationId xmlns:a16="http://schemas.microsoft.com/office/drawing/2014/main" id="{15779F37-A741-6CF9-AD31-A81E0C7281A1}"/>
                  </a:ext>
                </a:extLst>
              </p:cNvPr>
              <p:cNvGrpSpPr/>
              <p:nvPr/>
            </p:nvGrpSpPr>
            <p:grpSpPr>
              <a:xfrm rot="5402678">
                <a:off x="139689" y="720888"/>
                <a:ext cx="9352687" cy="9154313"/>
                <a:chOff x="0" y="0"/>
                <a:chExt cx="1990379" cy="1948163"/>
              </a:xfrm>
            </p:grpSpPr>
            <p:sp>
              <p:nvSpPr>
                <p:cNvPr id="89" name="Freeform 8">
                  <a:extLst>
                    <a:ext uri="{FF2B5EF4-FFF2-40B4-BE49-F238E27FC236}">
                      <a16:creationId xmlns:a16="http://schemas.microsoft.com/office/drawing/2014/main" id="{18A5082C-617B-CEF0-2DB1-FAA82067E79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90379" cy="194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379" h="1948163">
                      <a:moveTo>
                        <a:pt x="7427" y="0"/>
                      </a:moveTo>
                      <a:lnTo>
                        <a:pt x="1982953" y="0"/>
                      </a:lnTo>
                      <a:cubicBezTo>
                        <a:pt x="1984922" y="0"/>
                        <a:pt x="1986811" y="782"/>
                        <a:pt x="1988204" y="2175"/>
                      </a:cubicBezTo>
                      <a:cubicBezTo>
                        <a:pt x="1989597" y="3568"/>
                        <a:pt x="1990379" y="5457"/>
                        <a:pt x="1990379" y="7427"/>
                      </a:cubicBezTo>
                      <a:lnTo>
                        <a:pt x="1990379" y="1940736"/>
                      </a:lnTo>
                      <a:cubicBezTo>
                        <a:pt x="1990379" y="1944838"/>
                        <a:pt x="1987054" y="1948163"/>
                        <a:pt x="1982953" y="1948163"/>
                      </a:cubicBezTo>
                      <a:lnTo>
                        <a:pt x="7427" y="1948163"/>
                      </a:lnTo>
                      <a:cubicBezTo>
                        <a:pt x="5457" y="1948163"/>
                        <a:pt x="3568" y="1947380"/>
                        <a:pt x="2175" y="1945987"/>
                      </a:cubicBezTo>
                      <a:cubicBezTo>
                        <a:pt x="782" y="1944595"/>
                        <a:pt x="0" y="1942706"/>
                        <a:pt x="0" y="1940736"/>
                      </a:cubicBezTo>
                      <a:lnTo>
                        <a:pt x="0" y="7427"/>
                      </a:lnTo>
                      <a:cubicBezTo>
                        <a:pt x="0" y="5457"/>
                        <a:pt x="782" y="3568"/>
                        <a:pt x="2175" y="2175"/>
                      </a:cubicBezTo>
                      <a:cubicBezTo>
                        <a:pt x="3568" y="782"/>
                        <a:pt x="5457" y="0"/>
                        <a:pt x="742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90" name="TextBox 9">
                  <a:extLst>
                    <a:ext uri="{FF2B5EF4-FFF2-40B4-BE49-F238E27FC236}">
                      <a16:creationId xmlns:a16="http://schemas.microsoft.com/office/drawing/2014/main" id="{BEDAA0AD-510D-116D-4644-B95240C05E11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990379" cy="1900538"/>
                </a:xfrm>
                <a:prstGeom prst="rect">
                  <a:avLst/>
                </a:prstGeom>
              </p:spPr>
              <p:txBody>
                <a:bodyPr lIns="119674" tIns="119674" rIns="119674" bIns="119674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727FF32E-C063-0E89-61BF-8296E5CCC6EF}"/>
                  </a:ext>
                </a:extLst>
              </p:cNvPr>
              <p:cNvSpPr/>
              <p:nvPr/>
            </p:nvSpPr>
            <p:spPr>
              <a:xfrm rot="-10797321">
                <a:off x="339980" y="816981"/>
                <a:ext cx="8913871" cy="8954280"/>
              </a:xfrm>
              <a:custGeom>
                <a:avLst/>
                <a:gdLst/>
                <a:ahLst/>
                <a:cxnLst/>
                <a:rect l="l" t="t" r="r" b="b"/>
                <a:pathLst>
                  <a:path w="8913871" h="8954280">
                    <a:moveTo>
                      <a:pt x="0" y="0"/>
                    </a:moveTo>
                    <a:lnTo>
                      <a:pt x="8913871" y="0"/>
                    </a:lnTo>
                    <a:lnTo>
                      <a:pt x="8913871" y="8954279"/>
                    </a:lnTo>
                    <a:lnTo>
                      <a:pt x="0" y="8954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36860" t="-1424" r="-35333" b="-1424"/>
                </a:stretch>
              </a:blipFill>
            </p:spPr>
          </p:sp>
          <p:grpSp>
            <p:nvGrpSpPr>
              <p:cNvPr id="35" name="Group 11">
                <a:extLst>
                  <a:ext uri="{FF2B5EF4-FFF2-40B4-BE49-F238E27FC236}">
                    <a16:creationId xmlns:a16="http://schemas.microsoft.com/office/drawing/2014/main" id="{4AF54FD2-8EEE-6CAA-96F8-212ED91EA4A5}"/>
                  </a:ext>
                </a:extLst>
              </p:cNvPr>
              <p:cNvGrpSpPr/>
              <p:nvPr/>
            </p:nvGrpSpPr>
            <p:grpSpPr>
              <a:xfrm rot="5402678">
                <a:off x="5392317" y="775048"/>
                <a:ext cx="574850" cy="574850"/>
                <a:chOff x="0" y="0"/>
                <a:chExt cx="812800" cy="812800"/>
              </a:xfrm>
            </p:grpSpPr>
            <p:sp>
              <p:nvSpPr>
                <p:cNvPr id="87" name="Freeform 12">
                  <a:extLst>
                    <a:ext uri="{FF2B5EF4-FFF2-40B4-BE49-F238E27FC236}">
                      <a16:creationId xmlns:a16="http://schemas.microsoft.com/office/drawing/2014/main" id="{314CA0C1-4A62-FB2E-ACAC-B62A682D39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CAD0B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88" name="TextBox 13">
                  <a:extLst>
                    <a:ext uri="{FF2B5EF4-FFF2-40B4-BE49-F238E27FC236}">
                      <a16:creationId xmlns:a16="http://schemas.microsoft.com/office/drawing/2014/main" id="{F90CCF14-5678-9554-A4F5-D5E8FFDC2A45}"/>
                    </a:ext>
                  </a:extLst>
                </p:cNvPr>
                <p:cNvSpPr txBox="1"/>
                <p:nvPr/>
              </p:nvSpPr>
              <p:spPr>
                <a:xfrm>
                  <a:off x="76200" y="123825"/>
                  <a:ext cx="660400" cy="612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36" name="Group 14">
                <a:extLst>
                  <a:ext uri="{FF2B5EF4-FFF2-40B4-BE49-F238E27FC236}">
                    <a16:creationId xmlns:a16="http://schemas.microsoft.com/office/drawing/2014/main" id="{CE80CB92-34D7-594C-979A-4A454ED4E905}"/>
                  </a:ext>
                </a:extLst>
              </p:cNvPr>
              <p:cNvGrpSpPr/>
              <p:nvPr/>
            </p:nvGrpSpPr>
            <p:grpSpPr>
              <a:xfrm rot="5402678">
                <a:off x="5102646" y="442620"/>
                <a:ext cx="1154942" cy="277538"/>
                <a:chOff x="0" y="0"/>
                <a:chExt cx="1691186" cy="406400"/>
              </a:xfrm>
            </p:grpSpPr>
            <p:sp>
              <p:nvSpPr>
                <p:cNvPr id="85" name="Freeform 15">
                  <a:extLst>
                    <a:ext uri="{FF2B5EF4-FFF2-40B4-BE49-F238E27FC236}">
                      <a16:creationId xmlns:a16="http://schemas.microsoft.com/office/drawing/2014/main" id="{92AB8C1C-B1E2-263C-F106-B63F67F124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91186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86" h="406400">
                      <a:moveTo>
                        <a:pt x="1487986" y="0"/>
                      </a:moveTo>
                      <a:cubicBezTo>
                        <a:pt x="1600210" y="0"/>
                        <a:pt x="1691186" y="90976"/>
                        <a:pt x="1691186" y="203200"/>
                      </a:cubicBezTo>
                      <a:cubicBezTo>
                        <a:pt x="1691186" y="315424"/>
                        <a:pt x="1600210" y="406400"/>
                        <a:pt x="1487986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FF7926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86" name="TextBox 16">
                  <a:extLst>
                    <a:ext uri="{FF2B5EF4-FFF2-40B4-BE49-F238E27FC236}">
                      <a16:creationId xmlns:a16="http://schemas.microsoft.com/office/drawing/2014/main" id="{07CD27CE-6D8D-C632-21BE-ADC6EFE227B7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691186" cy="358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37" name="Group 17">
                <a:extLst>
                  <a:ext uri="{FF2B5EF4-FFF2-40B4-BE49-F238E27FC236}">
                    <a16:creationId xmlns:a16="http://schemas.microsoft.com/office/drawing/2014/main" id="{AAD41699-520B-32A7-9319-1CCCD340FA6F}"/>
                  </a:ext>
                </a:extLst>
              </p:cNvPr>
              <p:cNvGrpSpPr/>
              <p:nvPr/>
            </p:nvGrpSpPr>
            <p:grpSpPr>
              <a:xfrm rot="5402678">
                <a:off x="4414075" y="774285"/>
                <a:ext cx="574850" cy="574850"/>
                <a:chOff x="0" y="0"/>
                <a:chExt cx="812800" cy="812800"/>
              </a:xfrm>
            </p:grpSpPr>
            <p:sp>
              <p:nvSpPr>
                <p:cNvPr id="83" name="Freeform 18">
                  <a:extLst>
                    <a:ext uri="{FF2B5EF4-FFF2-40B4-BE49-F238E27FC236}">
                      <a16:creationId xmlns:a16="http://schemas.microsoft.com/office/drawing/2014/main" id="{CFE6C878-FDFE-0CA0-59AE-6F4C8CE007B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CAD0B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84" name="TextBox 19">
                  <a:extLst>
                    <a:ext uri="{FF2B5EF4-FFF2-40B4-BE49-F238E27FC236}">
                      <a16:creationId xmlns:a16="http://schemas.microsoft.com/office/drawing/2014/main" id="{CFC78C81-0973-6487-A635-92BD1ACE7B67}"/>
                    </a:ext>
                  </a:extLst>
                </p:cNvPr>
                <p:cNvSpPr txBox="1"/>
                <p:nvPr/>
              </p:nvSpPr>
              <p:spPr>
                <a:xfrm>
                  <a:off x="76200" y="123825"/>
                  <a:ext cx="660400" cy="612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38" name="Group 20">
                <a:extLst>
                  <a:ext uri="{FF2B5EF4-FFF2-40B4-BE49-F238E27FC236}">
                    <a16:creationId xmlns:a16="http://schemas.microsoft.com/office/drawing/2014/main" id="{4996A594-3680-810E-AB94-030123799722}"/>
                  </a:ext>
                </a:extLst>
              </p:cNvPr>
              <p:cNvGrpSpPr/>
              <p:nvPr/>
            </p:nvGrpSpPr>
            <p:grpSpPr>
              <a:xfrm rot="5402678">
                <a:off x="4124404" y="441858"/>
                <a:ext cx="1154942" cy="277538"/>
                <a:chOff x="0" y="0"/>
                <a:chExt cx="1691186" cy="406400"/>
              </a:xfrm>
            </p:grpSpPr>
            <p:sp>
              <p:nvSpPr>
                <p:cNvPr id="81" name="Freeform 21">
                  <a:extLst>
                    <a:ext uri="{FF2B5EF4-FFF2-40B4-BE49-F238E27FC236}">
                      <a16:creationId xmlns:a16="http://schemas.microsoft.com/office/drawing/2014/main" id="{FCA22AA0-6927-B220-8865-793AC7CADF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91186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86" h="406400">
                      <a:moveTo>
                        <a:pt x="1487986" y="0"/>
                      </a:moveTo>
                      <a:cubicBezTo>
                        <a:pt x="1600210" y="0"/>
                        <a:pt x="1691186" y="90976"/>
                        <a:pt x="1691186" y="203200"/>
                      </a:cubicBezTo>
                      <a:cubicBezTo>
                        <a:pt x="1691186" y="315424"/>
                        <a:pt x="1600210" y="406400"/>
                        <a:pt x="1487986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FF7926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82" name="TextBox 22">
                  <a:extLst>
                    <a:ext uri="{FF2B5EF4-FFF2-40B4-BE49-F238E27FC236}">
                      <a16:creationId xmlns:a16="http://schemas.microsoft.com/office/drawing/2014/main" id="{2EC9123A-0C62-5CB6-244E-9A134058159B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691186" cy="358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39" name="Group 23">
                <a:extLst>
                  <a:ext uri="{FF2B5EF4-FFF2-40B4-BE49-F238E27FC236}">
                    <a16:creationId xmlns:a16="http://schemas.microsoft.com/office/drawing/2014/main" id="{EA820C3D-CCD3-5DCB-58AB-FD0994769895}"/>
                  </a:ext>
                </a:extLst>
              </p:cNvPr>
              <p:cNvGrpSpPr/>
              <p:nvPr/>
            </p:nvGrpSpPr>
            <p:grpSpPr>
              <a:xfrm rot="5402678">
                <a:off x="3435833" y="773523"/>
                <a:ext cx="574850" cy="574850"/>
                <a:chOff x="0" y="0"/>
                <a:chExt cx="812800" cy="812800"/>
              </a:xfrm>
            </p:grpSpPr>
            <p:sp>
              <p:nvSpPr>
                <p:cNvPr id="79" name="Freeform 24">
                  <a:extLst>
                    <a:ext uri="{FF2B5EF4-FFF2-40B4-BE49-F238E27FC236}">
                      <a16:creationId xmlns:a16="http://schemas.microsoft.com/office/drawing/2014/main" id="{40805CC8-500E-9B2F-2F87-25085A7C597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CAD0B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80" name="TextBox 25">
                  <a:extLst>
                    <a:ext uri="{FF2B5EF4-FFF2-40B4-BE49-F238E27FC236}">
                      <a16:creationId xmlns:a16="http://schemas.microsoft.com/office/drawing/2014/main" id="{87D80CD5-4A19-D232-99BD-2A9477F3FB3C}"/>
                    </a:ext>
                  </a:extLst>
                </p:cNvPr>
                <p:cNvSpPr txBox="1"/>
                <p:nvPr/>
              </p:nvSpPr>
              <p:spPr>
                <a:xfrm>
                  <a:off x="76200" y="123825"/>
                  <a:ext cx="660400" cy="612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40" name="Group 26">
                <a:extLst>
                  <a:ext uri="{FF2B5EF4-FFF2-40B4-BE49-F238E27FC236}">
                    <a16:creationId xmlns:a16="http://schemas.microsoft.com/office/drawing/2014/main" id="{5D10CBD3-F166-167D-5F53-8CB4BA76FC51}"/>
                  </a:ext>
                </a:extLst>
              </p:cNvPr>
              <p:cNvGrpSpPr/>
              <p:nvPr/>
            </p:nvGrpSpPr>
            <p:grpSpPr>
              <a:xfrm rot="5402678">
                <a:off x="3146162" y="441096"/>
                <a:ext cx="1154942" cy="277538"/>
                <a:chOff x="0" y="0"/>
                <a:chExt cx="1691186" cy="406400"/>
              </a:xfrm>
            </p:grpSpPr>
            <p:sp>
              <p:nvSpPr>
                <p:cNvPr id="77" name="Freeform 27">
                  <a:extLst>
                    <a:ext uri="{FF2B5EF4-FFF2-40B4-BE49-F238E27FC236}">
                      <a16:creationId xmlns:a16="http://schemas.microsoft.com/office/drawing/2014/main" id="{5EB4CDB8-8CB5-182D-D27B-DE799C9FB6B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91186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86" h="406400">
                      <a:moveTo>
                        <a:pt x="1487986" y="0"/>
                      </a:moveTo>
                      <a:cubicBezTo>
                        <a:pt x="1600210" y="0"/>
                        <a:pt x="1691186" y="90976"/>
                        <a:pt x="1691186" y="203200"/>
                      </a:cubicBezTo>
                      <a:cubicBezTo>
                        <a:pt x="1691186" y="315424"/>
                        <a:pt x="1600210" y="406400"/>
                        <a:pt x="1487986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FF7926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78" name="TextBox 28">
                  <a:extLst>
                    <a:ext uri="{FF2B5EF4-FFF2-40B4-BE49-F238E27FC236}">
                      <a16:creationId xmlns:a16="http://schemas.microsoft.com/office/drawing/2014/main" id="{DEBE1298-DF50-3EE6-7025-E589FB753FC9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691186" cy="358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41" name="Group 29">
                <a:extLst>
                  <a:ext uri="{FF2B5EF4-FFF2-40B4-BE49-F238E27FC236}">
                    <a16:creationId xmlns:a16="http://schemas.microsoft.com/office/drawing/2014/main" id="{2149E5D4-0C5B-901B-1325-5C2BBE5D4814}"/>
                  </a:ext>
                </a:extLst>
              </p:cNvPr>
              <p:cNvGrpSpPr/>
              <p:nvPr/>
            </p:nvGrpSpPr>
            <p:grpSpPr>
              <a:xfrm rot="5402678">
                <a:off x="2457591" y="772761"/>
                <a:ext cx="574850" cy="574850"/>
                <a:chOff x="0" y="0"/>
                <a:chExt cx="812800" cy="812800"/>
              </a:xfrm>
            </p:grpSpPr>
            <p:sp>
              <p:nvSpPr>
                <p:cNvPr id="75" name="Freeform 30">
                  <a:extLst>
                    <a:ext uri="{FF2B5EF4-FFF2-40B4-BE49-F238E27FC236}">
                      <a16:creationId xmlns:a16="http://schemas.microsoft.com/office/drawing/2014/main" id="{10926826-A9B0-DCBD-0F0B-A9422E8A45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CAD0B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76" name="TextBox 31">
                  <a:extLst>
                    <a:ext uri="{FF2B5EF4-FFF2-40B4-BE49-F238E27FC236}">
                      <a16:creationId xmlns:a16="http://schemas.microsoft.com/office/drawing/2014/main" id="{79B7123B-C336-2C2C-8971-BB1582651B23}"/>
                    </a:ext>
                  </a:extLst>
                </p:cNvPr>
                <p:cNvSpPr txBox="1"/>
                <p:nvPr/>
              </p:nvSpPr>
              <p:spPr>
                <a:xfrm>
                  <a:off x="76200" y="123825"/>
                  <a:ext cx="660400" cy="612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42" name="Group 32">
                <a:extLst>
                  <a:ext uri="{FF2B5EF4-FFF2-40B4-BE49-F238E27FC236}">
                    <a16:creationId xmlns:a16="http://schemas.microsoft.com/office/drawing/2014/main" id="{F1CAD827-87D9-1925-EBDA-A097B22CE133}"/>
                  </a:ext>
                </a:extLst>
              </p:cNvPr>
              <p:cNvGrpSpPr/>
              <p:nvPr/>
            </p:nvGrpSpPr>
            <p:grpSpPr>
              <a:xfrm rot="5402678">
                <a:off x="2167920" y="440334"/>
                <a:ext cx="1154942" cy="277538"/>
                <a:chOff x="0" y="0"/>
                <a:chExt cx="1691186" cy="406400"/>
              </a:xfrm>
            </p:grpSpPr>
            <p:sp>
              <p:nvSpPr>
                <p:cNvPr id="73" name="Freeform 33">
                  <a:extLst>
                    <a:ext uri="{FF2B5EF4-FFF2-40B4-BE49-F238E27FC236}">
                      <a16:creationId xmlns:a16="http://schemas.microsoft.com/office/drawing/2014/main" id="{3B7AB7EF-161F-C6DA-49F4-7540D438BB0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91186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86" h="406400">
                      <a:moveTo>
                        <a:pt x="1487986" y="0"/>
                      </a:moveTo>
                      <a:cubicBezTo>
                        <a:pt x="1600210" y="0"/>
                        <a:pt x="1691186" y="90976"/>
                        <a:pt x="1691186" y="203200"/>
                      </a:cubicBezTo>
                      <a:cubicBezTo>
                        <a:pt x="1691186" y="315424"/>
                        <a:pt x="1600210" y="406400"/>
                        <a:pt x="1487986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FF7926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74" name="TextBox 34">
                  <a:extLst>
                    <a:ext uri="{FF2B5EF4-FFF2-40B4-BE49-F238E27FC236}">
                      <a16:creationId xmlns:a16="http://schemas.microsoft.com/office/drawing/2014/main" id="{DC01ADB5-7A8C-D448-9DD0-5DA31003C05A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691186" cy="358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43" name="Group 35">
                <a:extLst>
                  <a:ext uri="{FF2B5EF4-FFF2-40B4-BE49-F238E27FC236}">
                    <a16:creationId xmlns:a16="http://schemas.microsoft.com/office/drawing/2014/main" id="{91EDB46A-1123-C886-CB7C-96F333F9B95C}"/>
                  </a:ext>
                </a:extLst>
              </p:cNvPr>
              <p:cNvGrpSpPr/>
              <p:nvPr/>
            </p:nvGrpSpPr>
            <p:grpSpPr>
              <a:xfrm rot="5402678">
                <a:off x="1479349" y="771999"/>
                <a:ext cx="574850" cy="574850"/>
                <a:chOff x="0" y="0"/>
                <a:chExt cx="812800" cy="812800"/>
              </a:xfrm>
            </p:grpSpPr>
            <p:sp>
              <p:nvSpPr>
                <p:cNvPr id="71" name="Freeform 36">
                  <a:extLst>
                    <a:ext uri="{FF2B5EF4-FFF2-40B4-BE49-F238E27FC236}">
                      <a16:creationId xmlns:a16="http://schemas.microsoft.com/office/drawing/2014/main" id="{0E35F9AF-16CB-B0C5-9DCE-A966313E1D7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CAD0B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72" name="TextBox 37">
                  <a:extLst>
                    <a:ext uri="{FF2B5EF4-FFF2-40B4-BE49-F238E27FC236}">
                      <a16:creationId xmlns:a16="http://schemas.microsoft.com/office/drawing/2014/main" id="{4A81F274-BC9F-B398-0B1A-FAAFA69D2FC2}"/>
                    </a:ext>
                  </a:extLst>
                </p:cNvPr>
                <p:cNvSpPr txBox="1"/>
                <p:nvPr/>
              </p:nvSpPr>
              <p:spPr>
                <a:xfrm>
                  <a:off x="76200" y="123825"/>
                  <a:ext cx="660400" cy="612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44" name="Group 38">
                <a:extLst>
                  <a:ext uri="{FF2B5EF4-FFF2-40B4-BE49-F238E27FC236}">
                    <a16:creationId xmlns:a16="http://schemas.microsoft.com/office/drawing/2014/main" id="{88774873-DE56-1BBC-4FA7-6C47160DF347}"/>
                  </a:ext>
                </a:extLst>
              </p:cNvPr>
              <p:cNvGrpSpPr/>
              <p:nvPr/>
            </p:nvGrpSpPr>
            <p:grpSpPr>
              <a:xfrm rot="5402678">
                <a:off x="1189678" y="439572"/>
                <a:ext cx="1154942" cy="277538"/>
                <a:chOff x="0" y="0"/>
                <a:chExt cx="1691186" cy="406400"/>
              </a:xfrm>
            </p:grpSpPr>
            <p:sp>
              <p:nvSpPr>
                <p:cNvPr id="69" name="Freeform 39">
                  <a:extLst>
                    <a:ext uri="{FF2B5EF4-FFF2-40B4-BE49-F238E27FC236}">
                      <a16:creationId xmlns:a16="http://schemas.microsoft.com/office/drawing/2014/main" id="{F9D15369-4BEC-98B3-950E-993476BAB04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91186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86" h="406400">
                      <a:moveTo>
                        <a:pt x="1487986" y="0"/>
                      </a:moveTo>
                      <a:cubicBezTo>
                        <a:pt x="1600210" y="0"/>
                        <a:pt x="1691186" y="90976"/>
                        <a:pt x="1691186" y="203200"/>
                      </a:cubicBezTo>
                      <a:cubicBezTo>
                        <a:pt x="1691186" y="315424"/>
                        <a:pt x="1600210" y="406400"/>
                        <a:pt x="1487986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FF7926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70" name="TextBox 40">
                  <a:extLst>
                    <a:ext uri="{FF2B5EF4-FFF2-40B4-BE49-F238E27FC236}">
                      <a16:creationId xmlns:a16="http://schemas.microsoft.com/office/drawing/2014/main" id="{84CBDC07-AD9A-5F2B-374D-248BAFD40AC3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691186" cy="358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45" name="Group 41">
                <a:extLst>
                  <a:ext uri="{FF2B5EF4-FFF2-40B4-BE49-F238E27FC236}">
                    <a16:creationId xmlns:a16="http://schemas.microsoft.com/office/drawing/2014/main" id="{558CB37E-5C5B-2A5A-8992-B11669250244}"/>
                  </a:ext>
                </a:extLst>
              </p:cNvPr>
              <p:cNvGrpSpPr/>
              <p:nvPr/>
            </p:nvGrpSpPr>
            <p:grpSpPr>
              <a:xfrm rot="5402678">
                <a:off x="501107" y="771237"/>
                <a:ext cx="574850" cy="574850"/>
                <a:chOff x="0" y="0"/>
                <a:chExt cx="812800" cy="812800"/>
              </a:xfrm>
            </p:grpSpPr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id="{E5DEBC55-DF4A-DE94-F314-1895CB9C2FB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31AB22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68" name="TextBox 43">
                  <a:extLst>
                    <a:ext uri="{FF2B5EF4-FFF2-40B4-BE49-F238E27FC236}">
                      <a16:creationId xmlns:a16="http://schemas.microsoft.com/office/drawing/2014/main" id="{3D3EA0CD-3791-E6E6-6317-B333A407F611}"/>
                    </a:ext>
                  </a:extLst>
                </p:cNvPr>
                <p:cNvSpPr txBox="1"/>
                <p:nvPr/>
              </p:nvSpPr>
              <p:spPr>
                <a:xfrm>
                  <a:off x="76200" y="123825"/>
                  <a:ext cx="660400" cy="612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46" name="Group 44">
                <a:extLst>
                  <a:ext uri="{FF2B5EF4-FFF2-40B4-BE49-F238E27FC236}">
                    <a16:creationId xmlns:a16="http://schemas.microsoft.com/office/drawing/2014/main" id="{52BB039B-7978-3165-554D-2EB7D25CCE70}"/>
                  </a:ext>
                </a:extLst>
              </p:cNvPr>
              <p:cNvGrpSpPr/>
              <p:nvPr/>
            </p:nvGrpSpPr>
            <p:grpSpPr>
              <a:xfrm rot="5402678">
                <a:off x="211436" y="438810"/>
                <a:ext cx="1154942" cy="277538"/>
                <a:chOff x="0" y="0"/>
                <a:chExt cx="1691186" cy="406400"/>
              </a:xfrm>
            </p:grpSpPr>
            <p:sp>
              <p:nvSpPr>
                <p:cNvPr id="65" name="Freeform 45">
                  <a:extLst>
                    <a:ext uri="{FF2B5EF4-FFF2-40B4-BE49-F238E27FC236}">
                      <a16:creationId xmlns:a16="http://schemas.microsoft.com/office/drawing/2014/main" id="{F7478FAE-86FF-F594-9081-6D50D56D043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91186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86" h="406400">
                      <a:moveTo>
                        <a:pt x="1487986" y="0"/>
                      </a:moveTo>
                      <a:cubicBezTo>
                        <a:pt x="1600210" y="0"/>
                        <a:pt x="1691186" y="90976"/>
                        <a:pt x="1691186" y="203200"/>
                      </a:cubicBezTo>
                      <a:cubicBezTo>
                        <a:pt x="1691186" y="315424"/>
                        <a:pt x="1600210" y="406400"/>
                        <a:pt x="1487986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FF7926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66" name="TextBox 46">
                  <a:extLst>
                    <a:ext uri="{FF2B5EF4-FFF2-40B4-BE49-F238E27FC236}">
                      <a16:creationId xmlns:a16="http://schemas.microsoft.com/office/drawing/2014/main" id="{4DEAB28A-C462-CE58-6F1F-8B0D0742B4ED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691186" cy="358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47" name="Group 47">
                <a:extLst>
                  <a:ext uri="{FF2B5EF4-FFF2-40B4-BE49-F238E27FC236}">
                    <a16:creationId xmlns:a16="http://schemas.microsoft.com/office/drawing/2014/main" id="{065DDAA1-DB97-1CD5-6B4D-CA64FAE8D8B9}"/>
                  </a:ext>
                </a:extLst>
              </p:cNvPr>
              <p:cNvGrpSpPr/>
              <p:nvPr/>
            </p:nvGrpSpPr>
            <p:grpSpPr>
              <a:xfrm rot="5402678">
                <a:off x="8325737" y="775048"/>
                <a:ext cx="574850" cy="574850"/>
                <a:chOff x="0" y="0"/>
                <a:chExt cx="812800" cy="812800"/>
              </a:xfrm>
            </p:grpSpPr>
            <p:sp>
              <p:nvSpPr>
                <p:cNvPr id="63" name="Freeform 48">
                  <a:extLst>
                    <a:ext uri="{FF2B5EF4-FFF2-40B4-BE49-F238E27FC236}">
                      <a16:creationId xmlns:a16="http://schemas.microsoft.com/office/drawing/2014/main" id="{40A3C079-1186-BFE5-B3E1-A9A746812FA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CAD0B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64" name="TextBox 49">
                  <a:extLst>
                    <a:ext uri="{FF2B5EF4-FFF2-40B4-BE49-F238E27FC236}">
                      <a16:creationId xmlns:a16="http://schemas.microsoft.com/office/drawing/2014/main" id="{E57498D2-A54B-B7B7-A101-3839E4E48166}"/>
                    </a:ext>
                  </a:extLst>
                </p:cNvPr>
                <p:cNvSpPr txBox="1"/>
                <p:nvPr/>
              </p:nvSpPr>
              <p:spPr>
                <a:xfrm>
                  <a:off x="76200" y="123825"/>
                  <a:ext cx="660400" cy="612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48" name="Group 50">
                <a:extLst>
                  <a:ext uri="{FF2B5EF4-FFF2-40B4-BE49-F238E27FC236}">
                    <a16:creationId xmlns:a16="http://schemas.microsoft.com/office/drawing/2014/main" id="{889FBA49-6A7D-0041-3779-5AE05E022FB3}"/>
                  </a:ext>
                </a:extLst>
              </p:cNvPr>
              <p:cNvGrpSpPr/>
              <p:nvPr/>
            </p:nvGrpSpPr>
            <p:grpSpPr>
              <a:xfrm rot="5402678">
                <a:off x="8036066" y="442620"/>
                <a:ext cx="1154942" cy="277538"/>
                <a:chOff x="0" y="0"/>
                <a:chExt cx="1691186" cy="406400"/>
              </a:xfrm>
            </p:grpSpPr>
            <p:sp>
              <p:nvSpPr>
                <p:cNvPr id="61" name="Freeform 51">
                  <a:extLst>
                    <a:ext uri="{FF2B5EF4-FFF2-40B4-BE49-F238E27FC236}">
                      <a16:creationId xmlns:a16="http://schemas.microsoft.com/office/drawing/2014/main" id="{87C2731E-43E7-17B5-0879-30C95CDDA22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91186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86" h="406400">
                      <a:moveTo>
                        <a:pt x="1487986" y="0"/>
                      </a:moveTo>
                      <a:cubicBezTo>
                        <a:pt x="1600210" y="0"/>
                        <a:pt x="1691186" y="90976"/>
                        <a:pt x="1691186" y="203200"/>
                      </a:cubicBezTo>
                      <a:cubicBezTo>
                        <a:pt x="1691186" y="315424"/>
                        <a:pt x="1600210" y="406400"/>
                        <a:pt x="1487986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FF7926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62" name="TextBox 52">
                  <a:extLst>
                    <a:ext uri="{FF2B5EF4-FFF2-40B4-BE49-F238E27FC236}">
                      <a16:creationId xmlns:a16="http://schemas.microsoft.com/office/drawing/2014/main" id="{1F4FECBF-C4EC-392A-6181-3154DC99C802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691186" cy="358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49" name="Group 53">
                <a:extLst>
                  <a:ext uri="{FF2B5EF4-FFF2-40B4-BE49-F238E27FC236}">
                    <a16:creationId xmlns:a16="http://schemas.microsoft.com/office/drawing/2014/main" id="{0233737C-7824-9AD9-2794-97BE51081ED7}"/>
                  </a:ext>
                </a:extLst>
              </p:cNvPr>
              <p:cNvGrpSpPr/>
              <p:nvPr/>
            </p:nvGrpSpPr>
            <p:grpSpPr>
              <a:xfrm rot="5402678">
                <a:off x="7347495" y="774285"/>
                <a:ext cx="574850" cy="574850"/>
                <a:chOff x="0" y="0"/>
                <a:chExt cx="812800" cy="812800"/>
              </a:xfrm>
            </p:grpSpPr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77EC8BB8-888A-FB54-5243-154BD34BCF4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CAD0B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60" name="TextBox 55">
                  <a:extLst>
                    <a:ext uri="{FF2B5EF4-FFF2-40B4-BE49-F238E27FC236}">
                      <a16:creationId xmlns:a16="http://schemas.microsoft.com/office/drawing/2014/main" id="{C066628D-32DC-5D38-9544-762541094572}"/>
                    </a:ext>
                  </a:extLst>
                </p:cNvPr>
                <p:cNvSpPr txBox="1"/>
                <p:nvPr/>
              </p:nvSpPr>
              <p:spPr>
                <a:xfrm>
                  <a:off x="76200" y="123825"/>
                  <a:ext cx="660400" cy="612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50" name="Group 56">
                <a:extLst>
                  <a:ext uri="{FF2B5EF4-FFF2-40B4-BE49-F238E27FC236}">
                    <a16:creationId xmlns:a16="http://schemas.microsoft.com/office/drawing/2014/main" id="{A847A395-0585-E1F7-ADC2-A9CD781FE48A}"/>
                  </a:ext>
                </a:extLst>
              </p:cNvPr>
              <p:cNvGrpSpPr/>
              <p:nvPr/>
            </p:nvGrpSpPr>
            <p:grpSpPr>
              <a:xfrm rot="5402678">
                <a:off x="7057824" y="441858"/>
                <a:ext cx="1154942" cy="277538"/>
                <a:chOff x="0" y="0"/>
                <a:chExt cx="1691186" cy="406400"/>
              </a:xfrm>
            </p:grpSpPr>
            <p:sp>
              <p:nvSpPr>
                <p:cNvPr id="57" name="Freeform 57">
                  <a:extLst>
                    <a:ext uri="{FF2B5EF4-FFF2-40B4-BE49-F238E27FC236}">
                      <a16:creationId xmlns:a16="http://schemas.microsoft.com/office/drawing/2014/main" id="{9E0C664C-3347-E042-CEC8-7DC271C04FB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91186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86" h="406400">
                      <a:moveTo>
                        <a:pt x="1487986" y="0"/>
                      </a:moveTo>
                      <a:cubicBezTo>
                        <a:pt x="1600210" y="0"/>
                        <a:pt x="1691186" y="90976"/>
                        <a:pt x="1691186" y="203200"/>
                      </a:cubicBezTo>
                      <a:cubicBezTo>
                        <a:pt x="1691186" y="315424"/>
                        <a:pt x="1600210" y="406400"/>
                        <a:pt x="1487986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FF7926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58" name="TextBox 58">
                  <a:extLst>
                    <a:ext uri="{FF2B5EF4-FFF2-40B4-BE49-F238E27FC236}">
                      <a16:creationId xmlns:a16="http://schemas.microsoft.com/office/drawing/2014/main" id="{868C6F39-5D91-F2BE-1DB5-8E66A9C41ED4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691186" cy="358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51" name="Group 59">
                <a:extLst>
                  <a:ext uri="{FF2B5EF4-FFF2-40B4-BE49-F238E27FC236}">
                    <a16:creationId xmlns:a16="http://schemas.microsoft.com/office/drawing/2014/main" id="{B23CBCDB-550B-6F43-3FE5-4E2D8CC5FB83}"/>
                  </a:ext>
                </a:extLst>
              </p:cNvPr>
              <p:cNvGrpSpPr/>
              <p:nvPr/>
            </p:nvGrpSpPr>
            <p:grpSpPr>
              <a:xfrm rot="5402678">
                <a:off x="6369253" y="773523"/>
                <a:ext cx="574850" cy="574850"/>
                <a:chOff x="0" y="0"/>
                <a:chExt cx="812800" cy="812800"/>
              </a:xfrm>
            </p:grpSpPr>
            <p:sp>
              <p:nvSpPr>
                <p:cNvPr id="55" name="Freeform 60">
                  <a:extLst>
                    <a:ext uri="{FF2B5EF4-FFF2-40B4-BE49-F238E27FC236}">
                      <a16:creationId xmlns:a16="http://schemas.microsoft.com/office/drawing/2014/main" id="{58F44C69-B7BA-0BF6-8953-D43E58CF1BD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CAD0B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56" name="TextBox 61">
                  <a:extLst>
                    <a:ext uri="{FF2B5EF4-FFF2-40B4-BE49-F238E27FC236}">
                      <a16:creationId xmlns:a16="http://schemas.microsoft.com/office/drawing/2014/main" id="{34E7760C-4601-30DB-2520-492C96ACB863}"/>
                    </a:ext>
                  </a:extLst>
                </p:cNvPr>
                <p:cNvSpPr txBox="1"/>
                <p:nvPr/>
              </p:nvSpPr>
              <p:spPr>
                <a:xfrm>
                  <a:off x="76200" y="123825"/>
                  <a:ext cx="660400" cy="612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52" name="Group 62">
                <a:extLst>
                  <a:ext uri="{FF2B5EF4-FFF2-40B4-BE49-F238E27FC236}">
                    <a16:creationId xmlns:a16="http://schemas.microsoft.com/office/drawing/2014/main" id="{848FF5FB-831B-E2FC-75E0-33C43000F218}"/>
                  </a:ext>
                </a:extLst>
              </p:cNvPr>
              <p:cNvGrpSpPr/>
              <p:nvPr/>
            </p:nvGrpSpPr>
            <p:grpSpPr>
              <a:xfrm rot="5402678">
                <a:off x="6079582" y="441096"/>
                <a:ext cx="1154942" cy="277538"/>
                <a:chOff x="0" y="0"/>
                <a:chExt cx="1691186" cy="406400"/>
              </a:xfrm>
            </p:grpSpPr>
            <p:sp>
              <p:nvSpPr>
                <p:cNvPr id="53" name="Freeform 63">
                  <a:extLst>
                    <a:ext uri="{FF2B5EF4-FFF2-40B4-BE49-F238E27FC236}">
                      <a16:creationId xmlns:a16="http://schemas.microsoft.com/office/drawing/2014/main" id="{235B1C1A-2244-E6CD-F3BF-34BFDB8FD2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91186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86" h="406400">
                      <a:moveTo>
                        <a:pt x="1487986" y="0"/>
                      </a:moveTo>
                      <a:cubicBezTo>
                        <a:pt x="1600210" y="0"/>
                        <a:pt x="1691186" y="90976"/>
                        <a:pt x="1691186" y="203200"/>
                      </a:cubicBezTo>
                      <a:cubicBezTo>
                        <a:pt x="1691186" y="315424"/>
                        <a:pt x="1600210" y="406400"/>
                        <a:pt x="1487986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FF7926"/>
                </a:solidFill>
                <a:ln w="190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54" name="TextBox 64">
                  <a:extLst>
                    <a:ext uri="{FF2B5EF4-FFF2-40B4-BE49-F238E27FC236}">
                      <a16:creationId xmlns:a16="http://schemas.microsoft.com/office/drawing/2014/main" id="{61422E84-7FC3-B60B-88B6-C7048D70482B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691186" cy="358775"/>
                </a:xfrm>
                <a:prstGeom prst="rect">
                  <a:avLst/>
                </a:prstGeom>
              </p:spPr>
              <p:txBody>
                <a:bodyPr lIns="62336" tIns="62336" rIns="62336" bIns="6233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</p:grpSp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3194B204-19A1-4E7A-7782-1F9CCA84EE23}"/>
                </a:ext>
              </a:extLst>
            </p:cNvPr>
            <p:cNvSpPr/>
            <p:nvPr/>
          </p:nvSpPr>
          <p:spPr>
            <a:xfrm rot="1678035">
              <a:off x="2733407" y="2214131"/>
              <a:ext cx="1046006" cy="3573310"/>
            </a:xfrm>
            <a:custGeom>
              <a:avLst/>
              <a:gdLst/>
              <a:ahLst/>
              <a:cxnLst/>
              <a:rect l="l" t="t" r="r" b="b"/>
              <a:pathLst>
                <a:path w="1660489" h="5672477">
                  <a:moveTo>
                    <a:pt x="0" y="0"/>
                  </a:moveTo>
                  <a:lnTo>
                    <a:pt x="1660488" y="0"/>
                  </a:lnTo>
                  <a:lnTo>
                    <a:pt x="1660488" y="5672476"/>
                  </a:lnTo>
                  <a:lnTo>
                    <a:pt x="0" y="5672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8672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CC235432-3923-A218-D229-6C73B339B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26159B4-F0AB-5BDD-047C-1DF649713026}"/>
              </a:ext>
            </a:extLst>
          </p:cNvPr>
          <p:cNvGrpSpPr/>
          <p:nvPr/>
        </p:nvGrpSpPr>
        <p:grpSpPr>
          <a:xfrm>
            <a:off x="745470" y="2054087"/>
            <a:ext cx="5104312" cy="4353505"/>
            <a:chOff x="745470" y="2054087"/>
            <a:chExt cx="5104312" cy="4353505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EA59E647-99FA-7921-3B7D-950EFB03693E}"/>
                </a:ext>
              </a:extLst>
            </p:cNvPr>
            <p:cNvSpPr/>
            <p:nvPr/>
          </p:nvSpPr>
          <p:spPr>
            <a:xfrm>
              <a:off x="745470" y="2054087"/>
              <a:ext cx="5104312" cy="332629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75981">
                <a:lnSpc>
                  <a:spcPct val="150000"/>
                </a:lnSpc>
                <a:defRPr/>
              </a:pPr>
              <a:r>
                <a:rPr lang="en-US" sz="252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Xem</a:t>
              </a:r>
              <a:r>
                <a:rPr lang="en-US" sz="252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video </a:t>
              </a:r>
              <a:r>
                <a:rPr lang="en-US" sz="252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sau</a:t>
              </a:r>
              <a:r>
                <a:rPr lang="en-US" sz="252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252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về</a:t>
              </a:r>
              <a:r>
                <a:rPr lang="en-US" sz="252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“</a:t>
              </a:r>
              <a:r>
                <a:rPr lang="en-US" sz="252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Nội</a:t>
              </a:r>
              <a:r>
                <a:rPr lang="en-US" sz="252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252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quy</a:t>
              </a:r>
              <a:r>
                <a:rPr lang="en-US" sz="252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252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lớp</a:t>
              </a:r>
              <a:r>
                <a:rPr lang="en-US" sz="252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252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học</a:t>
              </a:r>
              <a:r>
                <a:rPr lang="en-US" sz="252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online” </a:t>
              </a:r>
              <a:r>
                <a:rPr lang="en-US" sz="252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và</a:t>
              </a:r>
              <a:r>
                <a:rPr lang="en-US" sz="252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chia </a:t>
              </a:r>
              <a:r>
                <a:rPr lang="en-US" sz="252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sẻ</a:t>
              </a:r>
              <a:r>
                <a:rPr lang="en-US" sz="252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252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cảm</a:t>
              </a:r>
              <a:r>
                <a:rPr lang="en-US" sz="252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252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nhận</a:t>
              </a:r>
              <a:r>
                <a:rPr lang="en-US" sz="252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252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về</a:t>
              </a:r>
              <a:r>
                <a:rPr lang="en-US" sz="252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252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nội</a:t>
              </a:r>
              <a:r>
                <a:rPr lang="en-US" sz="252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dung video</a:t>
              </a:r>
            </a:p>
            <a:p>
              <a:pPr algn="ctr" defTabSz="575981">
                <a:lnSpc>
                  <a:spcPct val="150000"/>
                </a:lnSpc>
                <a:defRPr/>
              </a:pPr>
              <a:endParaRPr lang="en-US" sz="2520" dirty="0">
                <a:latin typeface="+mj-lt"/>
              </a:endParaRPr>
            </a:p>
            <a:p>
              <a:pPr algn="ctr" defTabSz="575981">
                <a:lnSpc>
                  <a:spcPct val="150000"/>
                </a:lnSpc>
                <a:defRPr/>
              </a:pPr>
              <a:r>
                <a:rPr lang="en-US" sz="252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</a:p>
          </p:txBody>
        </p: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CF6F01DF-731F-2232-58EB-7D1585C75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871578" y="4116404"/>
              <a:ext cx="2846196" cy="2291188"/>
            </a:xfrm>
            <a:prstGeom prst="rect">
              <a:avLst/>
            </a:prstGeom>
          </p:spPr>
        </p:pic>
      </p:grpSp>
      <p:pic>
        <p:nvPicPr>
          <p:cNvPr id="15" name="Nội quy lớp học online">
            <a:hlinkClick r:id="" action="ppaction://media"/>
            <a:extLst>
              <a:ext uri="{FF2B5EF4-FFF2-40B4-BE49-F238E27FC236}">
                <a16:creationId xmlns:a16="http://schemas.microsoft.com/office/drawing/2014/main" id="{3537D70F-297E-CE4C-67FC-5E091C0A1B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2220" y="1189875"/>
            <a:ext cx="5054719" cy="505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3540D27-5858-4761-1BC9-99BDF51E0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2D3BB1-CA77-CC1B-4766-3D697CE9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9309AED-4990-9443-9117-B6FECE987796}"/>
              </a:ext>
            </a:extLst>
          </p:cNvPr>
          <p:cNvSpPr txBox="1"/>
          <p:nvPr/>
        </p:nvSpPr>
        <p:spPr>
          <a:xfrm>
            <a:off x="5158399" y="2275543"/>
            <a:ext cx="7033601" cy="2915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HOẠT ĐỘNG 1: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LẬP BẢN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“NỘI QUY LỚP HỌC”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2C74935F-6689-867D-7238-81B1A2246B62}"/>
              </a:ext>
            </a:extLst>
          </p:cNvPr>
          <p:cNvSpPr/>
          <p:nvPr/>
        </p:nvSpPr>
        <p:spPr>
          <a:xfrm>
            <a:off x="579445" y="1897611"/>
            <a:ext cx="4804241" cy="3293089"/>
          </a:xfrm>
          <a:custGeom>
            <a:avLst/>
            <a:gdLst/>
            <a:ahLst/>
            <a:cxnLst/>
            <a:rect l="l" t="t" r="r" b="b"/>
            <a:pathLst>
              <a:path w="8159916" h="5593252">
                <a:moveTo>
                  <a:pt x="0" y="0"/>
                </a:moveTo>
                <a:lnTo>
                  <a:pt x="8159916" y="0"/>
                </a:lnTo>
                <a:lnTo>
                  <a:pt x="8159916" y="5593252"/>
                </a:lnTo>
                <a:lnTo>
                  <a:pt x="0" y="5593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2774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9D87D-51AF-DF3C-E622-F68779578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00ECB67-A242-ABD4-6FBA-CAB7FAE5FBAE}"/>
              </a:ext>
            </a:extLst>
          </p:cNvPr>
          <p:cNvGrpSpPr/>
          <p:nvPr/>
        </p:nvGrpSpPr>
        <p:grpSpPr>
          <a:xfrm>
            <a:off x="1274083" y="1784839"/>
            <a:ext cx="9643834" cy="1131849"/>
            <a:chOff x="471129" y="1179260"/>
            <a:chExt cx="7686048" cy="8983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161077-8BE4-B667-30B1-237423856D23}"/>
                </a:ext>
              </a:extLst>
            </p:cNvPr>
            <p:cNvSpPr txBox="1"/>
            <p:nvPr/>
          </p:nvSpPr>
          <p:spPr>
            <a:xfrm>
              <a:off x="1268304" y="1179260"/>
              <a:ext cx="6888873" cy="8983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151961">
                <a:lnSpc>
                  <a:spcPct val="150000"/>
                </a:lnSpc>
                <a:defRPr/>
              </a:pPr>
              <a:r>
                <a:rPr lang="en-US" sz="2400" b="1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BÀI TẬP 1: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Cùng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các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bạn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trong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tổ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thảo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luận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,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xây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dựng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“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Nội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quy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lớp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học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”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và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trình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bày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trên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giấy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khổ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to.</a:t>
              </a:r>
              <a:endParaRPr lang="vi-VN" sz="2400" kern="0" dirty="0">
                <a:solidFill>
                  <a:srgbClr val="FF0000"/>
                </a:solidFill>
                <a:latin typeface="+mn-lt"/>
                <a:cs typeface="Arial"/>
                <a:sym typeface="Arial"/>
              </a:endParaRPr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18355DEF-029F-7C9E-2AEF-DDBE9CC21F67}"/>
                </a:ext>
              </a:extLst>
            </p:cNvPr>
            <p:cNvSpPr/>
            <p:nvPr/>
          </p:nvSpPr>
          <p:spPr>
            <a:xfrm>
              <a:off x="471129" y="1372051"/>
              <a:ext cx="672094" cy="573077"/>
            </a:xfrm>
            <a:custGeom>
              <a:avLst/>
              <a:gdLst/>
              <a:ahLst/>
              <a:cxnLst/>
              <a:rect l="l" t="t" r="r" b="b"/>
              <a:pathLst>
                <a:path w="4812632" h="4114800">
                  <a:moveTo>
                    <a:pt x="0" y="0"/>
                  </a:moveTo>
                  <a:lnTo>
                    <a:pt x="4812632" y="0"/>
                  </a:lnTo>
                  <a:lnTo>
                    <a:pt x="481263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151961">
                <a:defRPr/>
              </a:pPr>
              <a:endParaRPr lang="en-US" sz="2400" kern="0">
                <a:solidFill>
                  <a:sysClr val="windowText" lastClr="000000"/>
                </a:solidFill>
                <a:latin typeface="+mn-lt"/>
                <a:cs typeface="Arial"/>
                <a:sym typeface="Arial"/>
              </a:endParaRPr>
            </a:p>
          </p:txBody>
        </p:sp>
      </p:grpSp>
      <p:pic>
        <p:nvPicPr>
          <p:cNvPr id="15" name="Picture 14" descr="A screen shot of a plane&#10;&#10;Description automatically generated">
            <a:extLst>
              <a:ext uri="{FF2B5EF4-FFF2-40B4-BE49-F238E27FC236}">
                <a16:creationId xmlns:a16="http://schemas.microsoft.com/office/drawing/2014/main" id="{E981746F-B1CE-1AE9-F112-DA7D51017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t="18803" r="12449" b="33343"/>
          <a:stretch/>
        </p:blipFill>
        <p:spPr>
          <a:xfrm>
            <a:off x="2588179" y="3296323"/>
            <a:ext cx="6702902" cy="3033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26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724271-DBA3-BA2C-527F-B440D60C1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07">
            <a:extLst>
              <a:ext uri="{FF2B5EF4-FFF2-40B4-BE49-F238E27FC236}">
                <a16:creationId xmlns:a16="http://schemas.microsoft.com/office/drawing/2014/main" id="{E4F4B0F2-93DC-0756-4663-23FEED7E8FAF}"/>
              </a:ext>
            </a:extLst>
          </p:cNvPr>
          <p:cNvSpPr/>
          <p:nvPr/>
        </p:nvSpPr>
        <p:spPr>
          <a:xfrm>
            <a:off x="5991198" y="2385330"/>
            <a:ext cx="5266285" cy="1261516"/>
          </a:xfrm>
          <a:prstGeom prst="roundRect">
            <a:avLst>
              <a:gd name="adj" fmla="val 1065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151961">
              <a:lnSpc>
                <a:spcPct val="150000"/>
              </a:lnSpc>
            </a:pPr>
            <a:r>
              <a:rPr lang="vi-VN" sz="24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  <a:sym typeface="Arial"/>
              </a:rPr>
              <a:t>Thể hiện được ý thức tự giác và mong muốn của các em. </a:t>
            </a:r>
          </a:p>
        </p:txBody>
      </p:sp>
      <p:cxnSp>
        <p:nvCxnSpPr>
          <p:cNvPr id="28" name="Elbow Connector 209">
            <a:extLst>
              <a:ext uri="{FF2B5EF4-FFF2-40B4-BE49-F238E27FC236}">
                <a16:creationId xmlns:a16="http://schemas.microsoft.com/office/drawing/2014/main" id="{1A4E2FD0-DA08-1DD2-A31A-9D3EBE262BC8}"/>
              </a:ext>
            </a:extLst>
          </p:cNvPr>
          <p:cNvCxnSpPr>
            <a:cxnSpLocks/>
            <a:stCxn id="33" idx="3"/>
            <a:endCxn id="27" idx="1"/>
          </p:cNvCxnSpPr>
          <p:nvPr/>
        </p:nvCxnSpPr>
        <p:spPr>
          <a:xfrm flipV="1">
            <a:off x="4777225" y="3016088"/>
            <a:ext cx="1213973" cy="147143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945BB2E-31BA-A242-E092-E3F8BC59E7E3}"/>
              </a:ext>
            </a:extLst>
          </p:cNvPr>
          <p:cNvCxnSpPr>
            <a:cxnSpLocks/>
            <a:stCxn id="33" idx="3"/>
            <a:endCxn id="30" idx="1"/>
          </p:cNvCxnSpPr>
          <p:nvPr/>
        </p:nvCxnSpPr>
        <p:spPr>
          <a:xfrm>
            <a:off x="4777225" y="4487521"/>
            <a:ext cx="12107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30" name="Rounded Rectangle 211">
            <a:extLst>
              <a:ext uri="{FF2B5EF4-FFF2-40B4-BE49-F238E27FC236}">
                <a16:creationId xmlns:a16="http://schemas.microsoft.com/office/drawing/2014/main" id="{C7D42C49-FE66-E299-99E4-9F3E6F43C997}"/>
              </a:ext>
            </a:extLst>
          </p:cNvPr>
          <p:cNvSpPr/>
          <p:nvPr/>
        </p:nvSpPr>
        <p:spPr>
          <a:xfrm>
            <a:off x="5987993" y="3856763"/>
            <a:ext cx="5269489" cy="1261516"/>
          </a:xfrm>
          <a:prstGeom prst="roundRect">
            <a:avLst>
              <a:gd name="adj" fmla="val 1065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151961">
              <a:lnSpc>
                <a:spcPct val="150000"/>
              </a:lnSpc>
              <a:defRPr/>
            </a:pPr>
            <a:r>
              <a:rPr lang="vi-VN" sz="2400" ker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  <a:sym typeface="Arial"/>
              </a:rPr>
              <a:t>Phù hợp với thực tế để ai cũng có thể thực hiện được. </a:t>
            </a:r>
          </a:p>
        </p:txBody>
      </p:sp>
      <p:cxnSp>
        <p:nvCxnSpPr>
          <p:cNvPr id="31" name="Elbow Connector 213">
            <a:extLst>
              <a:ext uri="{FF2B5EF4-FFF2-40B4-BE49-F238E27FC236}">
                <a16:creationId xmlns:a16="http://schemas.microsoft.com/office/drawing/2014/main" id="{ECB32D40-5CBC-9400-2F98-938FB0C23BAD}"/>
              </a:ext>
            </a:extLst>
          </p:cNvPr>
          <p:cNvCxnSpPr>
            <a:cxnSpLocks/>
            <a:stCxn id="33" idx="3"/>
            <a:endCxn id="32" idx="1"/>
          </p:cNvCxnSpPr>
          <p:nvPr/>
        </p:nvCxnSpPr>
        <p:spPr>
          <a:xfrm>
            <a:off x="4777225" y="4487521"/>
            <a:ext cx="1210768" cy="148628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32" name="Rounded Rectangle 211">
            <a:extLst>
              <a:ext uri="{FF2B5EF4-FFF2-40B4-BE49-F238E27FC236}">
                <a16:creationId xmlns:a16="http://schemas.microsoft.com/office/drawing/2014/main" id="{B2AE6619-FDB2-9AD7-3C6A-5517F7F6A3AA}"/>
              </a:ext>
            </a:extLst>
          </p:cNvPr>
          <p:cNvSpPr/>
          <p:nvPr/>
        </p:nvSpPr>
        <p:spPr>
          <a:xfrm>
            <a:off x="5987993" y="5343052"/>
            <a:ext cx="5269490" cy="1261511"/>
          </a:xfrm>
          <a:prstGeom prst="roundRect">
            <a:avLst>
              <a:gd name="adj" fmla="val 1065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151961">
              <a:lnSpc>
                <a:spcPct val="150000"/>
              </a:lnSpc>
              <a:defRPr/>
            </a:pPr>
            <a:r>
              <a:rPr lang="vi-VN" sz="24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  <a:sym typeface="Arial"/>
              </a:rPr>
              <a:t>Phù hợp với quyền và bổn phận của trẻ em. </a:t>
            </a:r>
          </a:p>
        </p:txBody>
      </p:sp>
      <p:sp>
        <p:nvSpPr>
          <p:cNvPr id="33" name="Rounded Rectangle 17">
            <a:extLst>
              <a:ext uri="{FF2B5EF4-FFF2-40B4-BE49-F238E27FC236}">
                <a16:creationId xmlns:a16="http://schemas.microsoft.com/office/drawing/2014/main" id="{9E57CD4F-535F-79BE-7A73-8E1A68BA3DF6}"/>
              </a:ext>
            </a:extLst>
          </p:cNvPr>
          <p:cNvSpPr/>
          <p:nvPr/>
        </p:nvSpPr>
        <p:spPr>
          <a:xfrm>
            <a:off x="868919" y="3120379"/>
            <a:ext cx="3908306" cy="27342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chemeClr val="tx1"/>
                </a:solidFill>
                <a:cs typeface="Arial" panose="020B0604020202020204" pitchFamily="34" charset="0"/>
                <a:sym typeface="Arial"/>
              </a:rPr>
              <a:t>Nội quy lớp học cần đáp ứng được những yêu cầu sau: </a:t>
            </a:r>
            <a:endParaRPr lang="vi-VN" sz="2400" dirty="0">
              <a:solidFill>
                <a:schemeClr val="tx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967D51-C509-1169-5C73-362E477C6112}"/>
              </a:ext>
            </a:extLst>
          </p:cNvPr>
          <p:cNvSpPr txBox="1"/>
          <p:nvPr/>
        </p:nvSpPr>
        <p:spPr>
          <a:xfrm>
            <a:off x="1835426" y="1678126"/>
            <a:ext cx="8521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chú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ý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(SGK – tr.16)</a:t>
            </a:r>
          </a:p>
        </p:txBody>
      </p:sp>
    </p:spTree>
    <p:extLst>
      <p:ext uri="{BB962C8B-B14F-4D97-AF65-F5344CB8AC3E}">
        <p14:creationId xmlns:p14="http://schemas.microsoft.com/office/powerpoint/2010/main" val="296812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EC79D7-AFC2-975F-9C9A-A0734B71E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B64D0EA-DE9B-3F72-B0D7-07E117BCB3AF}"/>
              </a:ext>
            </a:extLst>
          </p:cNvPr>
          <p:cNvSpPr txBox="1"/>
          <p:nvPr/>
        </p:nvSpPr>
        <p:spPr>
          <a:xfrm>
            <a:off x="421431" y="2184137"/>
            <a:ext cx="7033601" cy="265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HOẠT ĐỘNG 2: </a:t>
            </a:r>
            <a:endParaRPr lang="en-US" sz="4000" b="1" dirty="0">
              <a:solidFill>
                <a:srgbClr val="C0000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GIỚI THIỆU, BÌNH CHỌN </a:t>
            </a:r>
            <a:endParaRPr lang="en-US" sz="4000" b="1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BẢN NỘI QUY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D6B6425-6A26-AAC2-4FE6-1345E1334212}"/>
              </a:ext>
            </a:extLst>
          </p:cNvPr>
          <p:cNvGrpSpPr/>
          <p:nvPr/>
        </p:nvGrpSpPr>
        <p:grpSpPr>
          <a:xfrm>
            <a:off x="7929444" y="1878933"/>
            <a:ext cx="3339919" cy="3916882"/>
            <a:chOff x="3794998" y="564793"/>
            <a:chExt cx="7024193" cy="8237604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17D7E531-1704-4AB5-3897-558385E233C4}"/>
                </a:ext>
              </a:extLst>
            </p:cNvPr>
            <p:cNvGrpSpPr/>
            <p:nvPr/>
          </p:nvGrpSpPr>
          <p:grpSpPr>
            <a:xfrm>
              <a:off x="4146208" y="648017"/>
              <a:ext cx="6672983" cy="7109848"/>
              <a:chOff x="0" y="0"/>
              <a:chExt cx="14124098" cy="15048772"/>
            </a:xfrm>
          </p:grpSpPr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3A80D2F6-6FB1-E802-05C1-3CD965797458}"/>
                  </a:ext>
                </a:extLst>
              </p:cNvPr>
              <p:cNvGrpSpPr/>
              <p:nvPr/>
            </p:nvGrpSpPr>
            <p:grpSpPr>
              <a:xfrm rot="5400000">
                <a:off x="-146140" y="778534"/>
                <a:ext cx="14416378" cy="14124098"/>
                <a:chOff x="0" y="0"/>
                <a:chExt cx="2082291" cy="2040075"/>
              </a:xfrm>
            </p:grpSpPr>
            <p:sp>
              <p:nvSpPr>
                <p:cNvPr id="64" name="Freeform 5">
                  <a:extLst>
                    <a:ext uri="{FF2B5EF4-FFF2-40B4-BE49-F238E27FC236}">
                      <a16:creationId xmlns:a16="http://schemas.microsoft.com/office/drawing/2014/main" id="{75058C4B-5789-6514-3D02-7B616D47DB9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082291" cy="20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291" h="2040075">
                      <a:moveTo>
                        <a:pt x="9629" y="0"/>
                      </a:moveTo>
                      <a:lnTo>
                        <a:pt x="2072663" y="0"/>
                      </a:lnTo>
                      <a:cubicBezTo>
                        <a:pt x="2077981" y="0"/>
                        <a:pt x="2082291" y="4311"/>
                        <a:pt x="2082291" y="9629"/>
                      </a:cubicBezTo>
                      <a:lnTo>
                        <a:pt x="2082291" y="2030446"/>
                      </a:lnTo>
                      <a:cubicBezTo>
                        <a:pt x="2082291" y="2035764"/>
                        <a:pt x="2077981" y="2040075"/>
                        <a:pt x="2072663" y="2040075"/>
                      </a:cubicBezTo>
                      <a:lnTo>
                        <a:pt x="9629" y="2040075"/>
                      </a:lnTo>
                      <a:cubicBezTo>
                        <a:pt x="4311" y="2040075"/>
                        <a:pt x="0" y="2035764"/>
                        <a:pt x="0" y="2030446"/>
                      </a:cubicBezTo>
                      <a:lnTo>
                        <a:pt x="0" y="9629"/>
                      </a:lnTo>
                      <a:cubicBezTo>
                        <a:pt x="0" y="4311"/>
                        <a:pt x="4311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3D03AF"/>
                </a:solidFill>
                <a:ln w="571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65" name="TextBox 6">
                  <a:extLst>
                    <a:ext uri="{FF2B5EF4-FFF2-40B4-BE49-F238E27FC236}">
                      <a16:creationId xmlns:a16="http://schemas.microsoft.com/office/drawing/2014/main" id="{55D32E3F-A87E-3222-A955-30BB2CAD28F9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2082291" cy="1992450"/>
                </a:xfrm>
                <a:prstGeom prst="rect">
                  <a:avLst/>
                </a:prstGeom>
              </p:spPr>
              <p:txBody>
                <a:bodyPr lIns="69657" tIns="69657" rIns="69657" bIns="69657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24" name="Group 7">
                <a:extLst>
                  <a:ext uri="{FF2B5EF4-FFF2-40B4-BE49-F238E27FC236}">
                    <a16:creationId xmlns:a16="http://schemas.microsoft.com/office/drawing/2014/main" id="{E734E61F-0F65-E635-4A2C-305246D3C76E}"/>
                  </a:ext>
                </a:extLst>
              </p:cNvPr>
              <p:cNvGrpSpPr/>
              <p:nvPr/>
            </p:nvGrpSpPr>
            <p:grpSpPr>
              <a:xfrm rot="5400000">
                <a:off x="200199" y="1094729"/>
                <a:ext cx="13780041" cy="13487762"/>
                <a:chOff x="0" y="0"/>
                <a:chExt cx="1990379" cy="1948163"/>
              </a:xfrm>
            </p:grpSpPr>
            <p:sp>
              <p:nvSpPr>
                <p:cNvPr id="62" name="Freeform 8">
                  <a:extLst>
                    <a:ext uri="{FF2B5EF4-FFF2-40B4-BE49-F238E27FC236}">
                      <a16:creationId xmlns:a16="http://schemas.microsoft.com/office/drawing/2014/main" id="{101AA2A0-0ABD-5302-2A33-D13D4AE14D3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90379" cy="1948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379" h="1948163">
                      <a:moveTo>
                        <a:pt x="10073" y="0"/>
                      </a:moveTo>
                      <a:lnTo>
                        <a:pt x="1980306" y="0"/>
                      </a:lnTo>
                      <a:cubicBezTo>
                        <a:pt x="1982978" y="0"/>
                        <a:pt x="1985540" y="1061"/>
                        <a:pt x="1987429" y="2950"/>
                      </a:cubicBezTo>
                      <a:cubicBezTo>
                        <a:pt x="1989318" y="4839"/>
                        <a:pt x="1990379" y="7402"/>
                        <a:pt x="1990379" y="10073"/>
                      </a:cubicBezTo>
                      <a:lnTo>
                        <a:pt x="1990379" y="1938089"/>
                      </a:lnTo>
                      <a:cubicBezTo>
                        <a:pt x="1990379" y="1943653"/>
                        <a:pt x="1985869" y="1948163"/>
                        <a:pt x="1980306" y="1948163"/>
                      </a:cubicBezTo>
                      <a:lnTo>
                        <a:pt x="10073" y="1948163"/>
                      </a:lnTo>
                      <a:cubicBezTo>
                        <a:pt x="7402" y="1948163"/>
                        <a:pt x="4839" y="1947101"/>
                        <a:pt x="2950" y="1945212"/>
                      </a:cubicBezTo>
                      <a:cubicBezTo>
                        <a:pt x="1061" y="1943323"/>
                        <a:pt x="0" y="1940761"/>
                        <a:pt x="0" y="1938089"/>
                      </a:cubicBezTo>
                      <a:lnTo>
                        <a:pt x="0" y="10073"/>
                      </a:lnTo>
                      <a:cubicBezTo>
                        <a:pt x="0" y="7402"/>
                        <a:pt x="1061" y="4839"/>
                        <a:pt x="2950" y="2950"/>
                      </a:cubicBezTo>
                      <a:cubicBezTo>
                        <a:pt x="4839" y="1061"/>
                        <a:pt x="7402" y="0"/>
                        <a:pt x="1007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63" name="TextBox 9">
                  <a:extLst>
                    <a:ext uri="{FF2B5EF4-FFF2-40B4-BE49-F238E27FC236}">
                      <a16:creationId xmlns:a16="http://schemas.microsoft.com/office/drawing/2014/main" id="{D7CEB841-B019-5F10-1DC4-56FF68B175BD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990379" cy="1900538"/>
                </a:xfrm>
                <a:prstGeom prst="rect">
                  <a:avLst/>
                </a:prstGeom>
              </p:spPr>
              <p:txBody>
                <a:bodyPr lIns="69657" tIns="69657" rIns="69657" bIns="69657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B3E66204-DA67-7014-4B11-78D77C3BCDC0}"/>
                  </a:ext>
                </a:extLst>
              </p:cNvPr>
              <p:cNvSpPr/>
              <p:nvPr/>
            </p:nvSpPr>
            <p:spPr>
              <a:xfrm rot="-10800000">
                <a:off x="495299" y="1236332"/>
                <a:ext cx="13133500" cy="13193037"/>
              </a:xfrm>
              <a:custGeom>
                <a:avLst/>
                <a:gdLst/>
                <a:ahLst/>
                <a:cxnLst/>
                <a:rect l="l" t="t" r="r" b="b"/>
                <a:pathLst>
                  <a:path w="13133500" h="13193037">
                    <a:moveTo>
                      <a:pt x="0" y="0"/>
                    </a:moveTo>
                    <a:lnTo>
                      <a:pt x="13133500" y="0"/>
                    </a:lnTo>
                    <a:lnTo>
                      <a:pt x="13133500" y="13193037"/>
                    </a:lnTo>
                    <a:lnTo>
                      <a:pt x="0" y="131930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36860" t="-1424" r="-35333" b="-1424"/>
                </a:stretch>
              </a:blipFill>
            </p:spPr>
          </p:sp>
          <p:grpSp>
            <p:nvGrpSpPr>
              <p:cNvPr id="26" name="Group 11">
                <a:extLst>
                  <a:ext uri="{FF2B5EF4-FFF2-40B4-BE49-F238E27FC236}">
                    <a16:creationId xmlns:a16="http://schemas.microsoft.com/office/drawing/2014/main" id="{F0A59AEC-9415-1ABB-BA76-C3ABB2370D14}"/>
                  </a:ext>
                </a:extLst>
              </p:cNvPr>
              <p:cNvGrpSpPr/>
              <p:nvPr/>
            </p:nvGrpSpPr>
            <p:grpSpPr>
              <a:xfrm rot="5400000">
                <a:off x="11118497" y="1449390"/>
                <a:ext cx="1080471" cy="1080471"/>
                <a:chOff x="0" y="0"/>
                <a:chExt cx="812800" cy="812800"/>
              </a:xfrm>
            </p:grpSpPr>
            <p:sp>
              <p:nvSpPr>
                <p:cNvPr id="60" name="Freeform 12">
                  <a:extLst>
                    <a:ext uri="{FF2B5EF4-FFF2-40B4-BE49-F238E27FC236}">
                      <a16:creationId xmlns:a16="http://schemas.microsoft.com/office/drawing/2014/main" id="{47C1978C-132E-D50C-4BE0-99E762F4BDB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F88E4"/>
                </a:solidFill>
                <a:ln w="2857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61" name="TextBox 13">
                  <a:extLst>
                    <a:ext uri="{FF2B5EF4-FFF2-40B4-BE49-F238E27FC236}">
                      <a16:creationId xmlns:a16="http://schemas.microsoft.com/office/drawing/2014/main" id="{1ABE9A71-B6EB-C87B-DA00-B78D76ABBFD8}"/>
                    </a:ext>
                  </a:extLst>
                </p:cNvPr>
                <p:cNvSpPr txBox="1"/>
                <p:nvPr/>
              </p:nvSpPr>
              <p:spPr>
                <a:xfrm>
                  <a:off x="76200" y="123825"/>
                  <a:ext cx="660400" cy="612775"/>
                </a:xfrm>
                <a:prstGeom prst="rect">
                  <a:avLst/>
                </a:prstGeom>
              </p:spPr>
              <p:txBody>
                <a:bodyPr lIns="46286" tIns="46286" rIns="46286" bIns="4628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27" name="Group 14">
                <a:extLst>
                  <a:ext uri="{FF2B5EF4-FFF2-40B4-BE49-F238E27FC236}">
                    <a16:creationId xmlns:a16="http://schemas.microsoft.com/office/drawing/2014/main" id="{D837A83F-B79C-7979-92BE-F0B927B7BDF6}"/>
                  </a:ext>
                </a:extLst>
              </p:cNvPr>
              <p:cNvGrpSpPr/>
              <p:nvPr/>
            </p:nvGrpSpPr>
            <p:grpSpPr>
              <a:xfrm rot="5400000">
                <a:off x="10573337" y="824570"/>
                <a:ext cx="2170792" cy="521652"/>
                <a:chOff x="0" y="0"/>
                <a:chExt cx="1691186" cy="406400"/>
              </a:xfrm>
            </p:grpSpPr>
            <p:sp>
              <p:nvSpPr>
                <p:cNvPr id="58" name="Freeform 15">
                  <a:extLst>
                    <a:ext uri="{FF2B5EF4-FFF2-40B4-BE49-F238E27FC236}">
                      <a16:creationId xmlns:a16="http://schemas.microsoft.com/office/drawing/2014/main" id="{D765A146-7D02-1403-C1FA-21CB24AD234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91186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86" h="406400">
                      <a:moveTo>
                        <a:pt x="1487986" y="0"/>
                      </a:moveTo>
                      <a:cubicBezTo>
                        <a:pt x="1600210" y="0"/>
                        <a:pt x="1691186" y="90976"/>
                        <a:pt x="1691186" y="203200"/>
                      </a:cubicBezTo>
                      <a:cubicBezTo>
                        <a:pt x="1691186" y="315424"/>
                        <a:pt x="1600210" y="406400"/>
                        <a:pt x="1487986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D136A1"/>
                </a:solidFill>
                <a:ln w="2857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59" name="TextBox 16">
                  <a:extLst>
                    <a:ext uri="{FF2B5EF4-FFF2-40B4-BE49-F238E27FC236}">
                      <a16:creationId xmlns:a16="http://schemas.microsoft.com/office/drawing/2014/main" id="{FDDB4F7F-2F3B-35CB-C9AB-03B7F7ADC083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691186" cy="358775"/>
                </a:xfrm>
                <a:prstGeom prst="rect">
                  <a:avLst/>
                </a:prstGeom>
              </p:spPr>
              <p:txBody>
                <a:bodyPr lIns="46286" tIns="46286" rIns="46286" bIns="4628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28" name="Group 17">
                <a:extLst>
                  <a:ext uri="{FF2B5EF4-FFF2-40B4-BE49-F238E27FC236}">
                    <a16:creationId xmlns:a16="http://schemas.microsoft.com/office/drawing/2014/main" id="{C495020E-4483-62F6-29B7-2576784966CA}"/>
                  </a:ext>
                </a:extLst>
              </p:cNvPr>
              <p:cNvGrpSpPr/>
              <p:nvPr/>
            </p:nvGrpSpPr>
            <p:grpSpPr>
              <a:xfrm rot="5400000">
                <a:off x="9279824" y="1449390"/>
                <a:ext cx="1080471" cy="1080471"/>
                <a:chOff x="0" y="0"/>
                <a:chExt cx="812800" cy="812800"/>
              </a:xfrm>
            </p:grpSpPr>
            <p:sp>
              <p:nvSpPr>
                <p:cNvPr id="56" name="Freeform 18">
                  <a:extLst>
                    <a:ext uri="{FF2B5EF4-FFF2-40B4-BE49-F238E27FC236}">
                      <a16:creationId xmlns:a16="http://schemas.microsoft.com/office/drawing/2014/main" id="{DB00AE79-04F4-8765-DF40-E41D1453723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F88E4"/>
                </a:solidFill>
                <a:ln w="2857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57" name="TextBox 19">
                  <a:extLst>
                    <a:ext uri="{FF2B5EF4-FFF2-40B4-BE49-F238E27FC236}">
                      <a16:creationId xmlns:a16="http://schemas.microsoft.com/office/drawing/2014/main" id="{DFDAA25A-9BB8-83A0-4DE6-BF94E06CAF13}"/>
                    </a:ext>
                  </a:extLst>
                </p:cNvPr>
                <p:cNvSpPr txBox="1"/>
                <p:nvPr/>
              </p:nvSpPr>
              <p:spPr>
                <a:xfrm>
                  <a:off x="76200" y="123825"/>
                  <a:ext cx="660400" cy="612775"/>
                </a:xfrm>
                <a:prstGeom prst="rect">
                  <a:avLst/>
                </a:prstGeom>
              </p:spPr>
              <p:txBody>
                <a:bodyPr lIns="46286" tIns="46286" rIns="46286" bIns="4628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29" name="Group 20">
                <a:extLst>
                  <a:ext uri="{FF2B5EF4-FFF2-40B4-BE49-F238E27FC236}">
                    <a16:creationId xmlns:a16="http://schemas.microsoft.com/office/drawing/2014/main" id="{25D13900-1B6F-522D-9CE9-0E9A81675FC3}"/>
                  </a:ext>
                </a:extLst>
              </p:cNvPr>
              <p:cNvGrpSpPr/>
              <p:nvPr/>
            </p:nvGrpSpPr>
            <p:grpSpPr>
              <a:xfrm rot="5400000">
                <a:off x="8734663" y="824570"/>
                <a:ext cx="2170792" cy="521652"/>
                <a:chOff x="0" y="0"/>
                <a:chExt cx="1691186" cy="406400"/>
              </a:xfrm>
            </p:grpSpPr>
            <p:sp>
              <p:nvSpPr>
                <p:cNvPr id="54" name="Freeform 21">
                  <a:extLst>
                    <a:ext uri="{FF2B5EF4-FFF2-40B4-BE49-F238E27FC236}">
                      <a16:creationId xmlns:a16="http://schemas.microsoft.com/office/drawing/2014/main" id="{939BB099-8427-714E-DA04-00A6F316DDC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91186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86" h="406400">
                      <a:moveTo>
                        <a:pt x="1487986" y="0"/>
                      </a:moveTo>
                      <a:cubicBezTo>
                        <a:pt x="1600210" y="0"/>
                        <a:pt x="1691186" y="90976"/>
                        <a:pt x="1691186" y="203200"/>
                      </a:cubicBezTo>
                      <a:cubicBezTo>
                        <a:pt x="1691186" y="315424"/>
                        <a:pt x="1600210" y="406400"/>
                        <a:pt x="1487986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D136A1"/>
                </a:solidFill>
                <a:ln w="2857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55" name="TextBox 22">
                  <a:extLst>
                    <a:ext uri="{FF2B5EF4-FFF2-40B4-BE49-F238E27FC236}">
                      <a16:creationId xmlns:a16="http://schemas.microsoft.com/office/drawing/2014/main" id="{4BF2C6E6-DFF9-D33F-7B13-3B3CDBB89E24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691186" cy="358775"/>
                </a:xfrm>
                <a:prstGeom prst="rect">
                  <a:avLst/>
                </a:prstGeom>
              </p:spPr>
              <p:txBody>
                <a:bodyPr lIns="46286" tIns="46286" rIns="46286" bIns="4628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30" name="Group 23">
                <a:extLst>
                  <a:ext uri="{FF2B5EF4-FFF2-40B4-BE49-F238E27FC236}">
                    <a16:creationId xmlns:a16="http://schemas.microsoft.com/office/drawing/2014/main" id="{DD4C0669-FB32-B917-1E3E-3B121A300197}"/>
                  </a:ext>
                </a:extLst>
              </p:cNvPr>
              <p:cNvGrpSpPr/>
              <p:nvPr/>
            </p:nvGrpSpPr>
            <p:grpSpPr>
              <a:xfrm rot="5400000">
                <a:off x="7441151" y="1449390"/>
                <a:ext cx="1080471" cy="1080471"/>
                <a:chOff x="0" y="0"/>
                <a:chExt cx="812800" cy="812800"/>
              </a:xfrm>
            </p:grpSpPr>
            <p:sp>
              <p:nvSpPr>
                <p:cNvPr id="52" name="Freeform 24">
                  <a:extLst>
                    <a:ext uri="{FF2B5EF4-FFF2-40B4-BE49-F238E27FC236}">
                      <a16:creationId xmlns:a16="http://schemas.microsoft.com/office/drawing/2014/main" id="{62B6CC4C-0354-1785-08AD-D5198CC6251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F88E4"/>
                </a:solidFill>
                <a:ln w="2857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53" name="TextBox 25">
                  <a:extLst>
                    <a:ext uri="{FF2B5EF4-FFF2-40B4-BE49-F238E27FC236}">
                      <a16:creationId xmlns:a16="http://schemas.microsoft.com/office/drawing/2014/main" id="{7D9F695C-3ABE-BF8B-6EA3-7A8A21E1A556}"/>
                    </a:ext>
                  </a:extLst>
                </p:cNvPr>
                <p:cNvSpPr txBox="1"/>
                <p:nvPr/>
              </p:nvSpPr>
              <p:spPr>
                <a:xfrm>
                  <a:off x="76200" y="123825"/>
                  <a:ext cx="660400" cy="612775"/>
                </a:xfrm>
                <a:prstGeom prst="rect">
                  <a:avLst/>
                </a:prstGeom>
              </p:spPr>
              <p:txBody>
                <a:bodyPr lIns="46286" tIns="46286" rIns="46286" bIns="4628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31" name="Group 26">
                <a:extLst>
                  <a:ext uri="{FF2B5EF4-FFF2-40B4-BE49-F238E27FC236}">
                    <a16:creationId xmlns:a16="http://schemas.microsoft.com/office/drawing/2014/main" id="{ED04E2DE-D947-1592-93BF-61788690C71C}"/>
                  </a:ext>
                </a:extLst>
              </p:cNvPr>
              <p:cNvGrpSpPr/>
              <p:nvPr/>
            </p:nvGrpSpPr>
            <p:grpSpPr>
              <a:xfrm rot="5400000">
                <a:off x="6895990" y="824570"/>
                <a:ext cx="2170792" cy="521652"/>
                <a:chOff x="0" y="0"/>
                <a:chExt cx="1691186" cy="406400"/>
              </a:xfrm>
            </p:grpSpPr>
            <p:sp>
              <p:nvSpPr>
                <p:cNvPr id="50" name="Freeform 27">
                  <a:extLst>
                    <a:ext uri="{FF2B5EF4-FFF2-40B4-BE49-F238E27FC236}">
                      <a16:creationId xmlns:a16="http://schemas.microsoft.com/office/drawing/2014/main" id="{5C4C5997-BED6-E1A8-A08D-A86C927A780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91186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86" h="406400">
                      <a:moveTo>
                        <a:pt x="1487986" y="0"/>
                      </a:moveTo>
                      <a:cubicBezTo>
                        <a:pt x="1600210" y="0"/>
                        <a:pt x="1691186" y="90976"/>
                        <a:pt x="1691186" y="203200"/>
                      </a:cubicBezTo>
                      <a:cubicBezTo>
                        <a:pt x="1691186" y="315424"/>
                        <a:pt x="1600210" y="406400"/>
                        <a:pt x="1487986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D136A1"/>
                </a:solidFill>
                <a:ln w="2857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51" name="TextBox 28">
                  <a:extLst>
                    <a:ext uri="{FF2B5EF4-FFF2-40B4-BE49-F238E27FC236}">
                      <a16:creationId xmlns:a16="http://schemas.microsoft.com/office/drawing/2014/main" id="{F28B3218-872C-422E-9E47-53A1A2556485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691186" cy="358775"/>
                </a:xfrm>
                <a:prstGeom prst="rect">
                  <a:avLst/>
                </a:prstGeom>
              </p:spPr>
              <p:txBody>
                <a:bodyPr lIns="46286" tIns="46286" rIns="46286" bIns="4628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32" name="Group 29">
                <a:extLst>
                  <a:ext uri="{FF2B5EF4-FFF2-40B4-BE49-F238E27FC236}">
                    <a16:creationId xmlns:a16="http://schemas.microsoft.com/office/drawing/2014/main" id="{1664C30A-3BDB-4859-AADC-2DD82873D4B8}"/>
                  </a:ext>
                </a:extLst>
              </p:cNvPr>
              <p:cNvGrpSpPr/>
              <p:nvPr/>
            </p:nvGrpSpPr>
            <p:grpSpPr>
              <a:xfrm rot="5400000">
                <a:off x="5602477" y="1449390"/>
                <a:ext cx="1080471" cy="1080471"/>
                <a:chOff x="0" y="0"/>
                <a:chExt cx="812800" cy="812800"/>
              </a:xfrm>
            </p:grpSpPr>
            <p:sp>
              <p:nvSpPr>
                <p:cNvPr id="48" name="Freeform 30">
                  <a:extLst>
                    <a:ext uri="{FF2B5EF4-FFF2-40B4-BE49-F238E27FC236}">
                      <a16:creationId xmlns:a16="http://schemas.microsoft.com/office/drawing/2014/main" id="{4575918D-C8DF-31B9-527C-4621B956489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F88E4"/>
                </a:solidFill>
                <a:ln w="2857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49" name="TextBox 31">
                  <a:extLst>
                    <a:ext uri="{FF2B5EF4-FFF2-40B4-BE49-F238E27FC236}">
                      <a16:creationId xmlns:a16="http://schemas.microsoft.com/office/drawing/2014/main" id="{15010C81-2906-E490-88F9-D6577552B1B4}"/>
                    </a:ext>
                  </a:extLst>
                </p:cNvPr>
                <p:cNvSpPr txBox="1"/>
                <p:nvPr/>
              </p:nvSpPr>
              <p:spPr>
                <a:xfrm>
                  <a:off x="76200" y="123825"/>
                  <a:ext cx="660400" cy="612775"/>
                </a:xfrm>
                <a:prstGeom prst="rect">
                  <a:avLst/>
                </a:prstGeom>
              </p:spPr>
              <p:txBody>
                <a:bodyPr lIns="46286" tIns="46286" rIns="46286" bIns="4628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91E3AC1-F7A5-3CBD-118E-ED434ED715C2}"/>
                  </a:ext>
                </a:extLst>
              </p:cNvPr>
              <p:cNvGrpSpPr/>
              <p:nvPr/>
            </p:nvGrpSpPr>
            <p:grpSpPr>
              <a:xfrm rot="5400000">
                <a:off x="5057316" y="824570"/>
                <a:ext cx="2170792" cy="521652"/>
                <a:chOff x="0" y="0"/>
                <a:chExt cx="1691186" cy="406400"/>
              </a:xfrm>
            </p:grpSpPr>
            <p:sp>
              <p:nvSpPr>
                <p:cNvPr id="46" name="Freeform 33">
                  <a:extLst>
                    <a:ext uri="{FF2B5EF4-FFF2-40B4-BE49-F238E27FC236}">
                      <a16:creationId xmlns:a16="http://schemas.microsoft.com/office/drawing/2014/main" id="{E626186A-8FF5-896F-35C2-D4AB2C23F16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91186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86" h="406400">
                      <a:moveTo>
                        <a:pt x="1487986" y="0"/>
                      </a:moveTo>
                      <a:cubicBezTo>
                        <a:pt x="1600210" y="0"/>
                        <a:pt x="1691186" y="90976"/>
                        <a:pt x="1691186" y="203200"/>
                      </a:cubicBezTo>
                      <a:cubicBezTo>
                        <a:pt x="1691186" y="315424"/>
                        <a:pt x="1600210" y="406400"/>
                        <a:pt x="1487986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D136A1"/>
                </a:solidFill>
                <a:ln w="2857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47" name="TextBox 34">
                  <a:extLst>
                    <a:ext uri="{FF2B5EF4-FFF2-40B4-BE49-F238E27FC236}">
                      <a16:creationId xmlns:a16="http://schemas.microsoft.com/office/drawing/2014/main" id="{3458D5C5-BD54-54E4-9FC0-52C60EFB1597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691186" cy="358775"/>
                </a:xfrm>
                <a:prstGeom prst="rect">
                  <a:avLst/>
                </a:prstGeom>
              </p:spPr>
              <p:txBody>
                <a:bodyPr lIns="46286" tIns="46286" rIns="46286" bIns="4628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34" name="Group 35">
                <a:extLst>
                  <a:ext uri="{FF2B5EF4-FFF2-40B4-BE49-F238E27FC236}">
                    <a16:creationId xmlns:a16="http://schemas.microsoft.com/office/drawing/2014/main" id="{8E278996-96FD-3540-5792-627B318DAA36}"/>
                  </a:ext>
                </a:extLst>
              </p:cNvPr>
              <p:cNvGrpSpPr/>
              <p:nvPr/>
            </p:nvGrpSpPr>
            <p:grpSpPr>
              <a:xfrm rot="5400000">
                <a:off x="3763804" y="1449390"/>
                <a:ext cx="1080471" cy="1080471"/>
                <a:chOff x="0" y="0"/>
                <a:chExt cx="812800" cy="812800"/>
              </a:xfrm>
            </p:grpSpPr>
            <p:sp>
              <p:nvSpPr>
                <p:cNvPr id="44" name="Freeform 36">
                  <a:extLst>
                    <a:ext uri="{FF2B5EF4-FFF2-40B4-BE49-F238E27FC236}">
                      <a16:creationId xmlns:a16="http://schemas.microsoft.com/office/drawing/2014/main" id="{1DBAF0B3-6386-33C1-27CD-77ED912E32C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F88E4"/>
                </a:solidFill>
                <a:ln w="2857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45" name="TextBox 37">
                  <a:extLst>
                    <a:ext uri="{FF2B5EF4-FFF2-40B4-BE49-F238E27FC236}">
                      <a16:creationId xmlns:a16="http://schemas.microsoft.com/office/drawing/2014/main" id="{EBAB218E-BA27-1196-0E0C-FC1C27F4D23E}"/>
                    </a:ext>
                  </a:extLst>
                </p:cNvPr>
                <p:cNvSpPr txBox="1"/>
                <p:nvPr/>
              </p:nvSpPr>
              <p:spPr>
                <a:xfrm>
                  <a:off x="76200" y="123825"/>
                  <a:ext cx="660400" cy="612775"/>
                </a:xfrm>
                <a:prstGeom prst="rect">
                  <a:avLst/>
                </a:prstGeom>
              </p:spPr>
              <p:txBody>
                <a:bodyPr lIns="46286" tIns="46286" rIns="46286" bIns="4628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35" name="Group 38">
                <a:extLst>
                  <a:ext uri="{FF2B5EF4-FFF2-40B4-BE49-F238E27FC236}">
                    <a16:creationId xmlns:a16="http://schemas.microsoft.com/office/drawing/2014/main" id="{C6CC844A-8467-895A-B65B-E9CD859763BE}"/>
                  </a:ext>
                </a:extLst>
              </p:cNvPr>
              <p:cNvGrpSpPr/>
              <p:nvPr/>
            </p:nvGrpSpPr>
            <p:grpSpPr>
              <a:xfrm rot="5400000">
                <a:off x="3218643" y="824570"/>
                <a:ext cx="2170792" cy="521652"/>
                <a:chOff x="0" y="0"/>
                <a:chExt cx="1691186" cy="406400"/>
              </a:xfrm>
            </p:grpSpPr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D7D18DEC-69CC-AB20-18B9-ACF9E55561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91186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86" h="406400">
                      <a:moveTo>
                        <a:pt x="1487986" y="0"/>
                      </a:moveTo>
                      <a:cubicBezTo>
                        <a:pt x="1600210" y="0"/>
                        <a:pt x="1691186" y="90976"/>
                        <a:pt x="1691186" y="203200"/>
                      </a:cubicBezTo>
                      <a:cubicBezTo>
                        <a:pt x="1691186" y="315424"/>
                        <a:pt x="1600210" y="406400"/>
                        <a:pt x="1487986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D136A1"/>
                </a:solidFill>
                <a:ln w="2857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43" name="TextBox 40">
                  <a:extLst>
                    <a:ext uri="{FF2B5EF4-FFF2-40B4-BE49-F238E27FC236}">
                      <a16:creationId xmlns:a16="http://schemas.microsoft.com/office/drawing/2014/main" id="{BF5319AD-54FE-E364-7B28-7C9682DB192C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691186" cy="358775"/>
                </a:xfrm>
                <a:prstGeom prst="rect">
                  <a:avLst/>
                </a:prstGeom>
              </p:spPr>
              <p:txBody>
                <a:bodyPr lIns="46286" tIns="46286" rIns="46286" bIns="4628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36" name="Group 41">
                <a:extLst>
                  <a:ext uri="{FF2B5EF4-FFF2-40B4-BE49-F238E27FC236}">
                    <a16:creationId xmlns:a16="http://schemas.microsoft.com/office/drawing/2014/main" id="{437E1D76-E3C8-0BCB-403C-A7509C29B494}"/>
                  </a:ext>
                </a:extLst>
              </p:cNvPr>
              <p:cNvGrpSpPr/>
              <p:nvPr/>
            </p:nvGrpSpPr>
            <p:grpSpPr>
              <a:xfrm rot="5400000">
                <a:off x="1925130" y="1449390"/>
                <a:ext cx="1080471" cy="1080471"/>
                <a:chOff x="0" y="0"/>
                <a:chExt cx="812800" cy="812800"/>
              </a:xfrm>
            </p:grpSpPr>
            <p:sp>
              <p:nvSpPr>
                <p:cNvPr id="40" name="Freeform 42">
                  <a:extLst>
                    <a:ext uri="{FF2B5EF4-FFF2-40B4-BE49-F238E27FC236}">
                      <a16:creationId xmlns:a16="http://schemas.microsoft.com/office/drawing/2014/main" id="{7803E9A6-392E-97AA-FFDD-FC1C2DD977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F88E4"/>
                </a:solidFill>
                <a:ln w="2857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41" name="TextBox 43">
                  <a:extLst>
                    <a:ext uri="{FF2B5EF4-FFF2-40B4-BE49-F238E27FC236}">
                      <a16:creationId xmlns:a16="http://schemas.microsoft.com/office/drawing/2014/main" id="{C45CD6C8-2B60-5D39-A1CD-816ABC39C4C7}"/>
                    </a:ext>
                  </a:extLst>
                </p:cNvPr>
                <p:cNvSpPr txBox="1"/>
                <p:nvPr/>
              </p:nvSpPr>
              <p:spPr>
                <a:xfrm>
                  <a:off x="76200" y="123825"/>
                  <a:ext cx="660400" cy="612775"/>
                </a:xfrm>
                <a:prstGeom prst="rect">
                  <a:avLst/>
                </a:prstGeom>
              </p:spPr>
              <p:txBody>
                <a:bodyPr lIns="46286" tIns="46286" rIns="46286" bIns="4628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  <p:grpSp>
            <p:nvGrpSpPr>
              <p:cNvPr id="37" name="Group 44">
                <a:extLst>
                  <a:ext uri="{FF2B5EF4-FFF2-40B4-BE49-F238E27FC236}">
                    <a16:creationId xmlns:a16="http://schemas.microsoft.com/office/drawing/2014/main" id="{6FC8ECA7-B6E3-D58C-92A0-5DBE139BE306}"/>
                  </a:ext>
                </a:extLst>
              </p:cNvPr>
              <p:cNvGrpSpPr/>
              <p:nvPr/>
            </p:nvGrpSpPr>
            <p:grpSpPr>
              <a:xfrm rot="5400000">
                <a:off x="1379969" y="824570"/>
                <a:ext cx="2170792" cy="521652"/>
                <a:chOff x="0" y="0"/>
                <a:chExt cx="1691186" cy="406400"/>
              </a:xfrm>
            </p:grpSpPr>
            <p:sp>
              <p:nvSpPr>
                <p:cNvPr id="38" name="Freeform 45">
                  <a:extLst>
                    <a:ext uri="{FF2B5EF4-FFF2-40B4-BE49-F238E27FC236}">
                      <a16:creationId xmlns:a16="http://schemas.microsoft.com/office/drawing/2014/main" id="{9FE7B81C-225B-F743-FC6D-1EAEA5D480F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91186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186" h="406400">
                      <a:moveTo>
                        <a:pt x="1487986" y="0"/>
                      </a:moveTo>
                      <a:cubicBezTo>
                        <a:pt x="1600210" y="0"/>
                        <a:pt x="1691186" y="90976"/>
                        <a:pt x="1691186" y="203200"/>
                      </a:cubicBezTo>
                      <a:cubicBezTo>
                        <a:pt x="1691186" y="315424"/>
                        <a:pt x="1600210" y="406400"/>
                        <a:pt x="1487986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D136A1"/>
                </a:solidFill>
                <a:ln w="2857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39" name="TextBox 46">
                  <a:extLst>
                    <a:ext uri="{FF2B5EF4-FFF2-40B4-BE49-F238E27FC236}">
                      <a16:creationId xmlns:a16="http://schemas.microsoft.com/office/drawing/2014/main" id="{74318DAD-F31B-7070-AA21-FC7469299681}"/>
                    </a:ext>
                  </a:extLst>
                </p:cNvPr>
                <p:cNvSpPr txBox="1"/>
                <p:nvPr/>
              </p:nvSpPr>
              <p:spPr>
                <a:xfrm>
                  <a:off x="0" y="47625"/>
                  <a:ext cx="1691186" cy="358775"/>
                </a:xfrm>
                <a:prstGeom prst="rect">
                  <a:avLst/>
                </a:prstGeom>
              </p:spPr>
              <p:txBody>
                <a:bodyPr lIns="46286" tIns="46286" rIns="46286" bIns="46286" rtlCol="0" anchor="ctr"/>
                <a:lstStyle/>
                <a:p>
                  <a:pPr algn="ctr">
                    <a:lnSpc>
                      <a:spcPts val="1280"/>
                    </a:lnSpc>
                  </a:pPr>
                  <a:endParaRPr sz="729"/>
                </a:p>
              </p:txBody>
            </p:sp>
          </p:grpSp>
        </p:grpSp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F171ED8C-0969-B584-6D76-8EF34A71CF62}"/>
                </a:ext>
              </a:extLst>
            </p:cNvPr>
            <p:cNvSpPr/>
            <p:nvPr/>
          </p:nvSpPr>
          <p:spPr>
            <a:xfrm rot="20150966" flipH="1">
              <a:off x="3794998" y="564793"/>
              <a:ext cx="2306530" cy="8237604"/>
            </a:xfrm>
            <a:custGeom>
              <a:avLst/>
              <a:gdLst/>
              <a:ahLst/>
              <a:cxnLst/>
              <a:rect l="l" t="t" r="r" b="b"/>
              <a:pathLst>
                <a:path w="3661516" h="13076842">
                  <a:moveTo>
                    <a:pt x="3661516" y="0"/>
                  </a:moveTo>
                  <a:lnTo>
                    <a:pt x="0" y="0"/>
                  </a:lnTo>
                  <a:lnTo>
                    <a:pt x="0" y="13076842"/>
                  </a:lnTo>
                  <a:lnTo>
                    <a:pt x="3661516" y="13076842"/>
                  </a:lnTo>
                  <a:lnTo>
                    <a:pt x="366151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619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1A337B-AB94-009F-0346-94CD43DB9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E8C8CCE-D91E-FE7D-BAD2-E7E8DA162CED}"/>
              </a:ext>
            </a:extLst>
          </p:cNvPr>
          <p:cNvSpPr txBox="1"/>
          <p:nvPr/>
        </p:nvSpPr>
        <p:spPr>
          <a:xfrm>
            <a:off x="4966917" y="2410567"/>
            <a:ext cx="6390542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9988" indent="-359988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 nhóm trình bày sản phẩm lên giấy A0 trên tường hoặc bảng lớp (sử dụng kĩ thuật phòng tranh)</a:t>
            </a:r>
            <a:r>
              <a:rPr lang="en-US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đại điện của </a:t>
            </a:r>
            <a:r>
              <a:rPr lang="en-US" sz="24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lang="en-US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nhóm giới thiệu</a:t>
            </a:r>
            <a:r>
              <a:rPr lang="en-US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về</a:t>
            </a:r>
            <a:r>
              <a:rPr lang="vi-VN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sản phẩm</a:t>
            </a:r>
            <a:r>
              <a:rPr lang="en-US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.</a:t>
            </a:r>
          </a:p>
          <a:p>
            <a:pPr marL="359988" indent="-359988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Sau </a:t>
            </a:r>
            <a:r>
              <a:rPr lang="en-US" sz="24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tiến</a:t>
            </a:r>
            <a:r>
              <a:rPr lang="en-US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bình chọn bài viết hay, trang trí đẹp</a:t>
            </a:r>
            <a:r>
              <a:rPr lang="en-US" sz="24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vi-VN" sz="24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542F8C-AE7E-E005-D6DC-735332B07FEC}"/>
              </a:ext>
            </a:extLst>
          </p:cNvPr>
          <p:cNvSpPr txBox="1"/>
          <p:nvPr/>
        </p:nvSpPr>
        <p:spPr>
          <a:xfrm>
            <a:off x="4029811" y="1560785"/>
            <a:ext cx="413237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HOẠT ĐỘNG THEO NHÓM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C2C772-3BA4-61DB-D499-C019F92D2387}"/>
              </a:ext>
            </a:extLst>
          </p:cNvPr>
          <p:cNvGrpSpPr/>
          <p:nvPr/>
        </p:nvGrpSpPr>
        <p:grpSpPr>
          <a:xfrm>
            <a:off x="704367" y="2668531"/>
            <a:ext cx="3325444" cy="3564074"/>
            <a:chOff x="704367" y="2668531"/>
            <a:chExt cx="3325444" cy="3564074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BBE3624A-31A5-96BF-FA4A-393237D0ED65}"/>
                </a:ext>
              </a:extLst>
            </p:cNvPr>
            <p:cNvSpPr/>
            <p:nvPr/>
          </p:nvSpPr>
          <p:spPr>
            <a:xfrm rot="20908512">
              <a:off x="1087830" y="2668531"/>
              <a:ext cx="2941981" cy="3564074"/>
            </a:xfrm>
            <a:custGeom>
              <a:avLst/>
              <a:gdLst/>
              <a:ahLst/>
              <a:cxnLst/>
              <a:rect l="l" t="t" r="r" b="b"/>
              <a:pathLst>
                <a:path w="6546886" h="7931250">
                  <a:moveTo>
                    <a:pt x="0" y="0"/>
                  </a:moveTo>
                  <a:lnTo>
                    <a:pt x="6546886" y="0"/>
                  </a:lnTo>
                  <a:lnTo>
                    <a:pt x="6546886" y="7931250"/>
                  </a:lnTo>
                  <a:lnTo>
                    <a:pt x="0" y="7931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3B31B966-DC5B-D6FD-DB3E-8E4ED9802EE0}"/>
                </a:ext>
              </a:extLst>
            </p:cNvPr>
            <p:cNvSpPr/>
            <p:nvPr/>
          </p:nvSpPr>
          <p:spPr>
            <a:xfrm rot="1678035">
              <a:off x="3112959" y="3030966"/>
              <a:ext cx="746176" cy="2549047"/>
            </a:xfrm>
            <a:custGeom>
              <a:avLst/>
              <a:gdLst/>
              <a:ahLst/>
              <a:cxnLst/>
              <a:rect l="l" t="t" r="r" b="b"/>
              <a:pathLst>
                <a:path w="1660489" h="5672477">
                  <a:moveTo>
                    <a:pt x="0" y="0"/>
                  </a:moveTo>
                  <a:lnTo>
                    <a:pt x="1660489" y="0"/>
                  </a:lnTo>
                  <a:lnTo>
                    <a:pt x="1660489" y="5672476"/>
                  </a:lnTo>
                  <a:lnTo>
                    <a:pt x="0" y="5672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58EFE2B9-8AE4-3A88-1668-49162456EE3A}"/>
                </a:ext>
              </a:extLst>
            </p:cNvPr>
            <p:cNvGrpSpPr/>
            <p:nvPr/>
          </p:nvGrpSpPr>
          <p:grpSpPr>
            <a:xfrm>
              <a:off x="704367" y="4275364"/>
              <a:ext cx="2286062" cy="1473040"/>
              <a:chOff x="0" y="0"/>
              <a:chExt cx="4838700" cy="3117850"/>
            </a:xfrm>
          </p:grpSpPr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168C7AB2-FD09-6BDA-ECE2-E45BC44CAEA0}"/>
                  </a:ext>
                </a:extLst>
              </p:cNvPr>
              <p:cNvSpPr/>
              <p:nvPr/>
            </p:nvSpPr>
            <p:spPr>
              <a:xfrm>
                <a:off x="49530" y="48260"/>
                <a:ext cx="4740910" cy="3018790"/>
              </a:xfrm>
              <a:custGeom>
                <a:avLst/>
                <a:gdLst/>
                <a:ahLst/>
                <a:cxnLst/>
                <a:rect l="l" t="t" r="r" b="b"/>
                <a:pathLst>
                  <a:path w="4740910" h="3018790">
                    <a:moveTo>
                      <a:pt x="105410" y="16510"/>
                    </a:moveTo>
                    <a:cubicBezTo>
                      <a:pt x="694690" y="518160"/>
                      <a:pt x="797560" y="589280"/>
                      <a:pt x="918210" y="666750"/>
                    </a:cubicBezTo>
                    <a:cubicBezTo>
                      <a:pt x="1042670" y="746760"/>
                      <a:pt x="1179830" y="829310"/>
                      <a:pt x="1310640" y="894080"/>
                    </a:cubicBezTo>
                    <a:cubicBezTo>
                      <a:pt x="1433830" y="955040"/>
                      <a:pt x="1563370" y="1004570"/>
                      <a:pt x="1678940" y="1045210"/>
                    </a:cubicBezTo>
                    <a:cubicBezTo>
                      <a:pt x="1776730" y="1079500"/>
                      <a:pt x="1869440" y="1106170"/>
                      <a:pt x="1955800" y="1126490"/>
                    </a:cubicBezTo>
                    <a:cubicBezTo>
                      <a:pt x="2028190" y="1143000"/>
                      <a:pt x="2100580" y="1159510"/>
                      <a:pt x="2160270" y="1160780"/>
                    </a:cubicBezTo>
                    <a:cubicBezTo>
                      <a:pt x="2205990" y="1162050"/>
                      <a:pt x="2250440" y="1165860"/>
                      <a:pt x="2283460" y="1146810"/>
                    </a:cubicBezTo>
                    <a:cubicBezTo>
                      <a:pt x="2316480" y="1127760"/>
                      <a:pt x="2341880" y="1083310"/>
                      <a:pt x="2359660" y="1046480"/>
                    </a:cubicBezTo>
                    <a:cubicBezTo>
                      <a:pt x="2377440" y="1010920"/>
                      <a:pt x="2386330" y="972820"/>
                      <a:pt x="2392680" y="933450"/>
                    </a:cubicBezTo>
                    <a:cubicBezTo>
                      <a:pt x="2400300" y="891540"/>
                      <a:pt x="2404110" y="845820"/>
                      <a:pt x="2400300" y="801370"/>
                    </a:cubicBezTo>
                    <a:cubicBezTo>
                      <a:pt x="2396490" y="755650"/>
                      <a:pt x="2383790" y="709930"/>
                      <a:pt x="2366010" y="665480"/>
                    </a:cubicBezTo>
                    <a:cubicBezTo>
                      <a:pt x="2346960" y="617220"/>
                      <a:pt x="2320290" y="567690"/>
                      <a:pt x="2288540" y="521970"/>
                    </a:cubicBezTo>
                    <a:cubicBezTo>
                      <a:pt x="2255520" y="473710"/>
                      <a:pt x="2213610" y="425450"/>
                      <a:pt x="2170430" y="383540"/>
                    </a:cubicBezTo>
                    <a:cubicBezTo>
                      <a:pt x="2128520" y="341630"/>
                      <a:pt x="2078990" y="302260"/>
                      <a:pt x="2033270" y="269240"/>
                    </a:cubicBezTo>
                    <a:cubicBezTo>
                      <a:pt x="1990090" y="238760"/>
                      <a:pt x="1945640" y="208280"/>
                      <a:pt x="1903730" y="189230"/>
                    </a:cubicBezTo>
                    <a:cubicBezTo>
                      <a:pt x="1868170" y="173990"/>
                      <a:pt x="1835150" y="166370"/>
                      <a:pt x="1800860" y="160020"/>
                    </a:cubicBezTo>
                    <a:cubicBezTo>
                      <a:pt x="1766570" y="153670"/>
                      <a:pt x="1728470" y="146050"/>
                      <a:pt x="1696720" y="148590"/>
                    </a:cubicBezTo>
                    <a:cubicBezTo>
                      <a:pt x="1667510" y="151130"/>
                      <a:pt x="1640840" y="157480"/>
                      <a:pt x="1615440" y="172720"/>
                    </a:cubicBezTo>
                    <a:cubicBezTo>
                      <a:pt x="1584960" y="191770"/>
                      <a:pt x="1549400" y="222250"/>
                      <a:pt x="1529080" y="264160"/>
                    </a:cubicBezTo>
                    <a:cubicBezTo>
                      <a:pt x="1501140" y="320040"/>
                      <a:pt x="1497330" y="410210"/>
                      <a:pt x="1487170" y="492760"/>
                    </a:cubicBezTo>
                    <a:cubicBezTo>
                      <a:pt x="1474470" y="590550"/>
                      <a:pt x="1459230" y="702310"/>
                      <a:pt x="1463040" y="815340"/>
                    </a:cubicBezTo>
                    <a:cubicBezTo>
                      <a:pt x="1466850" y="939800"/>
                      <a:pt x="1488440" y="1083310"/>
                      <a:pt x="1518920" y="1209040"/>
                    </a:cubicBezTo>
                    <a:cubicBezTo>
                      <a:pt x="1548130" y="1330960"/>
                      <a:pt x="1593850" y="1450340"/>
                      <a:pt x="1639570" y="1560830"/>
                    </a:cubicBezTo>
                    <a:cubicBezTo>
                      <a:pt x="1681480" y="1662430"/>
                      <a:pt x="1728470" y="1758950"/>
                      <a:pt x="1779270" y="1849120"/>
                    </a:cubicBezTo>
                    <a:cubicBezTo>
                      <a:pt x="1827530" y="1932940"/>
                      <a:pt x="1882140" y="2010410"/>
                      <a:pt x="1935480" y="2084070"/>
                    </a:cubicBezTo>
                    <a:cubicBezTo>
                      <a:pt x="1986280" y="2153920"/>
                      <a:pt x="2035810" y="2219960"/>
                      <a:pt x="2091690" y="2280920"/>
                    </a:cubicBezTo>
                    <a:cubicBezTo>
                      <a:pt x="2146300" y="2340610"/>
                      <a:pt x="2203450" y="2392680"/>
                      <a:pt x="2269490" y="2443480"/>
                    </a:cubicBezTo>
                    <a:cubicBezTo>
                      <a:pt x="2340610" y="2499360"/>
                      <a:pt x="2421890" y="2552700"/>
                      <a:pt x="2505710" y="2600960"/>
                    </a:cubicBezTo>
                    <a:cubicBezTo>
                      <a:pt x="2594610" y="2651760"/>
                      <a:pt x="2691130" y="2698750"/>
                      <a:pt x="2792730" y="2740660"/>
                    </a:cubicBezTo>
                    <a:cubicBezTo>
                      <a:pt x="2901950" y="2785110"/>
                      <a:pt x="3022600" y="2829560"/>
                      <a:pt x="3141980" y="2856230"/>
                    </a:cubicBezTo>
                    <a:cubicBezTo>
                      <a:pt x="3262630" y="2884170"/>
                      <a:pt x="3385820" y="2905760"/>
                      <a:pt x="3514090" y="2904490"/>
                    </a:cubicBezTo>
                    <a:cubicBezTo>
                      <a:pt x="3649980" y="2903220"/>
                      <a:pt x="3808730" y="2877820"/>
                      <a:pt x="3934460" y="2843530"/>
                    </a:cubicBezTo>
                    <a:cubicBezTo>
                      <a:pt x="4043680" y="2814320"/>
                      <a:pt x="4150360" y="2773680"/>
                      <a:pt x="4230370" y="2722880"/>
                    </a:cubicBezTo>
                    <a:cubicBezTo>
                      <a:pt x="4295140" y="2682240"/>
                      <a:pt x="4345940" y="2625090"/>
                      <a:pt x="4387850" y="2579370"/>
                    </a:cubicBezTo>
                    <a:cubicBezTo>
                      <a:pt x="4422140" y="2542540"/>
                      <a:pt x="4442460" y="2513330"/>
                      <a:pt x="4470400" y="2472690"/>
                    </a:cubicBezTo>
                    <a:cubicBezTo>
                      <a:pt x="4504690" y="2421890"/>
                      <a:pt x="4532630" y="2324100"/>
                      <a:pt x="4573270" y="2293620"/>
                    </a:cubicBezTo>
                    <a:cubicBezTo>
                      <a:pt x="4601210" y="2273300"/>
                      <a:pt x="4640580" y="2269490"/>
                      <a:pt x="4667250" y="2272030"/>
                    </a:cubicBezTo>
                    <a:cubicBezTo>
                      <a:pt x="4688840" y="2273300"/>
                      <a:pt x="4712970" y="2283460"/>
                      <a:pt x="4724400" y="2296160"/>
                    </a:cubicBezTo>
                    <a:cubicBezTo>
                      <a:pt x="4734560" y="2306320"/>
                      <a:pt x="4738370" y="2322830"/>
                      <a:pt x="4738370" y="2335530"/>
                    </a:cubicBezTo>
                    <a:cubicBezTo>
                      <a:pt x="4738370" y="2349500"/>
                      <a:pt x="4735830" y="2364740"/>
                      <a:pt x="4726940" y="2376170"/>
                    </a:cubicBezTo>
                    <a:cubicBezTo>
                      <a:pt x="4715510" y="2388870"/>
                      <a:pt x="4688840" y="2404110"/>
                      <a:pt x="4671060" y="2404110"/>
                    </a:cubicBezTo>
                    <a:cubicBezTo>
                      <a:pt x="4652010" y="2404110"/>
                      <a:pt x="4626610" y="2388870"/>
                      <a:pt x="4616450" y="2373630"/>
                    </a:cubicBezTo>
                    <a:cubicBezTo>
                      <a:pt x="4606290" y="2358390"/>
                      <a:pt x="4603750" y="2327910"/>
                      <a:pt x="4611370" y="2311400"/>
                    </a:cubicBezTo>
                    <a:cubicBezTo>
                      <a:pt x="4618990" y="2294890"/>
                      <a:pt x="4644390" y="2277110"/>
                      <a:pt x="4660900" y="2272030"/>
                    </a:cubicBezTo>
                    <a:cubicBezTo>
                      <a:pt x="4674870" y="2268220"/>
                      <a:pt x="4690110" y="2270760"/>
                      <a:pt x="4702810" y="2278380"/>
                    </a:cubicBezTo>
                    <a:cubicBezTo>
                      <a:pt x="4718050" y="2287270"/>
                      <a:pt x="4734560" y="2312670"/>
                      <a:pt x="4738370" y="2329180"/>
                    </a:cubicBezTo>
                    <a:cubicBezTo>
                      <a:pt x="4740910" y="2343150"/>
                      <a:pt x="4738370" y="2358390"/>
                      <a:pt x="4730750" y="2369820"/>
                    </a:cubicBezTo>
                    <a:cubicBezTo>
                      <a:pt x="4720590" y="2383790"/>
                      <a:pt x="4692650" y="2404110"/>
                      <a:pt x="4677410" y="2404110"/>
                    </a:cubicBezTo>
                    <a:cubicBezTo>
                      <a:pt x="4665980" y="2404110"/>
                      <a:pt x="4654550" y="2382520"/>
                      <a:pt x="4645660" y="2386330"/>
                    </a:cubicBezTo>
                    <a:cubicBezTo>
                      <a:pt x="4631690" y="2391410"/>
                      <a:pt x="4630420" y="2434590"/>
                      <a:pt x="4612640" y="2466340"/>
                    </a:cubicBezTo>
                    <a:cubicBezTo>
                      <a:pt x="4582160" y="2519680"/>
                      <a:pt x="4519930" y="2604770"/>
                      <a:pt x="4464050" y="2664460"/>
                    </a:cubicBezTo>
                    <a:cubicBezTo>
                      <a:pt x="4408170" y="2724150"/>
                      <a:pt x="4351020" y="2781300"/>
                      <a:pt x="4274820" y="2827020"/>
                    </a:cubicBezTo>
                    <a:cubicBezTo>
                      <a:pt x="4184650" y="2881630"/>
                      <a:pt x="4070350" y="2924810"/>
                      <a:pt x="3950970" y="2956560"/>
                    </a:cubicBezTo>
                    <a:cubicBezTo>
                      <a:pt x="3815080" y="2992120"/>
                      <a:pt x="3644900" y="3018790"/>
                      <a:pt x="3500120" y="3018790"/>
                    </a:cubicBezTo>
                    <a:cubicBezTo>
                      <a:pt x="3364230" y="3018790"/>
                      <a:pt x="3233420" y="2994660"/>
                      <a:pt x="3106420" y="2965450"/>
                    </a:cubicBezTo>
                    <a:cubicBezTo>
                      <a:pt x="2980690" y="2936240"/>
                      <a:pt x="2856230" y="2890520"/>
                      <a:pt x="2741930" y="2843530"/>
                    </a:cubicBezTo>
                    <a:cubicBezTo>
                      <a:pt x="2635250" y="2800350"/>
                      <a:pt x="2536190" y="2750820"/>
                      <a:pt x="2442210" y="2696210"/>
                    </a:cubicBezTo>
                    <a:cubicBezTo>
                      <a:pt x="2353310" y="2645410"/>
                      <a:pt x="2268220" y="2588260"/>
                      <a:pt x="2192020" y="2528570"/>
                    </a:cubicBezTo>
                    <a:cubicBezTo>
                      <a:pt x="2122170" y="2473960"/>
                      <a:pt x="2059940" y="2416810"/>
                      <a:pt x="2001520" y="2353310"/>
                    </a:cubicBezTo>
                    <a:cubicBezTo>
                      <a:pt x="1943100" y="2289810"/>
                      <a:pt x="1893570" y="2219960"/>
                      <a:pt x="1840230" y="2147570"/>
                    </a:cubicBezTo>
                    <a:cubicBezTo>
                      <a:pt x="1784350" y="2070100"/>
                      <a:pt x="1725930" y="1988820"/>
                      <a:pt x="1675130" y="1899920"/>
                    </a:cubicBezTo>
                    <a:cubicBezTo>
                      <a:pt x="1621790" y="1805940"/>
                      <a:pt x="1573530" y="1705610"/>
                      <a:pt x="1529080" y="1597660"/>
                    </a:cubicBezTo>
                    <a:cubicBezTo>
                      <a:pt x="1482090" y="1480820"/>
                      <a:pt x="1433830" y="1355090"/>
                      <a:pt x="1403350" y="1225550"/>
                    </a:cubicBezTo>
                    <a:cubicBezTo>
                      <a:pt x="1371600" y="1092200"/>
                      <a:pt x="1350010" y="939800"/>
                      <a:pt x="1346200" y="807720"/>
                    </a:cubicBezTo>
                    <a:cubicBezTo>
                      <a:pt x="1342390" y="688340"/>
                      <a:pt x="1353820" y="574040"/>
                      <a:pt x="1370330" y="467360"/>
                    </a:cubicBezTo>
                    <a:cubicBezTo>
                      <a:pt x="1385570" y="369570"/>
                      <a:pt x="1397000" y="259080"/>
                      <a:pt x="1438910" y="187960"/>
                    </a:cubicBezTo>
                    <a:cubicBezTo>
                      <a:pt x="1473200" y="129540"/>
                      <a:pt x="1527810" y="82550"/>
                      <a:pt x="1577340" y="57150"/>
                    </a:cubicBezTo>
                    <a:cubicBezTo>
                      <a:pt x="1619250" y="35560"/>
                      <a:pt x="1666240" y="30480"/>
                      <a:pt x="1709420" y="29210"/>
                    </a:cubicBezTo>
                    <a:cubicBezTo>
                      <a:pt x="1751330" y="27940"/>
                      <a:pt x="1793240" y="36830"/>
                      <a:pt x="1835150" y="46990"/>
                    </a:cubicBezTo>
                    <a:cubicBezTo>
                      <a:pt x="1878330" y="57150"/>
                      <a:pt x="1920240" y="71120"/>
                      <a:pt x="1963420" y="91440"/>
                    </a:cubicBezTo>
                    <a:cubicBezTo>
                      <a:pt x="2011680" y="114300"/>
                      <a:pt x="2059940" y="146050"/>
                      <a:pt x="2106930" y="180340"/>
                    </a:cubicBezTo>
                    <a:cubicBezTo>
                      <a:pt x="2157730" y="217170"/>
                      <a:pt x="2211070" y="261620"/>
                      <a:pt x="2258060" y="308610"/>
                    </a:cubicBezTo>
                    <a:cubicBezTo>
                      <a:pt x="2306320" y="356870"/>
                      <a:pt x="2354580" y="412750"/>
                      <a:pt x="2391410" y="468630"/>
                    </a:cubicBezTo>
                    <a:cubicBezTo>
                      <a:pt x="2426970" y="521970"/>
                      <a:pt x="2456180" y="580390"/>
                      <a:pt x="2477770" y="637540"/>
                    </a:cubicBezTo>
                    <a:cubicBezTo>
                      <a:pt x="2498090" y="693420"/>
                      <a:pt x="2513330" y="751840"/>
                      <a:pt x="2517140" y="807720"/>
                    </a:cubicBezTo>
                    <a:cubicBezTo>
                      <a:pt x="2520950" y="862330"/>
                      <a:pt x="2514600" y="918210"/>
                      <a:pt x="2503170" y="970280"/>
                    </a:cubicBezTo>
                    <a:cubicBezTo>
                      <a:pt x="2491740" y="1022350"/>
                      <a:pt x="2476500" y="1074420"/>
                      <a:pt x="2447290" y="1120140"/>
                    </a:cubicBezTo>
                    <a:cubicBezTo>
                      <a:pt x="2415540" y="1169670"/>
                      <a:pt x="2367280" y="1226820"/>
                      <a:pt x="2315210" y="1252220"/>
                    </a:cubicBezTo>
                    <a:cubicBezTo>
                      <a:pt x="2264410" y="1276350"/>
                      <a:pt x="2203450" y="1275080"/>
                      <a:pt x="2142490" y="1273810"/>
                    </a:cubicBezTo>
                    <a:cubicBezTo>
                      <a:pt x="2073910" y="1272540"/>
                      <a:pt x="2001520" y="1256030"/>
                      <a:pt x="1924050" y="1238250"/>
                    </a:cubicBezTo>
                    <a:cubicBezTo>
                      <a:pt x="1833880" y="1217930"/>
                      <a:pt x="1736090" y="1188720"/>
                      <a:pt x="1634490" y="1153160"/>
                    </a:cubicBezTo>
                    <a:cubicBezTo>
                      <a:pt x="1515110" y="1111250"/>
                      <a:pt x="1379220" y="1057910"/>
                      <a:pt x="1252220" y="995680"/>
                    </a:cubicBezTo>
                    <a:cubicBezTo>
                      <a:pt x="1117600" y="929640"/>
                      <a:pt x="977900" y="844550"/>
                      <a:pt x="849630" y="763270"/>
                    </a:cubicBezTo>
                    <a:cubicBezTo>
                      <a:pt x="726440" y="684530"/>
                      <a:pt x="619760" y="612140"/>
                      <a:pt x="495300" y="515620"/>
                    </a:cubicBezTo>
                    <a:cubicBezTo>
                      <a:pt x="346710" y="400050"/>
                      <a:pt x="74930" y="176530"/>
                      <a:pt x="21590" y="109220"/>
                    </a:cubicBezTo>
                    <a:cubicBezTo>
                      <a:pt x="7620" y="91440"/>
                      <a:pt x="2540" y="83820"/>
                      <a:pt x="1270" y="69850"/>
                    </a:cubicBezTo>
                    <a:cubicBezTo>
                      <a:pt x="0" y="55880"/>
                      <a:pt x="5080" y="38100"/>
                      <a:pt x="12700" y="26670"/>
                    </a:cubicBezTo>
                    <a:cubicBezTo>
                      <a:pt x="20320" y="15240"/>
                      <a:pt x="35560" y="5080"/>
                      <a:pt x="49530" y="2540"/>
                    </a:cubicBezTo>
                    <a:cubicBezTo>
                      <a:pt x="66040" y="0"/>
                      <a:pt x="105410" y="16510"/>
                      <a:pt x="105410" y="16510"/>
                    </a:cubicBezTo>
                  </a:path>
                </a:pathLst>
              </a:custGeom>
              <a:solidFill>
                <a:srgbClr val="1C0052"/>
              </a:solidFill>
              <a:ln cap="sq">
                <a:noFill/>
                <a:prstDash val="solid"/>
                <a:miter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6565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275</Words>
  <Application>Microsoft Office PowerPoint</Application>
  <PresentationFormat>Widescreen</PresentationFormat>
  <Paragraphs>30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 Light</vt:lpstr>
      <vt:lpstr>UTM Avo</vt:lpstr>
      <vt:lpstr>Courier New</vt:lpstr>
      <vt:lpstr>Arial</vt:lpstr>
      <vt:lpstr>Calibri</vt:lpstr>
      <vt:lpstr>2_Office Theme</vt:lpstr>
      <vt:lpstr>Office Theme</vt:lpstr>
      <vt:lpstr>Tuần 2 Góc sáng tạo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Monkey</cp:lastModifiedBy>
  <cp:revision>135</cp:revision>
  <dcterms:created xsi:type="dcterms:W3CDTF">2023-10-19T01:39:18Z</dcterms:created>
  <dcterms:modified xsi:type="dcterms:W3CDTF">2024-10-08T07:22:36Z</dcterms:modified>
</cp:coreProperties>
</file>