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Lst>
  <p:notesMasterIdLst>
    <p:notesMasterId r:id="rId9"/>
  </p:notesMasterIdLst>
  <p:sldIdLst>
    <p:sldId id="370" r:id="rId3"/>
    <p:sldId id="419" r:id="rId4"/>
    <p:sldId id="412" r:id="rId5"/>
    <p:sldId id="413" r:id="rId6"/>
    <p:sldId id="421" r:id="rId7"/>
    <p:sldId id="365"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E3F3"/>
    <a:srgbClr val="E11F69"/>
    <a:srgbClr val="FF00FF"/>
    <a:srgbClr val="E8A2C0"/>
    <a:srgbClr val="F298D6"/>
    <a:srgbClr val="00CCFF"/>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2" autoAdjust="0"/>
    <p:restoredTop sz="89879" autoAdjust="0"/>
  </p:normalViewPr>
  <p:slideViewPr>
    <p:cSldViewPr snapToGrid="0">
      <p:cViewPr varScale="1">
        <p:scale>
          <a:sx n="76" d="100"/>
          <a:sy n="76" d="100"/>
        </p:scale>
        <p:origin x="1027" y="53"/>
      </p:cViewPr>
      <p:guideLst>
        <p:guide orient="horz" pos="2160"/>
        <p:guide pos="3812"/>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DAB96-B8EF-4ECA-82F6-CA2A0A514080}" type="datetimeFigureOut">
              <a:rPr lang="en-US" smtClean="0"/>
              <a:t>04-02-2025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BF5C3-98C9-4DE1-ACEE-16B969DC144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EBF5C3-98C9-4DE1-ACEE-16B969DC144E}" type="slidenum">
              <a:rPr lang="en-US" smtClean="0"/>
              <a:t>1</a:t>
            </a:fld>
            <a:endParaRPr lang="en-US"/>
          </a:p>
        </p:txBody>
      </p:sp>
    </p:spTree>
    <p:extLst>
      <p:ext uri="{BB962C8B-B14F-4D97-AF65-F5344CB8AC3E}">
        <p14:creationId xmlns:p14="http://schemas.microsoft.com/office/powerpoint/2010/main" val="19712091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44E6E6-66EA-4261-BC32-F98BF6CC210C}" type="datetimeFigureOut">
              <a:rPr lang="en-US" smtClean="0"/>
              <a:t>04-02-2025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9" name="Picture 10"/>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2" y="0"/>
            <a:ext cx="12191508"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04-02-2025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pic>
        <p:nvPicPr>
          <p:cNvPr id="13" name="Picture 12" descr="Diagram&#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04-02-2025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04-02-2025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04-02-2025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04-02-2025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04-02-2025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04-02-2025</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04-02-2025</a:t>
            </a:fld>
            <a:endParaRPr lang="en-US"/>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04-02-2025</a:t>
            </a:fld>
            <a:endParaRPr lang="en-US"/>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04-02-2025</a:t>
            </a:fld>
            <a:endParaRPr lang="en-US"/>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04-02-2025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04-02-2025</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04-02-2025</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04-02-2025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04-02-2025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44E6E6-66EA-4261-BC32-F98BF6CC210C}" type="datetimeFigureOut">
              <a:rPr lang="en-US" smtClean="0"/>
              <a:t>04-02-2025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8" name="Picture 7" descr="A basketball court with a basketball hoop&#10;&#10;Description automatically generated with low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44E6E6-66EA-4261-BC32-F98BF6CC210C}" type="datetimeFigureOut">
              <a:rPr lang="en-US" smtClean="0"/>
              <a:t>04-02-2025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44E6E6-66EA-4261-BC32-F98BF6CC210C}" type="datetimeFigureOut">
              <a:rPr lang="en-US" smtClean="0"/>
              <a:t>04-02-2025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04-02-2025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4E6E6-66EA-4261-BC32-F98BF6CC210C}" type="datetimeFigureOut">
              <a:rPr lang="en-US" smtClean="0"/>
              <a:t>04-02-2025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211B76-5616-4E9D-896D-683DCF1C7392}" type="slidenum">
              <a:rPr lang="en-US" smtClean="0"/>
              <a:t>‹#›</a:t>
            </a:fld>
            <a:endParaRPr lang="en-US"/>
          </a:p>
        </p:txBody>
      </p:sp>
      <p:pic>
        <p:nvPicPr>
          <p:cNvPr id="5" name="Picture 30"/>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04-02-2025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alphaModFix amt="74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04-02-2025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4E6E6-66EA-4261-BC32-F98BF6CC210C}" type="datetimeFigureOut">
              <a:rPr lang="en-US" smtClean="0"/>
              <a:t>04-02-2025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11B76-5616-4E9D-896D-683DCF1C739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w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wmf"/></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5.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809" y="52826"/>
            <a:ext cx="12539367"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3168938" y="2236457"/>
            <a:ext cx="8912772" cy="1950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Bài</a:t>
            </a:r>
            <a:r>
              <a:rPr lang="en-US" sz="5400" b="1"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5400" b="1"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đọc</a:t>
            </a:r>
            <a:r>
              <a:rPr lang="en-US" sz="5400" b="1"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4: </a:t>
            </a:r>
          </a:p>
          <a:p>
            <a:pPr algn="ctr" eaLnBrk="1" hangingPunct="1">
              <a:spcBef>
                <a:spcPts val="1350"/>
              </a:spcBef>
              <a:defRPr/>
            </a:pPr>
            <a:r>
              <a:rPr lang="en-US" sz="5400" b="1"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Hội</a:t>
            </a:r>
            <a:r>
              <a:rPr lang="en-US" sz="5400" b="1"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5400" b="1"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xuân</a:t>
            </a:r>
            <a:r>
              <a:rPr lang="en-US" sz="5400" b="1"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5400" b="1"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vùng</a:t>
            </a:r>
            <a:r>
              <a:rPr lang="en-US" sz="5400" b="1"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5400" b="1"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cao</a:t>
            </a:r>
            <a:endParaRPr lang="en-US" sz="5400" b="1"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endParaRPr>
          </a:p>
        </p:txBody>
      </p:sp>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C8FC563-EA9D-9C59-DA7C-8806B8B0A427}"/>
              </a:ext>
            </a:extLst>
          </p:cNvPr>
          <p:cNvPicPr>
            <a:picLocks noChangeAspect="1"/>
          </p:cNvPicPr>
          <p:nvPr/>
        </p:nvPicPr>
        <p:blipFill>
          <a:blip r:embed="rId5"/>
          <a:stretch>
            <a:fillRect/>
          </a:stretch>
        </p:blipFill>
        <p:spPr>
          <a:xfrm>
            <a:off x="3991610" y="38744"/>
            <a:ext cx="4208780" cy="1571625"/>
          </a:xfrm>
          <a:prstGeom prst="rect">
            <a:avLst/>
          </a:prstGeom>
        </p:spPr>
      </p:pic>
      <p:pic>
        <p:nvPicPr>
          <p:cNvPr id="3" name="Picture 12">
            <a:extLst>
              <a:ext uri="{FF2B5EF4-FFF2-40B4-BE49-F238E27FC236}">
                <a16:creationId xmlns:a16="http://schemas.microsoft.com/office/drawing/2014/main" id="{65E589CD-217B-EE2A-4D39-2F7BBBA35D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662" y="502822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descr="POINSET2">
            <a:extLst>
              <a:ext uri="{FF2B5EF4-FFF2-40B4-BE49-F238E27FC236}">
                <a16:creationId xmlns:a16="http://schemas.microsoft.com/office/drawing/2014/main" id="{D8E8E611-B093-6760-D24E-8F04932AFCA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flipV="1">
            <a:off x="-138593" y="-219216"/>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0473002" y="-158088"/>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8"/>
          <a:stretch>
            <a:fillRect/>
          </a:stretch>
        </p:blipFill>
        <p:spPr>
          <a:xfrm>
            <a:off x="0" y="609599"/>
            <a:ext cx="4366873" cy="56167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2968010" y="1456694"/>
            <a:ext cx="5536282"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Luyện đọc</a:t>
            </a:r>
            <a:endParaRPr lang="en-US" sz="11500" dirty="0">
              <a:solidFill>
                <a:srgbClr val="0070C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126170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C48C6DD-355D-2E5D-05BB-E44155A5EC41}"/>
              </a:ext>
            </a:extLst>
          </p:cNvPr>
          <p:cNvSpPr txBox="1">
            <a:spLocks noChangeArrowheads="1"/>
          </p:cNvSpPr>
          <p:nvPr/>
        </p:nvSpPr>
        <p:spPr bwMode="auto">
          <a:xfrm>
            <a:off x="3078370" y="493143"/>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Luyện đọc từ khó</a:t>
            </a:r>
            <a:endParaRPr lang="en-US" sz="5400" dirty="0">
              <a:solidFill>
                <a:srgbClr val="0070C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endParaRPr>
          </a:p>
        </p:txBody>
      </p:sp>
      <p:sp>
        <p:nvSpPr>
          <p:cNvPr id="3" name="Rectangle: Rounded Corners 8">
            <a:extLst>
              <a:ext uri="{FF2B5EF4-FFF2-40B4-BE49-F238E27FC236}">
                <a16:creationId xmlns:a16="http://schemas.microsoft.com/office/drawing/2014/main" id="{3B10CC8B-5F7C-DDF0-A24C-75673EA30E0F}"/>
              </a:ext>
            </a:extLst>
          </p:cNvPr>
          <p:cNvSpPr/>
          <p:nvPr/>
        </p:nvSpPr>
        <p:spPr>
          <a:xfrm>
            <a:off x="1538805" y="2118657"/>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dirty="0" err="1">
                <a:solidFill>
                  <a:srgbClr val="0070C0"/>
                </a:solidFill>
                <a:latin typeface="UTM Avo" panose="02040603050506020204" pitchFamily="18" charset="0"/>
              </a:rPr>
              <a:t>thoăn</a:t>
            </a:r>
            <a:r>
              <a:rPr lang="en-US" altLang="vi-VN" sz="4800" dirty="0">
                <a:solidFill>
                  <a:srgbClr val="0070C0"/>
                </a:solidFill>
                <a:latin typeface="UTM Avo" panose="02040603050506020204" pitchFamily="18" charset="0"/>
              </a:rPr>
              <a:t> </a:t>
            </a:r>
            <a:r>
              <a:rPr lang="en-US" altLang="vi-VN" sz="4800" dirty="0" err="1">
                <a:solidFill>
                  <a:srgbClr val="0070C0"/>
                </a:solidFill>
                <a:latin typeface="UTM Avo" panose="02040603050506020204" pitchFamily="18" charset="0"/>
              </a:rPr>
              <a:t>thoắt</a:t>
            </a:r>
            <a:endParaRPr lang="en-US" altLang="vi-VN" sz="4800" dirty="0">
              <a:solidFill>
                <a:srgbClr val="0070C0"/>
              </a:solidFill>
              <a:latin typeface="UTM Avo" panose="02040603050506020204" pitchFamily="18" charset="0"/>
            </a:endParaRPr>
          </a:p>
        </p:txBody>
      </p:sp>
      <p:sp>
        <p:nvSpPr>
          <p:cNvPr id="5" name="Rectangle: Rounded Corners 8">
            <a:extLst>
              <a:ext uri="{FF2B5EF4-FFF2-40B4-BE49-F238E27FC236}">
                <a16:creationId xmlns:a16="http://schemas.microsoft.com/office/drawing/2014/main" id="{20B68D6F-7609-BD84-B1CA-BD937D930382}"/>
              </a:ext>
            </a:extLst>
          </p:cNvPr>
          <p:cNvSpPr/>
          <p:nvPr/>
        </p:nvSpPr>
        <p:spPr>
          <a:xfrm>
            <a:off x="4133637" y="3368073"/>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dirty="0" err="1">
                <a:solidFill>
                  <a:srgbClr val="0070C0"/>
                </a:solidFill>
                <a:latin typeface="UTM Avo" panose="02040603050506020204" pitchFamily="18" charset="0"/>
              </a:rPr>
              <a:t>hân</a:t>
            </a:r>
            <a:r>
              <a:rPr lang="en-US" altLang="vi-VN" sz="4800" dirty="0">
                <a:solidFill>
                  <a:srgbClr val="0070C0"/>
                </a:solidFill>
                <a:latin typeface="UTM Avo" panose="02040603050506020204" pitchFamily="18" charset="0"/>
              </a:rPr>
              <a:t> </a:t>
            </a:r>
            <a:r>
              <a:rPr lang="en-US" altLang="vi-VN" sz="4800" dirty="0" err="1">
                <a:solidFill>
                  <a:srgbClr val="0070C0"/>
                </a:solidFill>
                <a:latin typeface="UTM Avo" panose="02040603050506020204" pitchFamily="18" charset="0"/>
              </a:rPr>
              <a:t>hoan</a:t>
            </a:r>
            <a:endParaRPr lang="en-US" altLang="vi-VN" sz="4800" dirty="0">
              <a:solidFill>
                <a:srgbClr val="0070C0"/>
              </a:solidFill>
              <a:latin typeface="UTM Avo" panose="02040603050506020204" pitchFamily="18" charset="0"/>
            </a:endParaRPr>
          </a:p>
        </p:txBody>
      </p:sp>
      <p:sp>
        <p:nvSpPr>
          <p:cNvPr id="6" name="Rectangle: Rounded Corners 8">
            <a:extLst>
              <a:ext uri="{FF2B5EF4-FFF2-40B4-BE49-F238E27FC236}">
                <a16:creationId xmlns:a16="http://schemas.microsoft.com/office/drawing/2014/main" id="{37916720-F050-D67B-D152-CD816F079156}"/>
              </a:ext>
            </a:extLst>
          </p:cNvPr>
          <p:cNvSpPr/>
          <p:nvPr/>
        </p:nvSpPr>
        <p:spPr>
          <a:xfrm>
            <a:off x="6687650" y="4645982"/>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dirty="0" err="1">
                <a:solidFill>
                  <a:srgbClr val="0070C0"/>
                </a:solidFill>
                <a:latin typeface="UTM Avo" panose="02040603050506020204" pitchFamily="18" charset="0"/>
              </a:rPr>
              <a:t>hát</a:t>
            </a:r>
            <a:r>
              <a:rPr lang="en-US" altLang="vi-VN" sz="4800" dirty="0">
                <a:solidFill>
                  <a:srgbClr val="0070C0"/>
                </a:solidFill>
                <a:latin typeface="UTM Avo" panose="02040603050506020204" pitchFamily="18" charset="0"/>
              </a:rPr>
              <a:t> </a:t>
            </a:r>
            <a:r>
              <a:rPr lang="en-US" altLang="vi-VN" sz="4800" dirty="0" err="1">
                <a:solidFill>
                  <a:srgbClr val="0070C0"/>
                </a:solidFill>
                <a:latin typeface="UTM Avo" panose="02040603050506020204" pitchFamily="18" charset="0"/>
              </a:rPr>
              <a:t>lượn</a:t>
            </a:r>
            <a:endParaRPr lang="en-US" altLang="vi-VN" sz="4800" dirty="0">
              <a:solidFill>
                <a:srgbClr val="0070C0"/>
              </a:solidFill>
              <a:latin typeface="UTM Avo" panose="02040603050506020204" pitchFamily="18" charset="0"/>
            </a:endParaRPr>
          </a:p>
        </p:txBody>
      </p:sp>
    </p:spTree>
    <p:extLst>
      <p:ext uri="{BB962C8B-B14F-4D97-AF65-F5344CB8AC3E}">
        <p14:creationId xmlns:p14="http://schemas.microsoft.com/office/powerpoint/2010/main" val="12998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6"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3327858" y="262948"/>
            <a:ext cx="5536282" cy="847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dirty="0" err="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Giải</a:t>
            </a:r>
            <a:r>
              <a:rPr lang="en-US" sz="4800" b="1"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nghĩa</a:t>
            </a:r>
            <a:r>
              <a:rPr lang="en-US" sz="4800" b="1"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từ</a:t>
            </a:r>
            <a:r>
              <a:rPr lang="en-US" sz="4800" b="1"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khó</a:t>
            </a:r>
            <a:endParaRPr lang="en-US" sz="4800"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A7CEC00-CB43-ACA5-8CBE-E326CD3A704C}"/>
              </a:ext>
            </a:extLst>
          </p:cNvPr>
          <p:cNvSpPr txBox="1"/>
          <p:nvPr/>
        </p:nvSpPr>
        <p:spPr>
          <a:xfrm>
            <a:off x="176048" y="1283097"/>
            <a:ext cx="11839903" cy="5183022"/>
          </a:xfrm>
          <a:prstGeom prst="rect">
            <a:avLst/>
          </a:prstGeom>
          <a:noFill/>
        </p:spPr>
        <p:txBody>
          <a:bodyPr wrap="square">
            <a:spAutoFit/>
          </a:bodyPr>
          <a:lstStyle/>
          <a:p>
            <a:pPr marL="457200" indent="-457200">
              <a:lnSpc>
                <a:spcPct val="150000"/>
              </a:lnSpc>
              <a:buFontTx/>
              <a:buChar char="-"/>
            </a:pPr>
            <a:r>
              <a:rPr lang="vi-VN" sz="2800" i="1" dirty="0">
                <a:solidFill>
                  <a:srgbClr val="FF0000"/>
                </a:solidFill>
                <a:latin typeface="UTM Avo" panose="02040603050506020204" pitchFamily="18" charset="0"/>
                <a:ea typeface="Calibri" panose="020F0502020204030204" pitchFamily="34" charset="0"/>
              </a:rPr>
              <a:t>Hội Lồng Tồng( Tiếng Tày – Nùng)</a:t>
            </a:r>
            <a:r>
              <a:rPr lang="en-US" sz="2800" i="1" dirty="0">
                <a:solidFill>
                  <a:srgbClr val="FF0000"/>
                </a:solidFill>
                <a:latin typeface="UTM Avo" panose="02040603050506020204" pitchFamily="18" charset="0"/>
                <a:ea typeface="Calibri" panose="020F0502020204030204" pitchFamily="34" charset="0"/>
              </a:rPr>
              <a:t>:</a:t>
            </a:r>
            <a:r>
              <a:rPr lang="vi-VN" sz="2800" i="1" dirty="0">
                <a:solidFill>
                  <a:srgbClr val="FF0000"/>
                </a:solidFill>
                <a:latin typeface="UTM Avo" panose="02040603050506020204" pitchFamily="18" charset="0"/>
                <a:ea typeface="Calibri" panose="020F0502020204030204" pitchFamily="34" charset="0"/>
              </a:rPr>
              <a:t> </a:t>
            </a:r>
            <a:r>
              <a:rPr lang="en-US" sz="2800" i="1" dirty="0" err="1">
                <a:latin typeface="UTM Avo" panose="02040603050506020204" pitchFamily="18" charset="0"/>
                <a:ea typeface="Calibri" panose="020F0502020204030204" pitchFamily="34" charset="0"/>
              </a:rPr>
              <a:t>lễ</a:t>
            </a:r>
            <a:r>
              <a:rPr lang="en-US" sz="2800" i="1" dirty="0">
                <a:latin typeface="UTM Avo" panose="02040603050506020204" pitchFamily="18" charset="0"/>
                <a:ea typeface="Calibri" panose="020F0502020204030204" pitchFamily="34" charset="0"/>
              </a:rPr>
              <a:t> </a:t>
            </a:r>
            <a:r>
              <a:rPr lang="en-US" sz="2800" i="1" dirty="0" err="1">
                <a:latin typeface="UTM Avo" panose="02040603050506020204" pitchFamily="18" charset="0"/>
                <a:ea typeface="Calibri" panose="020F0502020204030204" pitchFamily="34" charset="0"/>
              </a:rPr>
              <a:t>hội</a:t>
            </a:r>
            <a:r>
              <a:rPr lang="en-US" sz="2800" i="1" dirty="0">
                <a:latin typeface="UTM Avo" panose="02040603050506020204" pitchFamily="18" charset="0"/>
                <a:ea typeface="Calibri" panose="020F0502020204030204" pitchFamily="34" charset="0"/>
              </a:rPr>
              <a:t> </a:t>
            </a:r>
            <a:r>
              <a:rPr lang="en-US" sz="2800" i="1" dirty="0" err="1">
                <a:latin typeface="UTM Avo" panose="02040603050506020204" pitchFamily="18" charset="0"/>
                <a:ea typeface="Calibri" panose="020F0502020204030204" pitchFamily="34" charset="0"/>
              </a:rPr>
              <a:t>xuống</a:t>
            </a:r>
            <a:r>
              <a:rPr lang="en-US" sz="2800" i="1" dirty="0">
                <a:latin typeface="UTM Avo" panose="02040603050506020204" pitchFamily="18" charset="0"/>
                <a:ea typeface="Calibri" panose="020F0502020204030204" pitchFamily="34" charset="0"/>
              </a:rPr>
              <a:t> </a:t>
            </a:r>
            <a:r>
              <a:rPr lang="en-US" sz="2800" i="1" dirty="0" err="1">
                <a:latin typeface="UTM Avo" panose="02040603050506020204" pitchFamily="18" charset="0"/>
                <a:ea typeface="Calibri" panose="020F0502020204030204" pitchFamily="34" charset="0"/>
              </a:rPr>
              <a:t>đồng</a:t>
            </a:r>
            <a:r>
              <a:rPr lang="en-US" sz="2800" i="1" dirty="0">
                <a:latin typeface="UTM Avo" panose="02040603050506020204" pitchFamily="18" charset="0"/>
                <a:ea typeface="Calibri" panose="020F0502020204030204" pitchFamily="34" charset="0"/>
              </a:rPr>
              <a:t> </a:t>
            </a:r>
            <a:r>
              <a:rPr lang="en-US" sz="2800" i="1" dirty="0" err="1">
                <a:latin typeface="UTM Avo" panose="02040603050506020204" pitchFamily="18" charset="0"/>
                <a:ea typeface="Calibri" panose="020F0502020204030204" pitchFamily="34" charset="0"/>
              </a:rPr>
              <a:t>để</a:t>
            </a:r>
            <a:r>
              <a:rPr lang="en-US" sz="2800" i="1" dirty="0">
                <a:latin typeface="UTM Avo" panose="02040603050506020204" pitchFamily="18" charset="0"/>
                <a:ea typeface="Calibri" panose="020F0502020204030204" pitchFamily="34" charset="0"/>
              </a:rPr>
              <a:t> </a:t>
            </a:r>
            <a:r>
              <a:rPr lang="en-US" sz="2800" i="1" dirty="0" err="1">
                <a:latin typeface="UTM Avo" panose="02040603050506020204" pitchFamily="18" charset="0"/>
                <a:ea typeface="Calibri" panose="020F0502020204030204" pitchFamily="34" charset="0"/>
              </a:rPr>
              <a:t>cầu</a:t>
            </a:r>
            <a:r>
              <a:rPr lang="en-US" sz="2800" i="1" dirty="0">
                <a:latin typeface="UTM Avo" panose="02040603050506020204" pitchFamily="18" charset="0"/>
                <a:ea typeface="Calibri" panose="020F0502020204030204" pitchFamily="34" charset="0"/>
              </a:rPr>
              <a:t> </a:t>
            </a:r>
            <a:r>
              <a:rPr lang="en-US" sz="2800" i="1" dirty="0" err="1">
                <a:latin typeface="UTM Avo" panose="02040603050506020204" pitchFamily="18" charset="0"/>
                <a:ea typeface="Calibri" panose="020F0502020204030204" pitchFamily="34" charset="0"/>
              </a:rPr>
              <a:t>cho</a:t>
            </a:r>
            <a:r>
              <a:rPr lang="en-US" sz="2800" i="1" dirty="0">
                <a:latin typeface="UTM Avo" panose="02040603050506020204" pitchFamily="18" charset="0"/>
                <a:ea typeface="Calibri" panose="020F0502020204030204" pitchFamily="34" charset="0"/>
              </a:rPr>
              <a:t> </a:t>
            </a:r>
            <a:r>
              <a:rPr lang="en-US" sz="2800" i="1" dirty="0" err="1">
                <a:latin typeface="UTM Avo" panose="02040603050506020204" pitchFamily="18" charset="0"/>
                <a:ea typeface="Calibri" panose="020F0502020204030204" pitchFamily="34" charset="0"/>
              </a:rPr>
              <a:t>mưa</a:t>
            </a:r>
            <a:r>
              <a:rPr lang="en-US" sz="2800" i="1" dirty="0">
                <a:latin typeface="UTM Avo" panose="02040603050506020204" pitchFamily="18" charset="0"/>
                <a:ea typeface="Calibri" panose="020F0502020204030204" pitchFamily="34" charset="0"/>
              </a:rPr>
              <a:t> </a:t>
            </a:r>
            <a:r>
              <a:rPr lang="en-US" sz="2800" i="1" dirty="0" err="1">
                <a:latin typeface="UTM Avo" panose="02040603050506020204" pitchFamily="18" charset="0"/>
                <a:ea typeface="Calibri" panose="020F0502020204030204" pitchFamily="34" charset="0"/>
              </a:rPr>
              <a:t>thuận</a:t>
            </a:r>
            <a:r>
              <a:rPr lang="en-US" sz="2800" i="1" dirty="0">
                <a:latin typeface="UTM Avo" panose="02040603050506020204" pitchFamily="18" charset="0"/>
                <a:ea typeface="Calibri" panose="020F0502020204030204" pitchFamily="34" charset="0"/>
              </a:rPr>
              <a:t>, </a:t>
            </a:r>
            <a:r>
              <a:rPr lang="en-US" sz="2800" i="1" dirty="0" err="1">
                <a:latin typeface="UTM Avo" panose="02040603050506020204" pitchFamily="18" charset="0"/>
                <a:ea typeface="Calibri" panose="020F0502020204030204" pitchFamily="34" charset="0"/>
              </a:rPr>
              <a:t>gió</a:t>
            </a:r>
            <a:r>
              <a:rPr lang="en-US" sz="2800" i="1" dirty="0">
                <a:latin typeface="UTM Avo" panose="02040603050506020204" pitchFamily="18" charset="0"/>
                <a:ea typeface="Calibri" panose="020F0502020204030204" pitchFamily="34" charset="0"/>
              </a:rPr>
              <a:t> </a:t>
            </a:r>
            <a:r>
              <a:rPr lang="en-US" sz="2800" i="1" dirty="0" err="1">
                <a:latin typeface="UTM Avo" panose="02040603050506020204" pitchFamily="18" charset="0"/>
                <a:ea typeface="Calibri" panose="020F0502020204030204" pitchFamily="34" charset="0"/>
              </a:rPr>
              <a:t>hòa</a:t>
            </a:r>
            <a:r>
              <a:rPr lang="en-US" sz="2800" i="1" dirty="0">
                <a:latin typeface="UTM Avo" panose="02040603050506020204" pitchFamily="18" charset="0"/>
                <a:ea typeface="Calibri" panose="020F0502020204030204" pitchFamily="34" charset="0"/>
              </a:rPr>
              <a:t>, </a:t>
            </a:r>
            <a:r>
              <a:rPr lang="en-US" sz="2800" i="1" dirty="0" err="1">
                <a:latin typeface="UTM Avo" panose="02040603050506020204" pitchFamily="18" charset="0"/>
                <a:ea typeface="Calibri" panose="020F0502020204030204" pitchFamily="34" charset="0"/>
              </a:rPr>
              <a:t>cây</a:t>
            </a:r>
            <a:r>
              <a:rPr lang="en-US" sz="2800" i="1" dirty="0">
                <a:latin typeface="UTM Avo" panose="02040603050506020204" pitchFamily="18" charset="0"/>
                <a:ea typeface="Calibri" panose="020F0502020204030204" pitchFamily="34" charset="0"/>
              </a:rPr>
              <a:t> </a:t>
            </a:r>
            <a:r>
              <a:rPr lang="en-US" sz="2800" i="1" dirty="0" err="1">
                <a:latin typeface="UTM Avo" panose="02040603050506020204" pitchFamily="18" charset="0"/>
                <a:ea typeface="Calibri" panose="020F0502020204030204" pitchFamily="34" charset="0"/>
              </a:rPr>
              <a:t>cối</a:t>
            </a:r>
            <a:r>
              <a:rPr lang="en-US" sz="2800" i="1" dirty="0">
                <a:latin typeface="UTM Avo" panose="02040603050506020204" pitchFamily="18" charset="0"/>
                <a:ea typeface="Calibri" panose="020F0502020204030204" pitchFamily="34" charset="0"/>
              </a:rPr>
              <a:t> </a:t>
            </a:r>
            <a:r>
              <a:rPr lang="en-US" sz="2800" i="1" dirty="0" err="1">
                <a:latin typeface="UTM Avo" panose="02040603050506020204" pitchFamily="18" charset="0"/>
                <a:ea typeface="Calibri" panose="020F0502020204030204" pitchFamily="34" charset="0"/>
              </a:rPr>
              <a:t>tươi</a:t>
            </a:r>
            <a:r>
              <a:rPr lang="en-US" sz="2800" i="1" dirty="0">
                <a:latin typeface="UTM Avo" panose="02040603050506020204" pitchFamily="18" charset="0"/>
                <a:ea typeface="Calibri" panose="020F0502020204030204" pitchFamily="34" charset="0"/>
              </a:rPr>
              <a:t> </a:t>
            </a:r>
            <a:r>
              <a:rPr lang="en-US" sz="2800" i="1" dirty="0" err="1">
                <a:latin typeface="UTM Avo" panose="02040603050506020204" pitchFamily="18" charset="0"/>
                <a:ea typeface="Calibri" panose="020F0502020204030204" pitchFamily="34" charset="0"/>
              </a:rPr>
              <a:t>tốt,mùa</a:t>
            </a:r>
            <a:r>
              <a:rPr lang="en-US" sz="2800" i="1" dirty="0">
                <a:latin typeface="UTM Avo" panose="02040603050506020204" pitchFamily="18" charset="0"/>
                <a:ea typeface="Calibri" panose="020F0502020204030204" pitchFamily="34" charset="0"/>
              </a:rPr>
              <a:t> </a:t>
            </a:r>
            <a:r>
              <a:rPr lang="en-US" sz="2800" i="1" dirty="0" err="1">
                <a:latin typeface="UTM Avo" panose="02040603050506020204" pitchFamily="18" charset="0"/>
                <a:ea typeface="Calibri" panose="020F0502020204030204" pitchFamily="34" charset="0"/>
              </a:rPr>
              <a:t>màng</a:t>
            </a:r>
            <a:r>
              <a:rPr lang="en-US" sz="2800" i="1" dirty="0">
                <a:latin typeface="UTM Avo" panose="02040603050506020204" pitchFamily="18" charset="0"/>
                <a:ea typeface="Calibri" panose="020F0502020204030204" pitchFamily="34" charset="0"/>
              </a:rPr>
              <a:t> </a:t>
            </a:r>
            <a:r>
              <a:rPr lang="en-US" sz="2800" i="1" dirty="0" err="1">
                <a:latin typeface="UTM Avo" panose="02040603050506020204" pitchFamily="18" charset="0"/>
                <a:ea typeface="Calibri" panose="020F0502020204030204" pitchFamily="34" charset="0"/>
              </a:rPr>
              <a:t>bội</a:t>
            </a:r>
            <a:r>
              <a:rPr lang="en-US" sz="2800" i="1" dirty="0">
                <a:latin typeface="UTM Avo" panose="02040603050506020204" pitchFamily="18" charset="0"/>
                <a:ea typeface="Calibri" panose="020F0502020204030204" pitchFamily="34" charset="0"/>
              </a:rPr>
              <a:t> </a:t>
            </a:r>
            <a:r>
              <a:rPr lang="en-US" sz="2800" i="1" dirty="0" err="1">
                <a:latin typeface="UTM Avo" panose="02040603050506020204" pitchFamily="18" charset="0"/>
                <a:ea typeface="Calibri" panose="020F0502020204030204" pitchFamily="34" charset="0"/>
              </a:rPr>
              <a:t>thu</a:t>
            </a:r>
            <a:r>
              <a:rPr lang="en-US" sz="2800" i="1" dirty="0">
                <a:latin typeface="UTM Avo" panose="02040603050506020204" pitchFamily="18" charset="0"/>
                <a:ea typeface="Calibri" panose="020F0502020204030204" pitchFamily="34" charset="0"/>
              </a:rPr>
              <a:t>, </a:t>
            </a:r>
            <a:r>
              <a:rPr lang="en-US" sz="2800" i="1" dirty="0" err="1">
                <a:latin typeface="UTM Avo" panose="02040603050506020204" pitchFamily="18" charset="0"/>
                <a:ea typeface="Calibri" panose="020F0502020204030204" pitchFamily="34" charset="0"/>
              </a:rPr>
              <a:t>đời</a:t>
            </a:r>
            <a:r>
              <a:rPr lang="en-US" sz="2800" i="1" dirty="0">
                <a:latin typeface="UTM Avo" panose="02040603050506020204" pitchFamily="18" charset="0"/>
                <a:ea typeface="Calibri" panose="020F0502020204030204" pitchFamily="34" charset="0"/>
              </a:rPr>
              <a:t> </a:t>
            </a:r>
            <a:r>
              <a:rPr lang="en-US" sz="2800" i="1" dirty="0" err="1">
                <a:latin typeface="UTM Avo" panose="02040603050506020204" pitchFamily="18" charset="0"/>
                <a:ea typeface="Calibri" panose="020F0502020204030204" pitchFamily="34" charset="0"/>
              </a:rPr>
              <a:t>sống</a:t>
            </a:r>
            <a:r>
              <a:rPr lang="en-US" sz="2800" i="1" dirty="0">
                <a:latin typeface="UTM Avo" panose="02040603050506020204" pitchFamily="18" charset="0"/>
                <a:ea typeface="Calibri" panose="020F0502020204030204" pitchFamily="34" charset="0"/>
              </a:rPr>
              <a:t> </a:t>
            </a:r>
            <a:r>
              <a:rPr lang="en-US" sz="2800" i="1" dirty="0" err="1">
                <a:latin typeface="UTM Avo" panose="02040603050506020204" pitchFamily="18" charset="0"/>
                <a:ea typeface="Calibri" panose="020F0502020204030204" pitchFamily="34" charset="0"/>
              </a:rPr>
              <a:t>ấm</a:t>
            </a:r>
            <a:r>
              <a:rPr lang="en-US" sz="2800" i="1" dirty="0">
                <a:latin typeface="UTM Avo" panose="02040603050506020204" pitchFamily="18" charset="0"/>
                <a:ea typeface="Calibri" panose="020F0502020204030204" pitchFamily="34" charset="0"/>
              </a:rPr>
              <a:t> no.</a:t>
            </a:r>
            <a:endParaRPr lang="vi-VN" sz="2800" i="1" dirty="0">
              <a:latin typeface="UTM Avo" panose="02040603050506020204" pitchFamily="18" charset="0"/>
              <a:ea typeface="Calibri" panose="020F0502020204030204" pitchFamily="34" charset="0"/>
            </a:endParaRPr>
          </a:p>
          <a:p>
            <a:pPr marL="457200" indent="-457200">
              <a:lnSpc>
                <a:spcPct val="150000"/>
              </a:lnSpc>
              <a:buFontTx/>
              <a:buChar char="-"/>
            </a:pPr>
            <a:r>
              <a:rPr lang="vi-VN" sz="2800" i="1" dirty="0">
                <a:solidFill>
                  <a:srgbClr val="FF0000"/>
                </a:solidFill>
                <a:latin typeface="UTM Avo" panose="02040603050506020204" pitchFamily="18" charset="0"/>
                <a:ea typeface="Calibri" panose="020F0502020204030204" pitchFamily="34" charset="0"/>
              </a:rPr>
              <a:t>Điệu then: </a:t>
            </a:r>
            <a:r>
              <a:rPr lang="vi-VN" sz="2800" i="1" dirty="0">
                <a:latin typeface="UTM Avo" panose="02040603050506020204" pitchFamily="18" charset="0"/>
                <a:ea typeface="Calibri" panose="020F0502020204030204" pitchFamily="34" charset="0"/>
              </a:rPr>
              <a:t>một điệu hát dân gian của đồng bào các dân tộc Tày, Nùng.</a:t>
            </a:r>
          </a:p>
          <a:p>
            <a:pPr marL="457200" indent="-457200">
              <a:lnSpc>
                <a:spcPct val="150000"/>
              </a:lnSpc>
              <a:buFontTx/>
              <a:buChar char="-"/>
            </a:pPr>
            <a:r>
              <a:rPr lang="vi-VN" sz="2800" i="1" dirty="0">
                <a:solidFill>
                  <a:srgbClr val="FF0000"/>
                </a:solidFill>
                <a:latin typeface="UTM Avo" panose="02040603050506020204" pitchFamily="18" charset="0"/>
                <a:ea typeface="Calibri" panose="020F0502020204030204" pitchFamily="34" charset="0"/>
              </a:rPr>
              <a:t>Đàn tính: </a:t>
            </a:r>
            <a:r>
              <a:rPr lang="vi-VN" sz="2800" i="1" dirty="0">
                <a:latin typeface="UTM Avo" panose="02040603050506020204" pitchFamily="18" charset="0"/>
                <a:ea typeface="Calibri" panose="020F0502020204030204" pitchFamily="34" charset="0"/>
              </a:rPr>
              <a:t>một loại đàn dây của đồng bào các dân tộc Tày, Nùng.</a:t>
            </a:r>
          </a:p>
          <a:p>
            <a:pPr marL="457200" indent="-457200">
              <a:lnSpc>
                <a:spcPct val="150000"/>
              </a:lnSpc>
              <a:buFontTx/>
              <a:buChar char="-"/>
            </a:pPr>
            <a:r>
              <a:rPr lang="vi-VN" sz="2800" i="1" dirty="0">
                <a:solidFill>
                  <a:srgbClr val="FF0000"/>
                </a:solidFill>
                <a:latin typeface="UTM Avo" panose="02040603050506020204" pitchFamily="18" charset="0"/>
                <a:ea typeface="Calibri" panose="020F0502020204030204" pitchFamily="34" charset="0"/>
              </a:rPr>
              <a:t>Còn: </a:t>
            </a:r>
            <a:r>
              <a:rPr lang="vi-VN" sz="2800" i="1" dirty="0">
                <a:latin typeface="UTM Avo" panose="02040603050506020204" pitchFamily="18" charset="0"/>
                <a:ea typeface="Calibri" panose="020F0502020204030204" pitchFamily="34" charset="0"/>
              </a:rPr>
              <a:t>quả cầu bằng vải có nhiều dải màu, dùng để tung, ném làm trò chơi trong ngày hội của một số dân tộc miền núi.</a:t>
            </a:r>
          </a:p>
          <a:p>
            <a:pPr marL="457200" indent="-457200">
              <a:lnSpc>
                <a:spcPct val="150000"/>
              </a:lnSpc>
              <a:buFontTx/>
              <a:buChar char="-"/>
            </a:pPr>
            <a:r>
              <a:rPr lang="vi-VN" sz="2800" i="1" dirty="0">
                <a:solidFill>
                  <a:srgbClr val="FF0000"/>
                </a:solidFill>
                <a:latin typeface="UTM Avo" panose="02040603050506020204" pitchFamily="18" charset="0"/>
                <a:ea typeface="Calibri" panose="020F0502020204030204" pitchFamily="34" charset="0"/>
              </a:rPr>
              <a:t> Sán Chỉ: </a:t>
            </a:r>
            <a:r>
              <a:rPr lang="vi-VN" sz="2800" i="1" dirty="0">
                <a:latin typeface="UTM Avo" panose="02040603050506020204" pitchFamily="18" charset="0"/>
                <a:ea typeface="Calibri" panose="020F0502020204030204" pitchFamily="34" charset="0"/>
              </a:rPr>
              <a:t>một nhánh của dân tộc Sán Chay, sống chủ yếu ở vùng núi và trung du phía Bắc nước ta.</a:t>
            </a:r>
          </a:p>
        </p:txBody>
      </p:sp>
    </p:spTree>
    <p:extLst>
      <p:ext uri="{BB962C8B-B14F-4D97-AF65-F5344CB8AC3E}">
        <p14:creationId xmlns:p14="http://schemas.microsoft.com/office/powerpoint/2010/main" val="2191995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16"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1781503" y="734037"/>
            <a:ext cx="8576441"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THEO NHÓM</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pic>
        <p:nvPicPr>
          <p:cNvPr id="7" name="Picture 6" descr="A group of dolls&#10;&#10;Description automatically generated with low confidence">
            <a:extLst>
              <a:ext uri="{FF2B5EF4-FFF2-40B4-BE49-F238E27FC236}">
                <a16:creationId xmlns:a16="http://schemas.microsoft.com/office/drawing/2014/main" id="{6F464680-90FC-7CC1-640B-8BD8B69769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4" y="1905000"/>
            <a:ext cx="3404056" cy="4379298"/>
          </a:xfrm>
          <a:prstGeom prst="rect">
            <a:avLst/>
          </a:prstGeom>
          <a:effectLst>
            <a:outerShdw blurRad="76200" dir="13500000" sy="23000" kx="1200000" algn="br" rotWithShape="0">
              <a:prstClr val="black">
                <a:alpha val="20000"/>
              </a:prstClr>
            </a:outerShdw>
          </a:effectLst>
        </p:spPr>
      </p:pic>
      <p:sp>
        <p:nvSpPr>
          <p:cNvPr id="10" name="Rectangle: Rounded Corners 34">
            <a:extLst>
              <a:ext uri="{FF2B5EF4-FFF2-40B4-BE49-F238E27FC236}">
                <a16:creationId xmlns:a16="http://schemas.microsoft.com/office/drawing/2014/main" id="{DDE22D18-D7F0-6B4F-3D53-66B11D020E0D}"/>
              </a:ext>
            </a:extLst>
          </p:cNvPr>
          <p:cNvSpPr/>
          <p:nvPr/>
        </p:nvSpPr>
        <p:spPr>
          <a:xfrm>
            <a:off x="3600520" y="2267607"/>
            <a:ext cx="8328152" cy="2824655"/>
          </a:xfrm>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4087051 w 8328152"/>
              <a:gd name="connsiteY17" fmla="*/ 2824655 h 2824655"/>
              <a:gd name="connsiteX18" fmla="*/ 3615279 w 8328152"/>
              <a:gd name="connsiteY18" fmla="*/ 2824655 h 2824655"/>
              <a:gd name="connsiteX19" fmla="*/ 2719872 w 8328152"/>
              <a:gd name="connsiteY19" fmla="*/ 2824655 h 2824655"/>
              <a:gd name="connsiteX20" fmla="*/ 1824467 w 8328152"/>
              <a:gd name="connsiteY20" fmla="*/ 2824655 h 2824655"/>
              <a:gd name="connsiteX21" fmla="*/ 794270 w 8328152"/>
              <a:gd name="connsiteY21" fmla="*/ 2824655 h 2824655"/>
              <a:gd name="connsiteX22" fmla="*/ 0 w 8328152"/>
              <a:gd name="connsiteY22" fmla="*/ 2254865 h 2824655"/>
              <a:gd name="connsiteX23" fmla="*/ 0 w 8328152"/>
              <a:gd name="connsiteY23" fmla="*/ 1693173 h 2824655"/>
              <a:gd name="connsiteX24" fmla="*/ 0 w 8328152"/>
              <a:gd name="connsiteY24" fmla="*/ 1097779 h 2824655"/>
              <a:gd name="connsiteX25" fmla="*/ 0 w 8328152"/>
              <a:gd name="connsiteY25"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39348" y="233944"/>
                  <a:pt x="382938" y="28481"/>
                  <a:pt x="794270" y="0"/>
                </a:cubicBezTo>
                <a:cubicBezTo>
                  <a:pt x="1040769" y="1422"/>
                  <a:pt x="1444198" y="-12643"/>
                  <a:pt x="1757072" y="0"/>
                </a:cubicBezTo>
                <a:cubicBezTo>
                  <a:pt x="2119653" y="23080"/>
                  <a:pt x="2194318" y="22234"/>
                  <a:pt x="2585081" y="0"/>
                </a:cubicBezTo>
                <a:cubicBezTo>
                  <a:pt x="2979472" y="-37518"/>
                  <a:pt x="3122971" y="55112"/>
                  <a:pt x="3413091" y="0"/>
                </a:cubicBezTo>
                <a:cubicBezTo>
                  <a:pt x="3772337" y="-24429"/>
                  <a:pt x="4197602" y="48373"/>
                  <a:pt x="4443288" y="0"/>
                </a:cubicBezTo>
                <a:cubicBezTo>
                  <a:pt x="4666497" y="5915"/>
                  <a:pt x="5010282" y="-39465"/>
                  <a:pt x="5203901" y="0"/>
                </a:cubicBezTo>
                <a:cubicBezTo>
                  <a:pt x="5310510" y="9967"/>
                  <a:pt x="5735140" y="-49105"/>
                  <a:pt x="6031910" y="0"/>
                </a:cubicBezTo>
                <a:cubicBezTo>
                  <a:pt x="6261049" y="-96973"/>
                  <a:pt x="7185236" y="31892"/>
                  <a:pt x="7533881" y="0"/>
                </a:cubicBezTo>
                <a:cubicBezTo>
                  <a:pt x="7967092" y="-73230"/>
                  <a:pt x="8221313" y="250204"/>
                  <a:pt x="8328152" y="569789"/>
                </a:cubicBezTo>
                <a:cubicBezTo>
                  <a:pt x="8360801" y="848341"/>
                  <a:pt x="8343091" y="938631"/>
                  <a:pt x="8328152" y="1148332"/>
                </a:cubicBezTo>
                <a:cubicBezTo>
                  <a:pt x="8284957" y="1342879"/>
                  <a:pt x="8349048" y="1469200"/>
                  <a:pt x="8328152" y="1710024"/>
                </a:cubicBezTo>
                <a:cubicBezTo>
                  <a:pt x="8272569" y="1957337"/>
                  <a:pt x="8353163" y="2054537"/>
                  <a:pt x="8328152" y="2254865"/>
                </a:cubicBezTo>
                <a:cubicBezTo>
                  <a:pt x="8358363" y="2590354"/>
                  <a:pt x="7986183" y="2773184"/>
                  <a:pt x="7533881" y="2824655"/>
                </a:cubicBezTo>
                <a:cubicBezTo>
                  <a:pt x="7095033" y="2803473"/>
                  <a:pt x="6944375" y="2834681"/>
                  <a:pt x="6571079" y="2824655"/>
                </a:cubicBezTo>
                <a:cubicBezTo>
                  <a:pt x="6142160" y="2777586"/>
                  <a:pt x="5891133" y="2828464"/>
                  <a:pt x="5608279" y="2824655"/>
                </a:cubicBezTo>
                <a:cubicBezTo>
                  <a:pt x="5242598" y="2829321"/>
                  <a:pt x="5063828" y="2862330"/>
                  <a:pt x="4578079" y="2824655"/>
                </a:cubicBezTo>
                <a:cubicBezTo>
                  <a:pt x="4367870" y="2841948"/>
                  <a:pt x="4235937" y="2824366"/>
                  <a:pt x="4087051" y="2824655"/>
                </a:cubicBezTo>
                <a:cubicBezTo>
                  <a:pt x="3938165" y="2824944"/>
                  <a:pt x="3769784" y="2812042"/>
                  <a:pt x="3615279" y="2824655"/>
                </a:cubicBezTo>
                <a:cubicBezTo>
                  <a:pt x="3370020" y="2869440"/>
                  <a:pt x="2923854" y="2833505"/>
                  <a:pt x="2719872" y="2824655"/>
                </a:cubicBezTo>
                <a:cubicBezTo>
                  <a:pt x="2526738" y="2795309"/>
                  <a:pt x="2116541" y="2820746"/>
                  <a:pt x="1824467" y="2824655"/>
                </a:cubicBezTo>
                <a:cubicBezTo>
                  <a:pt x="1621500" y="2843217"/>
                  <a:pt x="1297657" y="2876649"/>
                  <a:pt x="794270" y="2824655"/>
                </a:cubicBezTo>
                <a:cubicBezTo>
                  <a:pt x="419219" y="2752048"/>
                  <a:pt x="150068" y="2564796"/>
                  <a:pt x="0" y="2254865"/>
                </a:cubicBezTo>
                <a:cubicBezTo>
                  <a:pt x="73058" y="2064459"/>
                  <a:pt x="-32795" y="1885641"/>
                  <a:pt x="0" y="1693173"/>
                </a:cubicBezTo>
                <a:cubicBezTo>
                  <a:pt x="51761" y="1499237"/>
                  <a:pt x="21350" y="1318373"/>
                  <a:pt x="0" y="1097779"/>
                </a:cubicBezTo>
                <a:cubicBezTo>
                  <a:pt x="-10103" y="860248"/>
                  <a:pt x="-65887" y="703058"/>
                  <a:pt x="0" y="569789"/>
                </a:cubicBezTo>
                <a:close/>
              </a:path>
              <a:path w="8328152" h="2824655" stroke="0" extrusionOk="0">
                <a:moveTo>
                  <a:pt x="0" y="569789"/>
                </a:moveTo>
                <a:cubicBezTo>
                  <a:pt x="32550" y="207208"/>
                  <a:pt x="411602" y="-106709"/>
                  <a:pt x="794270" y="0"/>
                </a:cubicBezTo>
                <a:cubicBezTo>
                  <a:pt x="1080818" y="-23663"/>
                  <a:pt x="1600010" y="-24450"/>
                  <a:pt x="1824467" y="0"/>
                </a:cubicBezTo>
                <a:cubicBezTo>
                  <a:pt x="2025499" y="-10540"/>
                  <a:pt x="2359770" y="-50547"/>
                  <a:pt x="2652477" y="0"/>
                </a:cubicBezTo>
                <a:cubicBezTo>
                  <a:pt x="2939049" y="46615"/>
                  <a:pt x="3278929" y="-4422"/>
                  <a:pt x="3480486" y="0"/>
                </a:cubicBezTo>
                <a:cubicBezTo>
                  <a:pt x="3650321" y="-2480"/>
                  <a:pt x="4176160" y="50788"/>
                  <a:pt x="4510684" y="0"/>
                </a:cubicBezTo>
                <a:cubicBezTo>
                  <a:pt x="4846424" y="47079"/>
                  <a:pt x="5146990" y="-9021"/>
                  <a:pt x="5406089" y="0"/>
                </a:cubicBezTo>
                <a:cubicBezTo>
                  <a:pt x="5678159" y="38923"/>
                  <a:pt x="6250332" y="-5555"/>
                  <a:pt x="6503684" y="0"/>
                </a:cubicBezTo>
                <a:cubicBezTo>
                  <a:pt x="6796718" y="39747"/>
                  <a:pt x="7196392" y="33125"/>
                  <a:pt x="7533881" y="0"/>
                </a:cubicBezTo>
                <a:cubicBezTo>
                  <a:pt x="7893363" y="-35320"/>
                  <a:pt x="8404216" y="251005"/>
                  <a:pt x="8328152" y="569789"/>
                </a:cubicBezTo>
                <a:cubicBezTo>
                  <a:pt x="8349373" y="739371"/>
                  <a:pt x="8293966" y="955731"/>
                  <a:pt x="8328152" y="1097779"/>
                </a:cubicBezTo>
                <a:cubicBezTo>
                  <a:pt x="8369185" y="1179594"/>
                  <a:pt x="8279851" y="1520158"/>
                  <a:pt x="8328152" y="1693173"/>
                </a:cubicBezTo>
                <a:cubicBezTo>
                  <a:pt x="8367880" y="1929393"/>
                  <a:pt x="8311002" y="1993392"/>
                  <a:pt x="8328152" y="2254865"/>
                </a:cubicBezTo>
                <a:cubicBezTo>
                  <a:pt x="8288666" y="2492034"/>
                  <a:pt x="7864805" y="2817090"/>
                  <a:pt x="7533881" y="2824655"/>
                </a:cubicBezTo>
                <a:cubicBezTo>
                  <a:pt x="7407275" y="2794670"/>
                  <a:pt x="6944113" y="2824820"/>
                  <a:pt x="6773267" y="2824655"/>
                </a:cubicBezTo>
                <a:cubicBezTo>
                  <a:pt x="6502511" y="2837463"/>
                  <a:pt x="6094395" y="2943199"/>
                  <a:pt x="5675674" y="2824655"/>
                </a:cubicBezTo>
                <a:cubicBezTo>
                  <a:pt x="5277896" y="2783228"/>
                  <a:pt x="5115180" y="2790458"/>
                  <a:pt x="4780269" y="2824655"/>
                </a:cubicBezTo>
                <a:cubicBezTo>
                  <a:pt x="4458226" y="2865360"/>
                  <a:pt x="4130174" y="2865860"/>
                  <a:pt x="3884863" y="2824655"/>
                </a:cubicBezTo>
                <a:cubicBezTo>
                  <a:pt x="3655472" y="2778052"/>
                  <a:pt x="3352160" y="2819681"/>
                  <a:pt x="2787269" y="2824655"/>
                </a:cubicBezTo>
                <a:cubicBezTo>
                  <a:pt x="2253170" y="2824698"/>
                  <a:pt x="2261146" y="2856477"/>
                  <a:pt x="1757072" y="2824655"/>
                </a:cubicBezTo>
                <a:cubicBezTo>
                  <a:pt x="1259354" y="2775843"/>
                  <a:pt x="963305" y="2888989"/>
                  <a:pt x="794270" y="2824655"/>
                </a:cubicBezTo>
                <a:cubicBezTo>
                  <a:pt x="349231" y="2856638"/>
                  <a:pt x="21487" y="2615462"/>
                  <a:pt x="0" y="2254865"/>
                </a:cubicBezTo>
                <a:cubicBezTo>
                  <a:pt x="26158" y="2076045"/>
                  <a:pt x="-38850" y="2007877"/>
                  <a:pt x="0" y="1693173"/>
                </a:cubicBezTo>
                <a:cubicBezTo>
                  <a:pt x="20228" y="1417003"/>
                  <a:pt x="9367" y="1420099"/>
                  <a:pt x="0" y="1148332"/>
                </a:cubicBezTo>
                <a:cubicBezTo>
                  <a:pt x="19149" y="873715"/>
                  <a:pt x="-7371" y="723358"/>
                  <a:pt x="0" y="569789"/>
                </a:cubicBezTo>
                <a:close/>
              </a:path>
              <a:path w="8328152" h="2824655" fill="none" stroke="0" extrusionOk="0">
                <a:moveTo>
                  <a:pt x="0" y="569789"/>
                </a:moveTo>
                <a:cubicBezTo>
                  <a:pt x="-38725" y="159982"/>
                  <a:pt x="439060" y="63655"/>
                  <a:pt x="794270" y="0"/>
                </a:cubicBezTo>
                <a:cubicBezTo>
                  <a:pt x="952342" y="26690"/>
                  <a:pt x="1292970" y="65929"/>
                  <a:pt x="1757072" y="0"/>
                </a:cubicBezTo>
                <a:cubicBezTo>
                  <a:pt x="2140175" y="24277"/>
                  <a:pt x="2178992" y="17902"/>
                  <a:pt x="2585081" y="0"/>
                </a:cubicBezTo>
                <a:cubicBezTo>
                  <a:pt x="2955155" y="-29975"/>
                  <a:pt x="3159843" y="-23132"/>
                  <a:pt x="3413091" y="0"/>
                </a:cubicBezTo>
                <a:cubicBezTo>
                  <a:pt x="3716066" y="-38169"/>
                  <a:pt x="4175284" y="18409"/>
                  <a:pt x="4443288" y="0"/>
                </a:cubicBezTo>
                <a:cubicBezTo>
                  <a:pt x="4674852" y="-31985"/>
                  <a:pt x="4935955" y="8330"/>
                  <a:pt x="5203901" y="0"/>
                </a:cubicBezTo>
                <a:cubicBezTo>
                  <a:pt x="5404689" y="-37822"/>
                  <a:pt x="5676511" y="4000"/>
                  <a:pt x="6031910" y="0"/>
                </a:cubicBezTo>
                <a:cubicBezTo>
                  <a:pt x="6356614" y="12569"/>
                  <a:pt x="7155231" y="58223"/>
                  <a:pt x="7533881" y="0"/>
                </a:cubicBezTo>
                <a:cubicBezTo>
                  <a:pt x="7860323" y="-92878"/>
                  <a:pt x="8348631" y="114970"/>
                  <a:pt x="8328152" y="569789"/>
                </a:cubicBezTo>
                <a:cubicBezTo>
                  <a:pt x="8365807" y="824271"/>
                  <a:pt x="8364497" y="960661"/>
                  <a:pt x="8328152" y="1148332"/>
                </a:cubicBezTo>
                <a:cubicBezTo>
                  <a:pt x="8295270" y="1366683"/>
                  <a:pt x="8320351" y="1458750"/>
                  <a:pt x="8328152" y="1710024"/>
                </a:cubicBezTo>
                <a:cubicBezTo>
                  <a:pt x="8315866" y="1911040"/>
                  <a:pt x="8338339" y="2046506"/>
                  <a:pt x="8328152" y="2254865"/>
                </a:cubicBezTo>
                <a:cubicBezTo>
                  <a:pt x="8403580" y="2619570"/>
                  <a:pt x="7955678" y="2792289"/>
                  <a:pt x="7533881" y="2824655"/>
                </a:cubicBezTo>
                <a:cubicBezTo>
                  <a:pt x="7111656" y="2794513"/>
                  <a:pt x="6951716" y="2861564"/>
                  <a:pt x="6571079" y="2824655"/>
                </a:cubicBezTo>
                <a:cubicBezTo>
                  <a:pt x="6239828" y="2814278"/>
                  <a:pt x="5967986" y="2807967"/>
                  <a:pt x="5608279" y="2824655"/>
                </a:cubicBezTo>
                <a:cubicBezTo>
                  <a:pt x="5246935" y="2789326"/>
                  <a:pt x="5075208" y="2759309"/>
                  <a:pt x="4578079" y="2824655"/>
                </a:cubicBezTo>
                <a:cubicBezTo>
                  <a:pt x="4069808" y="2843111"/>
                  <a:pt x="3879450" y="2762236"/>
                  <a:pt x="3615279" y="2824655"/>
                </a:cubicBezTo>
                <a:cubicBezTo>
                  <a:pt x="3418027" y="2872627"/>
                  <a:pt x="2902209" y="2787470"/>
                  <a:pt x="2719872" y="2824655"/>
                </a:cubicBezTo>
                <a:cubicBezTo>
                  <a:pt x="2553154" y="2818691"/>
                  <a:pt x="2049007" y="2813330"/>
                  <a:pt x="1824467" y="2824655"/>
                </a:cubicBezTo>
                <a:cubicBezTo>
                  <a:pt x="1582564" y="2817349"/>
                  <a:pt x="1243877" y="2808535"/>
                  <a:pt x="794270" y="2824655"/>
                </a:cubicBezTo>
                <a:cubicBezTo>
                  <a:pt x="368247" y="2809403"/>
                  <a:pt x="160929" y="2569111"/>
                  <a:pt x="0" y="2254865"/>
                </a:cubicBezTo>
                <a:cubicBezTo>
                  <a:pt x="49842" y="2031358"/>
                  <a:pt x="18907" y="1850553"/>
                  <a:pt x="0" y="1693173"/>
                </a:cubicBezTo>
                <a:cubicBezTo>
                  <a:pt x="14163" y="1537523"/>
                  <a:pt x="43405" y="1279071"/>
                  <a:pt x="0" y="1097779"/>
                </a:cubicBezTo>
                <a:cubicBezTo>
                  <a:pt x="-12541" y="890969"/>
                  <a:pt x="-87416" y="701880"/>
                  <a:pt x="0" y="569789"/>
                </a:cubicBezTo>
                <a:close/>
              </a:path>
              <a:path w="8328152" h="2824655" fill="none" stroke="0" extrusionOk="0">
                <a:moveTo>
                  <a:pt x="0" y="569789"/>
                </a:moveTo>
                <a:cubicBezTo>
                  <a:pt x="-18976" y="315204"/>
                  <a:pt x="362263" y="12209"/>
                  <a:pt x="794270" y="0"/>
                </a:cubicBezTo>
                <a:cubicBezTo>
                  <a:pt x="974412" y="11908"/>
                  <a:pt x="1358671" y="39341"/>
                  <a:pt x="1757072" y="0"/>
                </a:cubicBezTo>
                <a:cubicBezTo>
                  <a:pt x="2135450" y="17458"/>
                  <a:pt x="2188731" y="18658"/>
                  <a:pt x="2585081" y="0"/>
                </a:cubicBezTo>
                <a:cubicBezTo>
                  <a:pt x="2947574" y="-26483"/>
                  <a:pt x="3149066" y="27443"/>
                  <a:pt x="3413091" y="0"/>
                </a:cubicBezTo>
                <a:cubicBezTo>
                  <a:pt x="3794668" y="-61438"/>
                  <a:pt x="4222111" y="19425"/>
                  <a:pt x="4443288" y="0"/>
                </a:cubicBezTo>
                <a:cubicBezTo>
                  <a:pt x="4677310" y="-36209"/>
                  <a:pt x="4976752" y="24192"/>
                  <a:pt x="5203901" y="0"/>
                </a:cubicBezTo>
                <a:cubicBezTo>
                  <a:pt x="5390748" y="-8182"/>
                  <a:pt x="5716221" y="-22950"/>
                  <a:pt x="6031910" y="0"/>
                </a:cubicBezTo>
                <a:cubicBezTo>
                  <a:pt x="6280241" y="-51091"/>
                  <a:pt x="7165629" y="-4126"/>
                  <a:pt x="7533881" y="0"/>
                </a:cubicBezTo>
                <a:cubicBezTo>
                  <a:pt x="7893821" y="-121327"/>
                  <a:pt x="8307460" y="207650"/>
                  <a:pt x="8328152" y="569789"/>
                </a:cubicBezTo>
                <a:cubicBezTo>
                  <a:pt x="8371767" y="844531"/>
                  <a:pt x="8363723" y="947543"/>
                  <a:pt x="8328152" y="1148332"/>
                </a:cubicBezTo>
                <a:cubicBezTo>
                  <a:pt x="8285759" y="1340917"/>
                  <a:pt x="8338618" y="1449563"/>
                  <a:pt x="8328152" y="1710024"/>
                </a:cubicBezTo>
                <a:cubicBezTo>
                  <a:pt x="8296692" y="1946952"/>
                  <a:pt x="8342616" y="2074512"/>
                  <a:pt x="8328152" y="2254865"/>
                </a:cubicBezTo>
                <a:cubicBezTo>
                  <a:pt x="8419192" y="2549663"/>
                  <a:pt x="7966202" y="2878453"/>
                  <a:pt x="7533881" y="2824655"/>
                </a:cubicBezTo>
                <a:cubicBezTo>
                  <a:pt x="7085816" y="2836116"/>
                  <a:pt x="6960117" y="2816548"/>
                  <a:pt x="6571079" y="2824655"/>
                </a:cubicBezTo>
                <a:cubicBezTo>
                  <a:pt x="6215399" y="2793509"/>
                  <a:pt x="5877828" y="2828896"/>
                  <a:pt x="5608279" y="2824655"/>
                </a:cubicBezTo>
                <a:cubicBezTo>
                  <a:pt x="5231413" y="2817730"/>
                  <a:pt x="5076120" y="2817388"/>
                  <a:pt x="4578079" y="2824655"/>
                </a:cubicBezTo>
                <a:cubicBezTo>
                  <a:pt x="4439762" y="2816887"/>
                  <a:pt x="4334447" y="2828725"/>
                  <a:pt x="4096679" y="2824655"/>
                </a:cubicBezTo>
                <a:cubicBezTo>
                  <a:pt x="3858911" y="2820585"/>
                  <a:pt x="3854107" y="2823681"/>
                  <a:pt x="3615279" y="2824655"/>
                </a:cubicBezTo>
                <a:cubicBezTo>
                  <a:pt x="3420145" y="2907406"/>
                  <a:pt x="2870717" y="2784509"/>
                  <a:pt x="2719872" y="2824655"/>
                </a:cubicBezTo>
                <a:cubicBezTo>
                  <a:pt x="2497749" y="2852911"/>
                  <a:pt x="2106317" y="2869281"/>
                  <a:pt x="1824467" y="2824655"/>
                </a:cubicBezTo>
                <a:cubicBezTo>
                  <a:pt x="1572885" y="2824028"/>
                  <a:pt x="1351006" y="2832104"/>
                  <a:pt x="794270" y="2824655"/>
                </a:cubicBezTo>
                <a:cubicBezTo>
                  <a:pt x="390477" y="2727333"/>
                  <a:pt x="187159" y="2603443"/>
                  <a:pt x="0" y="2254865"/>
                </a:cubicBezTo>
                <a:cubicBezTo>
                  <a:pt x="29330" y="2068534"/>
                  <a:pt x="-48324" y="1858279"/>
                  <a:pt x="0" y="1693173"/>
                </a:cubicBezTo>
                <a:cubicBezTo>
                  <a:pt x="26033" y="1564725"/>
                  <a:pt x="9379" y="1339113"/>
                  <a:pt x="0" y="1097779"/>
                </a:cubicBezTo>
                <a:cubicBezTo>
                  <a:pt x="-24929" y="902948"/>
                  <a:pt x="-55586" y="692444"/>
                  <a:pt x="0" y="569789"/>
                </a:cubicBezTo>
                <a:close/>
              </a:path>
            </a:pathLst>
          </a:custGeom>
          <a:solidFill>
            <a:srgbClr val="FFFF00">
              <a:alpha val="94902"/>
            </a:srgbClr>
          </a:solidFill>
          <a:ln w="38100">
            <a:solidFill>
              <a:srgbClr val="002060"/>
            </a:solidFill>
            <a:extLst>
              <a:ext uri="{C807C97D-BFC1-408E-A445-0C87EB9F89A2}">
                <ask:lineSketchStyleProps xmlns:ask="http://schemas.microsoft.com/office/drawing/2018/sketchyshapes" sd="2129858240">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21173" y="248015"/>
                          <a:pt x="350344" y="-9090"/>
                          <a:pt x="794270" y="0"/>
                        </a:cubicBezTo>
                        <a:cubicBezTo>
                          <a:pt x="1032902" y="10698"/>
                          <a:pt x="1423440" y="-4390"/>
                          <a:pt x="1757072" y="0"/>
                        </a:cubicBezTo>
                        <a:cubicBezTo>
                          <a:pt x="2122947" y="24800"/>
                          <a:pt x="2193602" y="16728"/>
                          <a:pt x="2585081" y="0"/>
                        </a:cubicBezTo>
                        <a:cubicBezTo>
                          <a:pt x="2966687" y="-27930"/>
                          <a:pt x="3134466" y="40816"/>
                          <a:pt x="3413091" y="0"/>
                        </a:cubicBezTo>
                        <a:cubicBezTo>
                          <a:pt x="3736167" y="-46266"/>
                          <a:pt x="4192265" y="44495"/>
                          <a:pt x="4443288" y="0"/>
                        </a:cubicBezTo>
                        <a:cubicBezTo>
                          <a:pt x="4693118" y="-6120"/>
                          <a:pt x="5003799" y="-8121"/>
                          <a:pt x="5203901" y="0"/>
                        </a:cubicBezTo>
                        <a:cubicBezTo>
                          <a:pt x="5374082" y="42398"/>
                          <a:pt x="5696635" y="-42277"/>
                          <a:pt x="6031910" y="0"/>
                        </a:cubicBezTo>
                        <a:cubicBezTo>
                          <a:pt x="6304211" y="-51668"/>
                          <a:pt x="7195172" y="9147"/>
                          <a:pt x="7533881" y="0"/>
                        </a:cubicBezTo>
                        <a:cubicBezTo>
                          <a:pt x="7926784" y="-121037"/>
                          <a:pt x="8300925" y="212482"/>
                          <a:pt x="8328152" y="569789"/>
                        </a:cubicBezTo>
                        <a:cubicBezTo>
                          <a:pt x="8369739" y="857797"/>
                          <a:pt x="8345508" y="943735"/>
                          <a:pt x="8328152" y="1148332"/>
                        </a:cubicBezTo>
                        <a:cubicBezTo>
                          <a:pt x="8289250" y="1339501"/>
                          <a:pt x="8336594" y="1475806"/>
                          <a:pt x="8328152" y="1710024"/>
                        </a:cubicBezTo>
                        <a:cubicBezTo>
                          <a:pt x="8299854" y="1952954"/>
                          <a:pt x="8346878" y="2054940"/>
                          <a:pt x="8328152" y="2254865"/>
                        </a:cubicBezTo>
                        <a:cubicBezTo>
                          <a:pt x="8366639" y="2565017"/>
                          <a:pt x="7961120" y="2792378"/>
                          <a:pt x="7533881" y="2824655"/>
                        </a:cubicBezTo>
                        <a:cubicBezTo>
                          <a:pt x="7108471" y="2822375"/>
                          <a:pt x="6950721" y="2836035"/>
                          <a:pt x="6571079" y="2824655"/>
                        </a:cubicBezTo>
                        <a:cubicBezTo>
                          <a:pt x="6187562" y="2757023"/>
                          <a:pt x="5882839" y="2838391"/>
                          <a:pt x="5608279" y="2824655"/>
                        </a:cubicBezTo>
                        <a:cubicBezTo>
                          <a:pt x="5257301" y="2801491"/>
                          <a:pt x="5075371" y="2827093"/>
                          <a:pt x="4578079" y="2824655"/>
                        </a:cubicBezTo>
                        <a:cubicBezTo>
                          <a:pt x="4084837" y="2821269"/>
                          <a:pt x="3841667" y="2829443"/>
                          <a:pt x="3615279" y="2824655"/>
                        </a:cubicBezTo>
                        <a:cubicBezTo>
                          <a:pt x="3403042" y="2870273"/>
                          <a:pt x="2912631" y="2800265"/>
                          <a:pt x="2719872" y="2824655"/>
                        </a:cubicBezTo>
                        <a:cubicBezTo>
                          <a:pt x="2518682" y="2810346"/>
                          <a:pt x="2082604" y="2835693"/>
                          <a:pt x="1824467" y="2824655"/>
                        </a:cubicBezTo>
                        <a:cubicBezTo>
                          <a:pt x="1598074" y="2800973"/>
                          <a:pt x="1313564" y="2861756"/>
                          <a:pt x="794270" y="2824655"/>
                        </a:cubicBezTo>
                        <a:cubicBezTo>
                          <a:pt x="410074" y="2785777"/>
                          <a:pt x="151877" y="2551791"/>
                          <a:pt x="0" y="2254865"/>
                        </a:cubicBezTo>
                        <a:cubicBezTo>
                          <a:pt x="46874" y="2058585"/>
                          <a:pt x="-26974" y="1860053"/>
                          <a:pt x="0" y="1693173"/>
                        </a:cubicBezTo>
                        <a:cubicBezTo>
                          <a:pt x="13242" y="1528939"/>
                          <a:pt x="24445" y="1327176"/>
                          <a:pt x="0" y="1097779"/>
                        </a:cubicBezTo>
                        <a:cubicBezTo>
                          <a:pt x="-21818" y="877607"/>
                          <a:pt x="-37698" y="712246"/>
                          <a:pt x="0" y="569789"/>
                        </a:cubicBezTo>
                        <a:close/>
                      </a:path>
                      <a:path w="8328152" h="2824655" stroke="0" extrusionOk="0">
                        <a:moveTo>
                          <a:pt x="0" y="569789"/>
                        </a:moveTo>
                        <a:cubicBezTo>
                          <a:pt x="34415" y="275985"/>
                          <a:pt x="348985" y="-53183"/>
                          <a:pt x="794270" y="0"/>
                        </a:cubicBezTo>
                        <a:cubicBezTo>
                          <a:pt x="1082723" y="-34369"/>
                          <a:pt x="1578243" y="-34258"/>
                          <a:pt x="1824467" y="0"/>
                        </a:cubicBezTo>
                        <a:cubicBezTo>
                          <a:pt x="2051421" y="-2579"/>
                          <a:pt x="2399427" y="-48796"/>
                          <a:pt x="2652477" y="0"/>
                        </a:cubicBezTo>
                        <a:cubicBezTo>
                          <a:pt x="2944535" y="32276"/>
                          <a:pt x="3296586" y="7314"/>
                          <a:pt x="3480486" y="0"/>
                        </a:cubicBezTo>
                        <a:cubicBezTo>
                          <a:pt x="3622670" y="-15082"/>
                          <a:pt x="4166589" y="29412"/>
                          <a:pt x="4510684" y="0"/>
                        </a:cubicBezTo>
                        <a:cubicBezTo>
                          <a:pt x="4818115" y="18466"/>
                          <a:pt x="5147218" y="-16320"/>
                          <a:pt x="5406089" y="0"/>
                        </a:cubicBezTo>
                        <a:cubicBezTo>
                          <a:pt x="5707135" y="31899"/>
                          <a:pt x="6244562" y="36736"/>
                          <a:pt x="6503684" y="0"/>
                        </a:cubicBezTo>
                        <a:cubicBezTo>
                          <a:pt x="6812881" y="35646"/>
                          <a:pt x="7187069" y="38439"/>
                          <a:pt x="7533881" y="0"/>
                        </a:cubicBezTo>
                        <a:cubicBezTo>
                          <a:pt x="7877295" y="31761"/>
                          <a:pt x="8401388" y="161441"/>
                          <a:pt x="8328152" y="569789"/>
                        </a:cubicBezTo>
                        <a:cubicBezTo>
                          <a:pt x="8332545" y="713122"/>
                          <a:pt x="8295783" y="968102"/>
                          <a:pt x="8328152" y="1097779"/>
                        </a:cubicBezTo>
                        <a:cubicBezTo>
                          <a:pt x="8371827" y="1190391"/>
                          <a:pt x="8307772" y="1512969"/>
                          <a:pt x="8328152" y="1693173"/>
                        </a:cubicBezTo>
                        <a:cubicBezTo>
                          <a:pt x="8358573" y="1930417"/>
                          <a:pt x="8327272" y="1994917"/>
                          <a:pt x="8328152" y="2254865"/>
                        </a:cubicBezTo>
                        <a:cubicBezTo>
                          <a:pt x="8327817" y="2471685"/>
                          <a:pt x="7886114" y="2768397"/>
                          <a:pt x="7533881" y="2824655"/>
                        </a:cubicBezTo>
                        <a:cubicBezTo>
                          <a:pt x="7404336" y="2800848"/>
                          <a:pt x="6943392" y="2828713"/>
                          <a:pt x="6773267" y="2824655"/>
                        </a:cubicBezTo>
                        <a:cubicBezTo>
                          <a:pt x="6511970" y="2848596"/>
                          <a:pt x="6051666" y="2909113"/>
                          <a:pt x="5675674" y="2824655"/>
                        </a:cubicBezTo>
                        <a:cubicBezTo>
                          <a:pt x="5272624" y="2803444"/>
                          <a:pt x="5099847" y="2804585"/>
                          <a:pt x="4780269" y="2824655"/>
                        </a:cubicBezTo>
                        <a:cubicBezTo>
                          <a:pt x="4443722" y="2818938"/>
                          <a:pt x="4152954" y="2859352"/>
                          <a:pt x="3884863" y="2824655"/>
                        </a:cubicBezTo>
                        <a:cubicBezTo>
                          <a:pt x="3639990" y="2763942"/>
                          <a:pt x="3345889" y="2806915"/>
                          <a:pt x="2787269" y="2824655"/>
                        </a:cubicBezTo>
                        <a:cubicBezTo>
                          <a:pt x="2248853" y="2828114"/>
                          <a:pt x="2266690" y="2851637"/>
                          <a:pt x="1757072" y="2824655"/>
                        </a:cubicBezTo>
                        <a:cubicBezTo>
                          <a:pt x="1264520" y="2816040"/>
                          <a:pt x="997560" y="2861455"/>
                          <a:pt x="794270" y="2824655"/>
                        </a:cubicBezTo>
                        <a:cubicBezTo>
                          <a:pt x="368098" y="2772367"/>
                          <a:pt x="8740" y="2610462"/>
                          <a:pt x="0" y="2254865"/>
                        </a:cubicBezTo>
                        <a:cubicBezTo>
                          <a:pt x="13735" y="2078112"/>
                          <a:pt x="-42837" y="1987533"/>
                          <a:pt x="0" y="1693173"/>
                        </a:cubicBezTo>
                        <a:cubicBezTo>
                          <a:pt x="20169" y="1417708"/>
                          <a:pt x="8293" y="1420339"/>
                          <a:pt x="0" y="1148332"/>
                        </a:cubicBezTo>
                        <a:cubicBezTo>
                          <a:pt x="11665" y="873472"/>
                          <a:pt x="-816" y="731187"/>
                          <a:pt x="0" y="569789"/>
                        </a:cubicBezTo>
                        <a:close/>
                      </a:path>
                      <a:path w="8328152" h="2824655" fill="none" stroke="0" extrusionOk="0">
                        <a:moveTo>
                          <a:pt x="0" y="569789"/>
                        </a:moveTo>
                        <a:cubicBezTo>
                          <a:pt x="-17066" y="229733"/>
                          <a:pt x="435984" y="101292"/>
                          <a:pt x="794270" y="0"/>
                        </a:cubicBezTo>
                        <a:cubicBezTo>
                          <a:pt x="951837" y="16931"/>
                          <a:pt x="1335097" y="9457"/>
                          <a:pt x="1757072" y="0"/>
                        </a:cubicBezTo>
                        <a:cubicBezTo>
                          <a:pt x="2130699" y="24501"/>
                          <a:pt x="2177339" y="23180"/>
                          <a:pt x="2585081" y="0"/>
                        </a:cubicBezTo>
                        <a:cubicBezTo>
                          <a:pt x="2949801" y="-16818"/>
                          <a:pt x="3150624" y="-2419"/>
                          <a:pt x="3413091" y="0"/>
                        </a:cubicBezTo>
                        <a:cubicBezTo>
                          <a:pt x="3719670" y="-21802"/>
                          <a:pt x="4226532" y="7168"/>
                          <a:pt x="4443288" y="0"/>
                        </a:cubicBezTo>
                        <a:cubicBezTo>
                          <a:pt x="4649804" y="-62610"/>
                          <a:pt x="4951204" y="20889"/>
                          <a:pt x="5203901" y="0"/>
                        </a:cubicBezTo>
                        <a:cubicBezTo>
                          <a:pt x="5442205" y="-41593"/>
                          <a:pt x="5691790" y="20272"/>
                          <a:pt x="6031910" y="0"/>
                        </a:cubicBezTo>
                        <a:cubicBezTo>
                          <a:pt x="6301828" y="-11789"/>
                          <a:pt x="7044373" y="8744"/>
                          <a:pt x="7533881" y="0"/>
                        </a:cubicBezTo>
                        <a:cubicBezTo>
                          <a:pt x="7915480" y="-67307"/>
                          <a:pt x="8319901" y="188843"/>
                          <a:pt x="8328152" y="569789"/>
                        </a:cubicBezTo>
                        <a:cubicBezTo>
                          <a:pt x="8359585" y="826763"/>
                          <a:pt x="8369103" y="944493"/>
                          <a:pt x="8328152" y="1148332"/>
                        </a:cubicBezTo>
                        <a:cubicBezTo>
                          <a:pt x="8292525" y="1360758"/>
                          <a:pt x="8339417" y="1475148"/>
                          <a:pt x="8328152" y="1710024"/>
                        </a:cubicBezTo>
                        <a:cubicBezTo>
                          <a:pt x="8306592" y="1918834"/>
                          <a:pt x="8326359" y="2070763"/>
                          <a:pt x="8328152" y="2254865"/>
                        </a:cubicBezTo>
                        <a:cubicBezTo>
                          <a:pt x="8401186" y="2556341"/>
                          <a:pt x="7935224" y="2846357"/>
                          <a:pt x="7533881" y="2824655"/>
                        </a:cubicBezTo>
                        <a:cubicBezTo>
                          <a:pt x="7096916" y="2811548"/>
                          <a:pt x="6939729" y="2828243"/>
                          <a:pt x="6571079" y="2824655"/>
                        </a:cubicBezTo>
                        <a:cubicBezTo>
                          <a:pt x="6232958" y="2819139"/>
                          <a:pt x="5943116" y="2841464"/>
                          <a:pt x="5608279" y="2824655"/>
                        </a:cubicBezTo>
                        <a:cubicBezTo>
                          <a:pt x="5247843" y="2809223"/>
                          <a:pt x="5068993" y="2796212"/>
                          <a:pt x="4578079" y="2824655"/>
                        </a:cubicBezTo>
                        <a:cubicBezTo>
                          <a:pt x="4067407" y="2850349"/>
                          <a:pt x="3864857" y="2803602"/>
                          <a:pt x="3615279" y="2824655"/>
                        </a:cubicBezTo>
                        <a:cubicBezTo>
                          <a:pt x="3422035" y="2861759"/>
                          <a:pt x="2927009" y="2832508"/>
                          <a:pt x="2719872" y="2824655"/>
                        </a:cubicBezTo>
                        <a:cubicBezTo>
                          <a:pt x="2543651" y="2863435"/>
                          <a:pt x="2009563" y="2836182"/>
                          <a:pt x="1824467" y="2824655"/>
                        </a:cubicBezTo>
                        <a:cubicBezTo>
                          <a:pt x="1588703" y="2839814"/>
                          <a:pt x="1305414" y="2823569"/>
                          <a:pt x="794270" y="2824655"/>
                        </a:cubicBezTo>
                        <a:cubicBezTo>
                          <a:pt x="354245" y="2866136"/>
                          <a:pt x="144588" y="2532945"/>
                          <a:pt x="0" y="2254865"/>
                        </a:cubicBezTo>
                        <a:cubicBezTo>
                          <a:pt x="24290" y="2006971"/>
                          <a:pt x="-1622" y="1855306"/>
                          <a:pt x="0" y="1693173"/>
                        </a:cubicBezTo>
                        <a:cubicBezTo>
                          <a:pt x="-16225" y="1557229"/>
                          <a:pt x="9283" y="1317445"/>
                          <a:pt x="0" y="1097779"/>
                        </a:cubicBezTo>
                        <a:cubicBezTo>
                          <a:pt x="-16805" y="901394"/>
                          <a:pt x="-56029" y="721660"/>
                          <a:pt x="0" y="5697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Mỗi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 5 </a:t>
            </a:r>
            <a:r>
              <a:rPr lang="en-US" sz="3200" kern="0" dirty="0" err="1">
                <a:solidFill>
                  <a:srgbClr val="000000"/>
                </a:solidFill>
                <a:latin typeface="UTM Avo" panose="02040603050506020204" pitchFamily="18" charset="0"/>
                <a:cs typeface="Calibri" panose="020F0502020204030204" pitchFamily="34" charset="0"/>
                <a:sym typeface="Arial"/>
              </a:rPr>
              <a:t>bạn</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nối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tiếp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trong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Một</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số</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nối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tiếp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trước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lớp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theo</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yêu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cầu</a:t>
            </a:r>
            <a:r>
              <a:rPr lang="en-US" sz="3200" kern="0" dirty="0">
                <a:solidFill>
                  <a:srgbClr val="000000"/>
                </a:solidFill>
                <a:latin typeface="UTM Avo" panose="02040603050506020204" pitchFamily="18" charset="0"/>
                <a:cs typeface="Calibri" panose="020F0502020204030204" pitchFamily="34" charset="0"/>
                <a:sym typeface="Arial"/>
              </a:rPr>
              <a:t>.</a:t>
            </a:r>
          </a:p>
        </p:txBody>
      </p:sp>
    </p:spTree>
    <p:extLst>
      <p:ext uri="{BB962C8B-B14F-4D97-AF65-F5344CB8AC3E}">
        <p14:creationId xmlns:p14="http://schemas.microsoft.com/office/powerpoint/2010/main" val="1939394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3549"/>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157DF8C3-03B5-4D57-D441-CDE43925A9EA}"/>
              </a:ext>
            </a:extLst>
          </p:cNvPr>
          <p:cNvGrpSpPr/>
          <p:nvPr/>
        </p:nvGrpSpPr>
        <p:grpSpPr>
          <a:xfrm>
            <a:off x="698080" y="226875"/>
            <a:ext cx="7823067" cy="1666372"/>
            <a:chOff x="108731" y="2335419"/>
            <a:chExt cx="5867300" cy="1249779"/>
          </a:xfrm>
        </p:grpSpPr>
        <p:sp>
          <p:nvSpPr>
            <p:cNvPr id="4" name="Speech Bubble: Rectangle with Corners Rounded 8">
              <a:extLst>
                <a:ext uri="{FF2B5EF4-FFF2-40B4-BE49-F238E27FC236}">
                  <a16:creationId xmlns:a16="http://schemas.microsoft.com/office/drawing/2014/main" id="{A8C9CD43-114A-A2AA-4FD8-A488E04424E4}"/>
                </a:ext>
              </a:extLst>
            </p:cNvPr>
            <p:cNvSpPr/>
            <p:nvPr/>
          </p:nvSpPr>
          <p:spPr>
            <a:xfrm>
              <a:off x="108731" y="2335419"/>
              <a:ext cx="5867300" cy="1249779"/>
            </a:xfrm>
            <a:custGeom>
              <a:avLst/>
              <a:gdLst>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67300" h="1249779" fill="none" extrusionOk="0">
                  <a:moveTo>
                    <a:pt x="0" y="208300"/>
                  </a:moveTo>
                  <a:cubicBezTo>
                    <a:pt x="39708" y="113448"/>
                    <a:pt x="63410" y="18485"/>
                    <a:pt x="252596" y="0"/>
                  </a:cubicBezTo>
                  <a:cubicBezTo>
                    <a:pt x="398615" y="-16732"/>
                    <a:pt x="675269" y="21501"/>
                    <a:pt x="977883" y="0"/>
                  </a:cubicBezTo>
                  <a:lnTo>
                    <a:pt x="977883" y="0"/>
                  </a:lnTo>
                  <a:cubicBezTo>
                    <a:pt x="1151417" y="-1229"/>
                    <a:pt x="2171273" y="122052"/>
                    <a:pt x="2444708" y="0"/>
                  </a:cubicBezTo>
                  <a:cubicBezTo>
                    <a:pt x="2891957" y="-185111"/>
                    <a:pt x="4867880" y="262992"/>
                    <a:pt x="5614703" y="0"/>
                  </a:cubicBezTo>
                  <a:cubicBezTo>
                    <a:pt x="5769902" y="22927"/>
                    <a:pt x="5860501" y="94148"/>
                    <a:pt x="5867300" y="208300"/>
                  </a:cubicBezTo>
                  <a:cubicBezTo>
                    <a:pt x="5863009" y="261530"/>
                    <a:pt x="5874129" y="615193"/>
                    <a:pt x="5867300" y="729037"/>
                  </a:cubicBezTo>
                  <a:lnTo>
                    <a:pt x="5867300" y="729037"/>
                  </a:lnTo>
                  <a:cubicBezTo>
                    <a:pt x="5886657" y="779328"/>
                    <a:pt x="5850921" y="999118"/>
                    <a:pt x="5867300" y="1041483"/>
                  </a:cubicBezTo>
                  <a:lnTo>
                    <a:pt x="5867300" y="1041477"/>
                  </a:lnTo>
                  <a:cubicBezTo>
                    <a:pt x="5830880" y="1114157"/>
                    <a:pt x="5737673" y="1301425"/>
                    <a:pt x="5614703" y="1249779"/>
                  </a:cubicBezTo>
                  <a:cubicBezTo>
                    <a:pt x="4331119" y="1555998"/>
                    <a:pt x="3452802" y="1327467"/>
                    <a:pt x="2444708" y="1249779"/>
                  </a:cubicBezTo>
                  <a:cubicBezTo>
                    <a:pt x="1889643" y="1192612"/>
                    <a:pt x="1304229" y="1167064"/>
                    <a:pt x="977883" y="1249779"/>
                  </a:cubicBezTo>
                  <a:lnTo>
                    <a:pt x="977883" y="1249779"/>
                  </a:lnTo>
                  <a:cubicBezTo>
                    <a:pt x="620895" y="1211699"/>
                    <a:pt x="514699" y="1219012"/>
                    <a:pt x="252596" y="1249779"/>
                  </a:cubicBezTo>
                  <a:cubicBezTo>
                    <a:pt x="62359" y="1249582"/>
                    <a:pt x="16292" y="1123851"/>
                    <a:pt x="0" y="1041477"/>
                  </a:cubicBezTo>
                  <a:lnTo>
                    <a:pt x="0" y="1041483"/>
                  </a:lnTo>
                  <a:cubicBezTo>
                    <a:pt x="-116978" y="989793"/>
                    <a:pt x="-258840" y="917364"/>
                    <a:pt x="-295242" y="838488"/>
                  </a:cubicBezTo>
                  <a:cubicBezTo>
                    <a:pt x="-234631" y="830451"/>
                    <a:pt x="-29581" y="744845"/>
                    <a:pt x="0" y="729037"/>
                  </a:cubicBezTo>
                  <a:cubicBezTo>
                    <a:pt x="-57927" y="506658"/>
                    <a:pt x="57001" y="342222"/>
                    <a:pt x="0" y="208300"/>
                  </a:cubicBezTo>
                  <a:close/>
                </a:path>
                <a:path w="5867300" h="1249779" stroke="0" extrusionOk="0">
                  <a:moveTo>
                    <a:pt x="0" y="208300"/>
                  </a:moveTo>
                  <a:cubicBezTo>
                    <a:pt x="17" y="77455"/>
                    <a:pt x="147337" y="14299"/>
                    <a:pt x="252596" y="0"/>
                  </a:cubicBezTo>
                  <a:cubicBezTo>
                    <a:pt x="374442" y="22832"/>
                    <a:pt x="822583" y="-13626"/>
                    <a:pt x="977883" y="0"/>
                  </a:cubicBezTo>
                  <a:lnTo>
                    <a:pt x="977883" y="0"/>
                  </a:lnTo>
                  <a:cubicBezTo>
                    <a:pt x="1354786" y="-68789"/>
                    <a:pt x="2282489" y="85553"/>
                    <a:pt x="2444708" y="0"/>
                  </a:cubicBezTo>
                  <a:cubicBezTo>
                    <a:pt x="3138439" y="-210019"/>
                    <a:pt x="4994652" y="-12459"/>
                    <a:pt x="5614703" y="0"/>
                  </a:cubicBezTo>
                  <a:cubicBezTo>
                    <a:pt x="5768326" y="852"/>
                    <a:pt x="5829865" y="84647"/>
                    <a:pt x="5867300" y="208300"/>
                  </a:cubicBezTo>
                  <a:cubicBezTo>
                    <a:pt x="5863281" y="278144"/>
                    <a:pt x="5867239" y="621491"/>
                    <a:pt x="5867300" y="729037"/>
                  </a:cubicBezTo>
                  <a:lnTo>
                    <a:pt x="5867300" y="729037"/>
                  </a:lnTo>
                  <a:cubicBezTo>
                    <a:pt x="5870146" y="802649"/>
                    <a:pt x="5850862" y="922861"/>
                    <a:pt x="5867300" y="1041483"/>
                  </a:cubicBezTo>
                  <a:lnTo>
                    <a:pt x="5867300" y="1041477"/>
                  </a:lnTo>
                  <a:cubicBezTo>
                    <a:pt x="5832785" y="1170868"/>
                    <a:pt x="5762358" y="1276432"/>
                    <a:pt x="5614703" y="1249779"/>
                  </a:cubicBezTo>
                  <a:cubicBezTo>
                    <a:pt x="4860825" y="1340229"/>
                    <a:pt x="2822350" y="1220169"/>
                    <a:pt x="2444708" y="1249779"/>
                  </a:cubicBezTo>
                  <a:cubicBezTo>
                    <a:pt x="1690224" y="1382099"/>
                    <a:pt x="1414996" y="1362263"/>
                    <a:pt x="977883" y="1249779"/>
                  </a:cubicBezTo>
                  <a:lnTo>
                    <a:pt x="977883" y="1249779"/>
                  </a:lnTo>
                  <a:cubicBezTo>
                    <a:pt x="741082" y="1339314"/>
                    <a:pt x="399268" y="1263868"/>
                    <a:pt x="252596" y="1249779"/>
                  </a:cubicBezTo>
                  <a:cubicBezTo>
                    <a:pt x="109763" y="1269246"/>
                    <a:pt x="25394" y="1149669"/>
                    <a:pt x="0" y="1041477"/>
                  </a:cubicBezTo>
                  <a:lnTo>
                    <a:pt x="0" y="1041483"/>
                  </a:lnTo>
                  <a:cubicBezTo>
                    <a:pt x="-76708" y="984363"/>
                    <a:pt x="-149651" y="921639"/>
                    <a:pt x="-295242" y="838488"/>
                  </a:cubicBezTo>
                  <a:cubicBezTo>
                    <a:pt x="-248561" y="849726"/>
                    <a:pt x="-124245" y="773468"/>
                    <a:pt x="0" y="729037"/>
                  </a:cubicBezTo>
                  <a:cubicBezTo>
                    <a:pt x="30980" y="560982"/>
                    <a:pt x="-5636" y="302090"/>
                    <a:pt x="0" y="208300"/>
                  </a:cubicBezTo>
                  <a:close/>
                </a:path>
                <a:path w="5867300" h="1249779" fill="none" stroke="0" extrusionOk="0">
                  <a:moveTo>
                    <a:pt x="0" y="208300"/>
                  </a:moveTo>
                  <a:cubicBezTo>
                    <a:pt x="4724" y="118253"/>
                    <a:pt x="99687" y="8257"/>
                    <a:pt x="252596" y="0"/>
                  </a:cubicBezTo>
                  <a:cubicBezTo>
                    <a:pt x="440800" y="-68759"/>
                    <a:pt x="661935" y="25630"/>
                    <a:pt x="977883" y="0"/>
                  </a:cubicBezTo>
                  <a:lnTo>
                    <a:pt x="977883" y="0"/>
                  </a:lnTo>
                  <a:cubicBezTo>
                    <a:pt x="1209224" y="96940"/>
                    <a:pt x="2083721" y="32871"/>
                    <a:pt x="2444708" y="0"/>
                  </a:cubicBezTo>
                  <a:cubicBezTo>
                    <a:pt x="2834500" y="-224064"/>
                    <a:pt x="4960838" y="103304"/>
                    <a:pt x="5614703" y="0"/>
                  </a:cubicBezTo>
                  <a:cubicBezTo>
                    <a:pt x="5777993" y="1665"/>
                    <a:pt x="5887420" y="104666"/>
                    <a:pt x="5867300" y="208300"/>
                  </a:cubicBezTo>
                  <a:cubicBezTo>
                    <a:pt x="5851909" y="252220"/>
                    <a:pt x="5844841" y="658479"/>
                    <a:pt x="5867300" y="729037"/>
                  </a:cubicBezTo>
                  <a:lnTo>
                    <a:pt x="5867300" y="729037"/>
                  </a:lnTo>
                  <a:cubicBezTo>
                    <a:pt x="5886237" y="777263"/>
                    <a:pt x="5847983" y="991863"/>
                    <a:pt x="5867300" y="1041483"/>
                  </a:cubicBezTo>
                  <a:lnTo>
                    <a:pt x="5867300" y="1041477"/>
                  </a:lnTo>
                  <a:cubicBezTo>
                    <a:pt x="5863947" y="1141943"/>
                    <a:pt x="5726590" y="1265040"/>
                    <a:pt x="5614703" y="1249779"/>
                  </a:cubicBezTo>
                  <a:cubicBezTo>
                    <a:pt x="4372053" y="1289870"/>
                    <a:pt x="3450128" y="1235651"/>
                    <a:pt x="2444708" y="1249779"/>
                  </a:cubicBezTo>
                  <a:cubicBezTo>
                    <a:pt x="1959085" y="1155756"/>
                    <a:pt x="1314870" y="1136596"/>
                    <a:pt x="977883" y="1249779"/>
                  </a:cubicBezTo>
                  <a:lnTo>
                    <a:pt x="977883" y="1249779"/>
                  </a:lnTo>
                  <a:cubicBezTo>
                    <a:pt x="673581" y="1207711"/>
                    <a:pt x="487071" y="1248711"/>
                    <a:pt x="252596" y="1249779"/>
                  </a:cubicBezTo>
                  <a:cubicBezTo>
                    <a:pt x="83909" y="1245206"/>
                    <a:pt x="10283" y="1139385"/>
                    <a:pt x="0" y="1041477"/>
                  </a:cubicBezTo>
                  <a:lnTo>
                    <a:pt x="0" y="1041483"/>
                  </a:lnTo>
                  <a:cubicBezTo>
                    <a:pt x="-129207" y="987776"/>
                    <a:pt x="-240493" y="911696"/>
                    <a:pt x="-295242" y="838488"/>
                  </a:cubicBezTo>
                  <a:cubicBezTo>
                    <a:pt x="-224601" y="832662"/>
                    <a:pt x="-36414" y="740341"/>
                    <a:pt x="0" y="729037"/>
                  </a:cubicBezTo>
                  <a:cubicBezTo>
                    <a:pt x="-44561" y="539976"/>
                    <a:pt x="33636" y="345852"/>
                    <a:pt x="0" y="208300"/>
                  </a:cubicBezTo>
                  <a:close/>
                </a:path>
                <a:path w="5867300" h="1249779" fill="none" stroke="0" extrusionOk="0">
                  <a:moveTo>
                    <a:pt x="0" y="208300"/>
                  </a:moveTo>
                  <a:cubicBezTo>
                    <a:pt x="20326" y="106222"/>
                    <a:pt x="97222" y="367"/>
                    <a:pt x="252596" y="0"/>
                  </a:cubicBezTo>
                  <a:cubicBezTo>
                    <a:pt x="448200" y="-51152"/>
                    <a:pt x="664689" y="40311"/>
                    <a:pt x="977883" y="0"/>
                  </a:cubicBezTo>
                  <a:lnTo>
                    <a:pt x="977883" y="0"/>
                  </a:lnTo>
                  <a:cubicBezTo>
                    <a:pt x="1205329" y="44744"/>
                    <a:pt x="2129432" y="46187"/>
                    <a:pt x="2444708" y="0"/>
                  </a:cubicBezTo>
                  <a:cubicBezTo>
                    <a:pt x="2948001" y="-257316"/>
                    <a:pt x="4861648" y="117221"/>
                    <a:pt x="5614703" y="0"/>
                  </a:cubicBezTo>
                  <a:cubicBezTo>
                    <a:pt x="5756038" y="-4820"/>
                    <a:pt x="5870436" y="87755"/>
                    <a:pt x="5867300" y="208300"/>
                  </a:cubicBezTo>
                  <a:cubicBezTo>
                    <a:pt x="5855897" y="246152"/>
                    <a:pt x="5860710" y="638750"/>
                    <a:pt x="5867300" y="729037"/>
                  </a:cubicBezTo>
                  <a:lnTo>
                    <a:pt x="5867300" y="729037"/>
                  </a:lnTo>
                  <a:cubicBezTo>
                    <a:pt x="5888082" y="775691"/>
                    <a:pt x="5851086" y="992111"/>
                    <a:pt x="5867300" y="1041483"/>
                  </a:cubicBezTo>
                  <a:lnTo>
                    <a:pt x="5867300" y="1041477"/>
                  </a:lnTo>
                  <a:cubicBezTo>
                    <a:pt x="5844546" y="1128548"/>
                    <a:pt x="5733399" y="1286418"/>
                    <a:pt x="5614703" y="1249779"/>
                  </a:cubicBezTo>
                  <a:cubicBezTo>
                    <a:pt x="4385138" y="1234134"/>
                    <a:pt x="3553453" y="1173313"/>
                    <a:pt x="2444708" y="1249779"/>
                  </a:cubicBezTo>
                  <a:cubicBezTo>
                    <a:pt x="1913886" y="1191602"/>
                    <a:pt x="1299634" y="1163498"/>
                    <a:pt x="977883" y="1249779"/>
                  </a:cubicBezTo>
                  <a:lnTo>
                    <a:pt x="977883" y="1249779"/>
                  </a:lnTo>
                  <a:cubicBezTo>
                    <a:pt x="638387" y="1219201"/>
                    <a:pt x="496071" y="1227318"/>
                    <a:pt x="252596" y="1249779"/>
                  </a:cubicBezTo>
                  <a:cubicBezTo>
                    <a:pt x="72303" y="1247318"/>
                    <a:pt x="18694" y="1137467"/>
                    <a:pt x="0" y="1041477"/>
                  </a:cubicBezTo>
                  <a:lnTo>
                    <a:pt x="0" y="1041483"/>
                  </a:lnTo>
                  <a:cubicBezTo>
                    <a:pt x="-124368" y="988919"/>
                    <a:pt x="-250714" y="910733"/>
                    <a:pt x="-295242" y="838488"/>
                  </a:cubicBezTo>
                  <a:cubicBezTo>
                    <a:pt x="-233598" y="830009"/>
                    <a:pt x="-30450" y="737252"/>
                    <a:pt x="0" y="729037"/>
                  </a:cubicBezTo>
                  <a:cubicBezTo>
                    <a:pt x="-72782" y="525530"/>
                    <a:pt x="48639" y="344109"/>
                    <a:pt x="0" y="208300"/>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3067" h="1666372" fill="none" extrusionOk="0">
                          <a:moveTo>
                            <a:pt x="0" y="277734"/>
                          </a:moveTo>
                          <a:cubicBezTo>
                            <a:pt x="29036" y="138323"/>
                            <a:pt x="107640" y="15362"/>
                            <a:pt x="336795" y="0"/>
                          </a:cubicBezTo>
                          <a:cubicBezTo>
                            <a:pt x="550792" y="-34928"/>
                            <a:pt x="896457" y="32320"/>
                            <a:pt x="1303845" y="0"/>
                          </a:cubicBezTo>
                          <a:lnTo>
                            <a:pt x="1303845" y="0"/>
                          </a:lnTo>
                          <a:cubicBezTo>
                            <a:pt x="1598047" y="36708"/>
                            <a:pt x="2860003" y="108665"/>
                            <a:pt x="3259611" y="0"/>
                          </a:cubicBezTo>
                          <a:cubicBezTo>
                            <a:pt x="3819974" y="-225977"/>
                            <a:pt x="6603977" y="225822"/>
                            <a:pt x="7486271" y="0"/>
                          </a:cubicBezTo>
                          <a:cubicBezTo>
                            <a:pt x="7684596" y="16857"/>
                            <a:pt x="7816748" y="125147"/>
                            <a:pt x="7823067" y="277734"/>
                          </a:cubicBezTo>
                          <a:cubicBezTo>
                            <a:pt x="7807221" y="350133"/>
                            <a:pt x="7818841" y="838050"/>
                            <a:pt x="7823067" y="972050"/>
                          </a:cubicBezTo>
                          <a:lnTo>
                            <a:pt x="7823067" y="972050"/>
                          </a:lnTo>
                          <a:cubicBezTo>
                            <a:pt x="7841248" y="1040960"/>
                            <a:pt x="7801314" y="1321814"/>
                            <a:pt x="7823067" y="1388644"/>
                          </a:cubicBezTo>
                          <a:lnTo>
                            <a:pt x="7823067" y="1388637"/>
                          </a:lnTo>
                          <a:cubicBezTo>
                            <a:pt x="7790061" y="1505022"/>
                            <a:pt x="7657533" y="1711458"/>
                            <a:pt x="7486271" y="1666372"/>
                          </a:cubicBezTo>
                          <a:cubicBezTo>
                            <a:pt x="5818942" y="1875661"/>
                            <a:pt x="4519381" y="1571518"/>
                            <a:pt x="3259611" y="1666372"/>
                          </a:cubicBezTo>
                          <a:cubicBezTo>
                            <a:pt x="2558571" y="1596233"/>
                            <a:pt x="1744051" y="1547366"/>
                            <a:pt x="1303845" y="1666372"/>
                          </a:cubicBezTo>
                          <a:lnTo>
                            <a:pt x="1303845" y="1666372"/>
                          </a:lnTo>
                          <a:cubicBezTo>
                            <a:pt x="832183" y="1626586"/>
                            <a:pt x="672465" y="1640099"/>
                            <a:pt x="336795" y="1666372"/>
                          </a:cubicBezTo>
                          <a:cubicBezTo>
                            <a:pt x="99793" y="1666181"/>
                            <a:pt x="11319" y="1519809"/>
                            <a:pt x="0" y="1388637"/>
                          </a:cubicBezTo>
                          <a:lnTo>
                            <a:pt x="0" y="1388644"/>
                          </a:lnTo>
                          <a:cubicBezTo>
                            <a:pt x="-155727" y="1316314"/>
                            <a:pt x="-343854" y="1221790"/>
                            <a:pt x="-393656" y="1117985"/>
                          </a:cubicBezTo>
                          <a:cubicBezTo>
                            <a:pt x="-309783" y="1107819"/>
                            <a:pt x="-42941" y="991883"/>
                            <a:pt x="0" y="972050"/>
                          </a:cubicBezTo>
                          <a:cubicBezTo>
                            <a:pt x="-62356" y="685212"/>
                            <a:pt x="65238" y="461154"/>
                            <a:pt x="0" y="277734"/>
                          </a:cubicBezTo>
                          <a:close/>
                        </a:path>
                        <a:path w="7823067" h="1666372" stroke="0" extrusionOk="0">
                          <a:moveTo>
                            <a:pt x="0" y="277734"/>
                          </a:moveTo>
                          <a:cubicBezTo>
                            <a:pt x="-6061" y="127419"/>
                            <a:pt x="183160" y="-6431"/>
                            <a:pt x="336795" y="0"/>
                          </a:cubicBezTo>
                          <a:cubicBezTo>
                            <a:pt x="485057" y="44469"/>
                            <a:pt x="1079406" y="-24039"/>
                            <a:pt x="1303845" y="0"/>
                          </a:cubicBezTo>
                          <a:lnTo>
                            <a:pt x="1303845" y="0"/>
                          </a:lnTo>
                          <a:cubicBezTo>
                            <a:pt x="1811173" y="-90175"/>
                            <a:pt x="3043949" y="70122"/>
                            <a:pt x="3259611" y="0"/>
                          </a:cubicBezTo>
                          <a:cubicBezTo>
                            <a:pt x="4285327" y="-240032"/>
                            <a:pt x="6530909" y="89385"/>
                            <a:pt x="7486271" y="0"/>
                          </a:cubicBezTo>
                          <a:cubicBezTo>
                            <a:pt x="7678921" y="-6768"/>
                            <a:pt x="7803040" y="117848"/>
                            <a:pt x="7823067" y="277734"/>
                          </a:cubicBezTo>
                          <a:cubicBezTo>
                            <a:pt x="7808748" y="362971"/>
                            <a:pt x="7816832" y="842920"/>
                            <a:pt x="7823067" y="972050"/>
                          </a:cubicBezTo>
                          <a:lnTo>
                            <a:pt x="7823067" y="972050"/>
                          </a:lnTo>
                          <a:cubicBezTo>
                            <a:pt x="7831953" y="1075519"/>
                            <a:pt x="7788004" y="1218863"/>
                            <a:pt x="7823067" y="1388644"/>
                          </a:cubicBezTo>
                          <a:lnTo>
                            <a:pt x="7823067" y="1388637"/>
                          </a:lnTo>
                          <a:cubicBezTo>
                            <a:pt x="7804889" y="1551386"/>
                            <a:pt x="7662450" y="1685268"/>
                            <a:pt x="7486271" y="1666372"/>
                          </a:cubicBezTo>
                          <a:cubicBezTo>
                            <a:pt x="6445419" y="1696417"/>
                            <a:pt x="3769466" y="1694010"/>
                            <a:pt x="3259611" y="1666372"/>
                          </a:cubicBezTo>
                          <a:cubicBezTo>
                            <a:pt x="2279171" y="1782886"/>
                            <a:pt x="1806541" y="1801164"/>
                            <a:pt x="1303845" y="1666372"/>
                          </a:cubicBezTo>
                          <a:lnTo>
                            <a:pt x="1303845" y="1666372"/>
                          </a:lnTo>
                          <a:cubicBezTo>
                            <a:pt x="986482" y="1775041"/>
                            <a:pt x="551364" y="1672909"/>
                            <a:pt x="336795" y="1666372"/>
                          </a:cubicBezTo>
                          <a:cubicBezTo>
                            <a:pt x="142670" y="1680622"/>
                            <a:pt x="16646" y="1538042"/>
                            <a:pt x="0" y="1388637"/>
                          </a:cubicBezTo>
                          <a:lnTo>
                            <a:pt x="0" y="1388644"/>
                          </a:lnTo>
                          <a:cubicBezTo>
                            <a:pt x="-99783" y="1306199"/>
                            <a:pt x="-213226" y="1246669"/>
                            <a:pt x="-393656" y="1117985"/>
                          </a:cubicBezTo>
                          <a:cubicBezTo>
                            <a:pt x="-325419" y="1109517"/>
                            <a:pt x="-165369" y="1026121"/>
                            <a:pt x="0" y="972050"/>
                          </a:cubicBezTo>
                          <a:cubicBezTo>
                            <a:pt x="41726" y="746418"/>
                            <a:pt x="-16628" y="388868"/>
                            <a:pt x="0" y="277734"/>
                          </a:cubicBezTo>
                          <a:close/>
                        </a:path>
                        <a:path w="7823067" h="1666372" fill="none" stroke="0" extrusionOk="0">
                          <a:moveTo>
                            <a:pt x="0" y="277734"/>
                          </a:moveTo>
                          <a:cubicBezTo>
                            <a:pt x="10293" y="146271"/>
                            <a:pt x="136865" y="-302"/>
                            <a:pt x="336795" y="0"/>
                          </a:cubicBezTo>
                          <a:cubicBezTo>
                            <a:pt x="605939" y="-73831"/>
                            <a:pt x="884638" y="50529"/>
                            <a:pt x="1303845" y="0"/>
                          </a:cubicBezTo>
                          <a:lnTo>
                            <a:pt x="1303845" y="0"/>
                          </a:lnTo>
                          <a:cubicBezTo>
                            <a:pt x="1680529" y="106237"/>
                            <a:pt x="2820070" y="35279"/>
                            <a:pt x="3259611" y="0"/>
                          </a:cubicBezTo>
                          <a:cubicBezTo>
                            <a:pt x="3712947" y="-170422"/>
                            <a:pt x="6629616" y="147486"/>
                            <a:pt x="7486271" y="0"/>
                          </a:cubicBezTo>
                          <a:cubicBezTo>
                            <a:pt x="7681042" y="10317"/>
                            <a:pt x="7826740" y="119248"/>
                            <a:pt x="7823067" y="277734"/>
                          </a:cubicBezTo>
                          <a:cubicBezTo>
                            <a:pt x="7803038" y="344389"/>
                            <a:pt x="7798395" y="877626"/>
                            <a:pt x="7823067" y="972050"/>
                          </a:cubicBezTo>
                          <a:lnTo>
                            <a:pt x="7823067" y="972050"/>
                          </a:lnTo>
                          <a:cubicBezTo>
                            <a:pt x="7837158" y="1039445"/>
                            <a:pt x="7802389" y="1325943"/>
                            <a:pt x="7823067" y="1388644"/>
                          </a:cubicBezTo>
                          <a:lnTo>
                            <a:pt x="7823067" y="1388637"/>
                          </a:lnTo>
                          <a:cubicBezTo>
                            <a:pt x="7815081" y="1520377"/>
                            <a:pt x="7656331" y="1683262"/>
                            <a:pt x="7486271" y="1666372"/>
                          </a:cubicBezTo>
                          <a:cubicBezTo>
                            <a:pt x="5839339" y="1733489"/>
                            <a:pt x="4570643" y="1489316"/>
                            <a:pt x="3259611" y="1666372"/>
                          </a:cubicBezTo>
                          <a:cubicBezTo>
                            <a:pt x="2547999" y="1560788"/>
                            <a:pt x="1692607" y="1549540"/>
                            <a:pt x="1303845" y="1666372"/>
                          </a:cubicBezTo>
                          <a:lnTo>
                            <a:pt x="1303845" y="1666372"/>
                          </a:lnTo>
                          <a:cubicBezTo>
                            <a:pt x="863586" y="1631308"/>
                            <a:pt x="645330" y="1647126"/>
                            <a:pt x="336795" y="1666372"/>
                          </a:cubicBezTo>
                          <a:cubicBezTo>
                            <a:pt x="102379" y="1651560"/>
                            <a:pt x="23161" y="1532539"/>
                            <a:pt x="0" y="1388637"/>
                          </a:cubicBezTo>
                          <a:lnTo>
                            <a:pt x="0" y="1388644"/>
                          </a:lnTo>
                          <a:cubicBezTo>
                            <a:pt x="-160717" y="1312659"/>
                            <a:pt x="-327488" y="1205459"/>
                            <a:pt x="-393656" y="1117985"/>
                          </a:cubicBezTo>
                          <a:cubicBezTo>
                            <a:pt x="-305036" y="1108152"/>
                            <a:pt x="-49218" y="986468"/>
                            <a:pt x="0" y="972050"/>
                          </a:cubicBezTo>
                          <a:cubicBezTo>
                            <a:pt x="-58081" y="715316"/>
                            <a:pt x="24548" y="444687"/>
                            <a:pt x="0" y="27773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20B586E0-121D-AD8B-3AFE-51C34F921F7B}"/>
                </a:ext>
              </a:extLst>
            </p:cNvPr>
            <p:cNvSpPr txBox="1"/>
            <p:nvPr/>
          </p:nvSpPr>
          <p:spPr>
            <a:xfrm>
              <a:off x="200026" y="2433194"/>
              <a:ext cx="5651938" cy="992579"/>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000" kern="0" dirty="0">
                  <a:solidFill>
                    <a:srgbClr val="0070C0"/>
                  </a:solidFill>
                  <a:latin typeface="UTM Avo" panose="02040603050506020204" pitchFamily="18" charset="0"/>
                  <a:cs typeface="Calibri" panose="020F0502020204030204" pitchFamily="34" charset="0"/>
                  <a:sym typeface="Arial"/>
                </a:rPr>
                <a:t>- Theo </a:t>
              </a:r>
              <a:r>
                <a:rPr lang="en-US" sz="4000" kern="0" dirty="0" err="1">
                  <a:solidFill>
                    <a:srgbClr val="0070C0"/>
                  </a:solidFill>
                  <a:latin typeface="UTM Avo" panose="02040603050506020204" pitchFamily="18" charset="0"/>
                  <a:cs typeface="Calibri" panose="020F0502020204030204" pitchFamily="34" charset="0"/>
                  <a:sym typeface="Arial"/>
                </a:rPr>
                <a:t>em</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nội</a:t>
              </a:r>
              <a:r>
                <a:rPr lang="en-US" sz="4000" kern="0" dirty="0">
                  <a:solidFill>
                    <a:srgbClr val="0070C0"/>
                  </a:solidFill>
                  <a:latin typeface="UTM Avo" panose="02040603050506020204" pitchFamily="18" charset="0"/>
                  <a:cs typeface="Calibri" panose="020F0502020204030204" pitchFamily="34" charset="0"/>
                  <a:sym typeface="Arial"/>
                </a:rPr>
                <a:t> dung </a:t>
              </a:r>
              <a:r>
                <a:rPr lang="en-US" sz="4000" kern="0" dirty="0" err="1">
                  <a:solidFill>
                    <a:srgbClr val="0070C0"/>
                  </a:solidFill>
                  <a:latin typeface="UTM Avo" panose="02040603050506020204" pitchFamily="18" charset="0"/>
                  <a:cs typeface="Calibri" panose="020F0502020204030204" pitchFamily="34" charset="0"/>
                  <a:sym typeface="Arial"/>
                </a:rPr>
                <a:t>bài</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đọc</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nói</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lên</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điều</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gì</a:t>
              </a:r>
              <a:r>
                <a:rPr lang="en-US" sz="4000" kern="0" dirty="0">
                  <a:solidFill>
                    <a:srgbClr val="0070C0"/>
                  </a:solidFill>
                  <a:latin typeface="UTM Avo" panose="02040603050506020204" pitchFamily="18" charset="0"/>
                  <a:cs typeface="Calibri" panose="020F0502020204030204" pitchFamily="34" charset="0"/>
                  <a:sym typeface="Arial"/>
                </a:rPr>
                <a:t>?</a:t>
              </a:r>
              <a:endParaRPr lang="vi-VN" sz="4000" kern="0" dirty="0">
                <a:solidFill>
                  <a:srgbClr val="0070C0"/>
                </a:solidFill>
                <a:latin typeface="Calibri" panose="020F0502020204030204" pitchFamily="34" charset="0"/>
                <a:cs typeface="Calibri" panose="020F0502020204030204" pitchFamily="34" charset="0"/>
                <a:sym typeface="Arial"/>
              </a:endParaRPr>
            </a:p>
          </p:txBody>
        </p:sp>
      </p:grpSp>
      <p:sp>
        <p:nvSpPr>
          <p:cNvPr id="9" name="Speech Bubble: Rectangle with Corners Rounded 6">
            <a:extLst>
              <a:ext uri="{FF2B5EF4-FFF2-40B4-BE49-F238E27FC236}">
                <a16:creationId xmlns:a16="http://schemas.microsoft.com/office/drawing/2014/main" id="{CFF73CC3-B68B-39D9-4853-6A6256E93FC6}"/>
              </a:ext>
            </a:extLst>
          </p:cNvPr>
          <p:cNvSpPr/>
          <p:nvPr/>
        </p:nvSpPr>
        <p:spPr>
          <a:xfrm>
            <a:off x="1182412" y="2373020"/>
            <a:ext cx="10694732" cy="3407293"/>
          </a:xfrm>
          <a:custGeom>
            <a:avLst/>
            <a:gdLst>
              <a:gd name="connsiteX0" fmla="*/ 0 w 10694732"/>
              <a:gd name="connsiteY0" fmla="*/ 567894 h 3407293"/>
              <a:gd name="connsiteX1" fmla="*/ 401382 w 10694732"/>
              <a:gd name="connsiteY1" fmla="*/ 0 h 3407293"/>
              <a:gd name="connsiteX2" fmla="*/ 6238594 w 10694732"/>
              <a:gd name="connsiteY2" fmla="*/ 0 h 3407293"/>
              <a:gd name="connsiteX3" fmla="*/ 6238594 w 10694732"/>
              <a:gd name="connsiteY3" fmla="*/ 0 h 3407293"/>
              <a:gd name="connsiteX4" fmla="*/ 8912276 w 10694732"/>
              <a:gd name="connsiteY4" fmla="*/ 0 h 3407293"/>
              <a:gd name="connsiteX5" fmla="*/ 10293349 w 10694732"/>
              <a:gd name="connsiteY5" fmla="*/ 0 h 3407293"/>
              <a:gd name="connsiteX6" fmla="*/ 10694732 w 10694732"/>
              <a:gd name="connsiteY6" fmla="*/ 567894 h 3407293"/>
              <a:gd name="connsiteX7" fmla="*/ 10694732 w 10694732"/>
              <a:gd name="connsiteY7" fmla="*/ 1987587 h 3407293"/>
              <a:gd name="connsiteX8" fmla="*/ 10694732 w 10694732"/>
              <a:gd name="connsiteY8" fmla="*/ 1987587 h 3407293"/>
              <a:gd name="connsiteX9" fmla="*/ 10694732 w 10694732"/>
              <a:gd name="connsiteY9" fmla="*/ 2839411 h 3407293"/>
              <a:gd name="connsiteX10" fmla="*/ 10694732 w 10694732"/>
              <a:gd name="connsiteY10" fmla="*/ 2839397 h 3407293"/>
              <a:gd name="connsiteX11" fmla="*/ 10293349 w 10694732"/>
              <a:gd name="connsiteY11" fmla="*/ 3407293 h 3407293"/>
              <a:gd name="connsiteX12" fmla="*/ 8912276 w 10694732"/>
              <a:gd name="connsiteY12" fmla="*/ 3407293 h 3407293"/>
              <a:gd name="connsiteX13" fmla="*/ 7001840 w 10694732"/>
              <a:gd name="connsiteY13" fmla="*/ 4496943 h 3407293"/>
              <a:gd name="connsiteX14" fmla="*/ 6238594 w 10694732"/>
              <a:gd name="connsiteY14" fmla="*/ 3407293 h 3407293"/>
              <a:gd name="connsiteX15" fmla="*/ 401382 w 10694732"/>
              <a:gd name="connsiteY15" fmla="*/ 3407293 h 3407293"/>
              <a:gd name="connsiteX16" fmla="*/ 0 w 10694732"/>
              <a:gd name="connsiteY16" fmla="*/ 2839397 h 3407293"/>
              <a:gd name="connsiteX17" fmla="*/ 0 w 10694732"/>
              <a:gd name="connsiteY17" fmla="*/ 2839411 h 3407293"/>
              <a:gd name="connsiteX18" fmla="*/ 0 w 10694732"/>
              <a:gd name="connsiteY18" fmla="*/ 1987587 h 3407293"/>
              <a:gd name="connsiteX19" fmla="*/ 0 w 10694732"/>
              <a:gd name="connsiteY19" fmla="*/ 1987587 h 3407293"/>
              <a:gd name="connsiteX20" fmla="*/ 0 w 10694732"/>
              <a:gd name="connsiteY20" fmla="*/ 567894 h 3407293"/>
              <a:gd name="connsiteX0" fmla="*/ 0 w 10694732"/>
              <a:gd name="connsiteY0" fmla="*/ 567894 h 3407293"/>
              <a:gd name="connsiteX1" fmla="*/ 401382 w 10694732"/>
              <a:gd name="connsiteY1" fmla="*/ 0 h 3407293"/>
              <a:gd name="connsiteX2" fmla="*/ 6238594 w 10694732"/>
              <a:gd name="connsiteY2" fmla="*/ 0 h 3407293"/>
              <a:gd name="connsiteX3" fmla="*/ 6238594 w 10694732"/>
              <a:gd name="connsiteY3" fmla="*/ 0 h 3407293"/>
              <a:gd name="connsiteX4" fmla="*/ 8912276 w 10694732"/>
              <a:gd name="connsiteY4" fmla="*/ 0 h 3407293"/>
              <a:gd name="connsiteX5" fmla="*/ 10293349 w 10694732"/>
              <a:gd name="connsiteY5" fmla="*/ 0 h 3407293"/>
              <a:gd name="connsiteX6" fmla="*/ 10694732 w 10694732"/>
              <a:gd name="connsiteY6" fmla="*/ 567894 h 3407293"/>
              <a:gd name="connsiteX7" fmla="*/ 10694732 w 10694732"/>
              <a:gd name="connsiteY7" fmla="*/ 1987587 h 3407293"/>
              <a:gd name="connsiteX8" fmla="*/ 10694732 w 10694732"/>
              <a:gd name="connsiteY8" fmla="*/ 1987587 h 3407293"/>
              <a:gd name="connsiteX9" fmla="*/ 10694732 w 10694732"/>
              <a:gd name="connsiteY9" fmla="*/ 2839411 h 3407293"/>
              <a:gd name="connsiteX10" fmla="*/ 10694732 w 10694732"/>
              <a:gd name="connsiteY10" fmla="*/ 2839397 h 3407293"/>
              <a:gd name="connsiteX11" fmla="*/ 10293349 w 10694732"/>
              <a:gd name="connsiteY11" fmla="*/ 3407293 h 3407293"/>
              <a:gd name="connsiteX12" fmla="*/ 8912276 w 10694732"/>
              <a:gd name="connsiteY12" fmla="*/ 3407293 h 3407293"/>
              <a:gd name="connsiteX13" fmla="*/ 7001840 w 10694732"/>
              <a:gd name="connsiteY13" fmla="*/ 4496943 h 3407293"/>
              <a:gd name="connsiteX14" fmla="*/ 6238594 w 10694732"/>
              <a:gd name="connsiteY14" fmla="*/ 3407293 h 3407293"/>
              <a:gd name="connsiteX15" fmla="*/ 401382 w 10694732"/>
              <a:gd name="connsiteY15" fmla="*/ 3407293 h 3407293"/>
              <a:gd name="connsiteX16" fmla="*/ 0 w 10694732"/>
              <a:gd name="connsiteY16" fmla="*/ 2839397 h 3407293"/>
              <a:gd name="connsiteX17" fmla="*/ 0 w 10694732"/>
              <a:gd name="connsiteY17" fmla="*/ 2839411 h 3407293"/>
              <a:gd name="connsiteX18" fmla="*/ 0 w 10694732"/>
              <a:gd name="connsiteY18" fmla="*/ 1987587 h 3407293"/>
              <a:gd name="connsiteX19" fmla="*/ 0 w 10694732"/>
              <a:gd name="connsiteY19" fmla="*/ 1987587 h 3407293"/>
              <a:gd name="connsiteX20" fmla="*/ 0 w 10694732"/>
              <a:gd name="connsiteY20" fmla="*/ 567894 h 3407293"/>
              <a:gd name="connsiteX0" fmla="*/ 0 w 10694732"/>
              <a:gd name="connsiteY0" fmla="*/ 567894 h 3407293"/>
              <a:gd name="connsiteX1" fmla="*/ 401382 w 10694732"/>
              <a:gd name="connsiteY1" fmla="*/ 0 h 3407293"/>
              <a:gd name="connsiteX2" fmla="*/ 6238594 w 10694732"/>
              <a:gd name="connsiteY2" fmla="*/ 0 h 3407293"/>
              <a:gd name="connsiteX3" fmla="*/ 6238594 w 10694732"/>
              <a:gd name="connsiteY3" fmla="*/ 0 h 3407293"/>
              <a:gd name="connsiteX4" fmla="*/ 8912276 w 10694732"/>
              <a:gd name="connsiteY4" fmla="*/ 0 h 3407293"/>
              <a:gd name="connsiteX5" fmla="*/ 10293349 w 10694732"/>
              <a:gd name="connsiteY5" fmla="*/ 0 h 3407293"/>
              <a:gd name="connsiteX6" fmla="*/ 10694732 w 10694732"/>
              <a:gd name="connsiteY6" fmla="*/ 567894 h 3407293"/>
              <a:gd name="connsiteX7" fmla="*/ 10694732 w 10694732"/>
              <a:gd name="connsiteY7" fmla="*/ 1987587 h 3407293"/>
              <a:gd name="connsiteX8" fmla="*/ 10694732 w 10694732"/>
              <a:gd name="connsiteY8" fmla="*/ 1987587 h 3407293"/>
              <a:gd name="connsiteX9" fmla="*/ 10694732 w 10694732"/>
              <a:gd name="connsiteY9" fmla="*/ 2839411 h 3407293"/>
              <a:gd name="connsiteX10" fmla="*/ 10694732 w 10694732"/>
              <a:gd name="connsiteY10" fmla="*/ 2839397 h 3407293"/>
              <a:gd name="connsiteX11" fmla="*/ 10293349 w 10694732"/>
              <a:gd name="connsiteY11" fmla="*/ 3407293 h 3407293"/>
              <a:gd name="connsiteX12" fmla="*/ 8912276 w 10694732"/>
              <a:gd name="connsiteY12" fmla="*/ 3407293 h 3407293"/>
              <a:gd name="connsiteX13" fmla="*/ 7001840 w 10694732"/>
              <a:gd name="connsiteY13" fmla="*/ 4496943 h 3407293"/>
              <a:gd name="connsiteX14" fmla="*/ 6238594 w 10694732"/>
              <a:gd name="connsiteY14" fmla="*/ 3407293 h 3407293"/>
              <a:gd name="connsiteX15" fmla="*/ 401382 w 10694732"/>
              <a:gd name="connsiteY15" fmla="*/ 3407293 h 3407293"/>
              <a:gd name="connsiteX16" fmla="*/ 0 w 10694732"/>
              <a:gd name="connsiteY16" fmla="*/ 2839397 h 3407293"/>
              <a:gd name="connsiteX17" fmla="*/ 0 w 10694732"/>
              <a:gd name="connsiteY17" fmla="*/ 2839411 h 3407293"/>
              <a:gd name="connsiteX18" fmla="*/ 0 w 10694732"/>
              <a:gd name="connsiteY18" fmla="*/ 1987587 h 3407293"/>
              <a:gd name="connsiteX19" fmla="*/ 0 w 10694732"/>
              <a:gd name="connsiteY19" fmla="*/ 1987587 h 3407293"/>
              <a:gd name="connsiteX20" fmla="*/ 0 w 10694732"/>
              <a:gd name="connsiteY20" fmla="*/ 567894 h 3407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94732" h="3407293" fill="none" extrusionOk="0">
                <a:moveTo>
                  <a:pt x="0" y="567894"/>
                </a:moveTo>
                <a:cubicBezTo>
                  <a:pt x="-7779" y="252054"/>
                  <a:pt x="168006" y="64268"/>
                  <a:pt x="401382" y="0"/>
                </a:cubicBezTo>
                <a:cubicBezTo>
                  <a:pt x="3142993" y="352777"/>
                  <a:pt x="3913196" y="630049"/>
                  <a:pt x="6238594" y="0"/>
                </a:cubicBezTo>
                <a:lnTo>
                  <a:pt x="6238594" y="0"/>
                </a:lnTo>
                <a:cubicBezTo>
                  <a:pt x="7189369" y="-143313"/>
                  <a:pt x="7569902" y="13198"/>
                  <a:pt x="8912276" y="0"/>
                </a:cubicBezTo>
                <a:cubicBezTo>
                  <a:pt x="9207145" y="-70969"/>
                  <a:pt x="9829772" y="25470"/>
                  <a:pt x="10293349" y="0"/>
                </a:cubicBezTo>
                <a:cubicBezTo>
                  <a:pt x="10553803" y="19031"/>
                  <a:pt x="10690158" y="330881"/>
                  <a:pt x="10694732" y="567894"/>
                </a:cubicBezTo>
                <a:cubicBezTo>
                  <a:pt x="10635795" y="667274"/>
                  <a:pt x="10662894" y="1789744"/>
                  <a:pt x="10694732" y="1987587"/>
                </a:cubicBezTo>
                <a:lnTo>
                  <a:pt x="10694732" y="1987587"/>
                </a:lnTo>
                <a:cubicBezTo>
                  <a:pt x="10696157" y="2180385"/>
                  <a:pt x="10676925" y="2718302"/>
                  <a:pt x="10694732" y="2839411"/>
                </a:cubicBezTo>
                <a:cubicBezTo>
                  <a:pt x="10694730" y="2839405"/>
                  <a:pt x="10694732" y="2839399"/>
                  <a:pt x="10694732" y="2839397"/>
                </a:cubicBezTo>
                <a:cubicBezTo>
                  <a:pt x="10655557" y="3062433"/>
                  <a:pt x="10530460" y="3405228"/>
                  <a:pt x="10293349" y="3407293"/>
                </a:cubicBezTo>
                <a:cubicBezTo>
                  <a:pt x="9855594" y="3472387"/>
                  <a:pt x="9588269" y="3193531"/>
                  <a:pt x="8912276" y="3407293"/>
                </a:cubicBezTo>
                <a:cubicBezTo>
                  <a:pt x="8534290" y="3749740"/>
                  <a:pt x="7485935" y="4573111"/>
                  <a:pt x="7001840" y="4496943"/>
                </a:cubicBezTo>
                <a:cubicBezTo>
                  <a:pt x="6795086" y="4237899"/>
                  <a:pt x="6581145" y="3963350"/>
                  <a:pt x="6238594" y="3407293"/>
                </a:cubicBezTo>
                <a:cubicBezTo>
                  <a:pt x="4797831" y="3196400"/>
                  <a:pt x="2158930" y="3516679"/>
                  <a:pt x="401382" y="3407293"/>
                </a:cubicBezTo>
                <a:cubicBezTo>
                  <a:pt x="196130" y="3330775"/>
                  <a:pt x="-7265" y="3227849"/>
                  <a:pt x="0" y="2839397"/>
                </a:cubicBezTo>
                <a:cubicBezTo>
                  <a:pt x="2" y="2839399"/>
                  <a:pt x="1" y="2839405"/>
                  <a:pt x="0" y="2839411"/>
                </a:cubicBezTo>
                <a:cubicBezTo>
                  <a:pt x="-79318" y="2409589"/>
                  <a:pt x="-35247" y="2240387"/>
                  <a:pt x="0" y="1987587"/>
                </a:cubicBezTo>
                <a:lnTo>
                  <a:pt x="0" y="1987587"/>
                </a:lnTo>
                <a:cubicBezTo>
                  <a:pt x="-126191" y="1401648"/>
                  <a:pt x="79606" y="927313"/>
                  <a:pt x="0" y="567894"/>
                </a:cubicBezTo>
                <a:close/>
              </a:path>
              <a:path w="10694732" h="3407293" stroke="0" extrusionOk="0">
                <a:moveTo>
                  <a:pt x="0" y="567894"/>
                </a:moveTo>
                <a:cubicBezTo>
                  <a:pt x="37174" y="315909"/>
                  <a:pt x="174470" y="-39145"/>
                  <a:pt x="401382" y="0"/>
                </a:cubicBezTo>
                <a:cubicBezTo>
                  <a:pt x="2806667" y="642801"/>
                  <a:pt x="3591875" y="-243917"/>
                  <a:pt x="6238594" y="0"/>
                </a:cubicBezTo>
                <a:lnTo>
                  <a:pt x="6238594" y="0"/>
                </a:lnTo>
                <a:cubicBezTo>
                  <a:pt x="6825704" y="-196656"/>
                  <a:pt x="8435192" y="-85797"/>
                  <a:pt x="8912276" y="0"/>
                </a:cubicBezTo>
                <a:cubicBezTo>
                  <a:pt x="9228473" y="-45702"/>
                  <a:pt x="9717066" y="129137"/>
                  <a:pt x="10293349" y="0"/>
                </a:cubicBezTo>
                <a:cubicBezTo>
                  <a:pt x="10535843" y="52825"/>
                  <a:pt x="10693020" y="178700"/>
                  <a:pt x="10694732" y="567894"/>
                </a:cubicBezTo>
                <a:cubicBezTo>
                  <a:pt x="10646726" y="770670"/>
                  <a:pt x="10726082" y="1753924"/>
                  <a:pt x="10694732" y="1987587"/>
                </a:cubicBezTo>
                <a:lnTo>
                  <a:pt x="10694732" y="1987587"/>
                </a:lnTo>
                <a:cubicBezTo>
                  <a:pt x="10726326" y="2254061"/>
                  <a:pt x="10589866" y="2518666"/>
                  <a:pt x="10694732" y="2839411"/>
                </a:cubicBezTo>
                <a:cubicBezTo>
                  <a:pt x="10694732" y="2839409"/>
                  <a:pt x="10694732" y="2839400"/>
                  <a:pt x="10694732" y="2839397"/>
                </a:cubicBezTo>
                <a:cubicBezTo>
                  <a:pt x="10693927" y="3188948"/>
                  <a:pt x="10494614" y="3404565"/>
                  <a:pt x="10293349" y="3407293"/>
                </a:cubicBezTo>
                <a:cubicBezTo>
                  <a:pt x="9639752" y="3610076"/>
                  <a:pt x="9213738" y="3438978"/>
                  <a:pt x="8912276" y="3407293"/>
                </a:cubicBezTo>
                <a:cubicBezTo>
                  <a:pt x="8154588" y="4011282"/>
                  <a:pt x="7923693" y="4215144"/>
                  <a:pt x="7001840" y="4496943"/>
                </a:cubicBezTo>
                <a:cubicBezTo>
                  <a:pt x="6659169" y="4164322"/>
                  <a:pt x="6533221" y="3838431"/>
                  <a:pt x="6238594" y="3407293"/>
                </a:cubicBezTo>
                <a:cubicBezTo>
                  <a:pt x="4420908" y="3085230"/>
                  <a:pt x="1758147" y="3348290"/>
                  <a:pt x="401382" y="3407293"/>
                </a:cubicBezTo>
                <a:cubicBezTo>
                  <a:pt x="143908" y="3419209"/>
                  <a:pt x="-6430" y="3126616"/>
                  <a:pt x="0" y="2839397"/>
                </a:cubicBezTo>
                <a:cubicBezTo>
                  <a:pt x="1" y="2839402"/>
                  <a:pt x="1" y="2839410"/>
                  <a:pt x="0" y="2839411"/>
                </a:cubicBezTo>
                <a:cubicBezTo>
                  <a:pt x="63766" y="2500456"/>
                  <a:pt x="9547" y="2195115"/>
                  <a:pt x="0" y="1987587"/>
                </a:cubicBezTo>
                <a:lnTo>
                  <a:pt x="0" y="1987587"/>
                </a:lnTo>
                <a:cubicBezTo>
                  <a:pt x="49614" y="1472540"/>
                  <a:pt x="-61735" y="773218"/>
                  <a:pt x="0" y="567894"/>
                </a:cubicBezTo>
                <a:close/>
              </a:path>
              <a:path w="10694732" h="3407293" fill="none" stroke="0" extrusionOk="0">
                <a:moveTo>
                  <a:pt x="0" y="567894"/>
                </a:moveTo>
                <a:cubicBezTo>
                  <a:pt x="52879" y="287992"/>
                  <a:pt x="145111" y="-14098"/>
                  <a:pt x="401382" y="0"/>
                </a:cubicBezTo>
                <a:cubicBezTo>
                  <a:pt x="3150010" y="375897"/>
                  <a:pt x="3961009" y="477234"/>
                  <a:pt x="6238594" y="0"/>
                </a:cubicBezTo>
                <a:lnTo>
                  <a:pt x="6238594" y="0"/>
                </a:lnTo>
                <a:cubicBezTo>
                  <a:pt x="7077471" y="-277945"/>
                  <a:pt x="7742977" y="-74229"/>
                  <a:pt x="8912276" y="0"/>
                </a:cubicBezTo>
                <a:cubicBezTo>
                  <a:pt x="9191252" y="-97503"/>
                  <a:pt x="9846987" y="-14257"/>
                  <a:pt x="10293349" y="0"/>
                </a:cubicBezTo>
                <a:cubicBezTo>
                  <a:pt x="10540221" y="-31224"/>
                  <a:pt x="10719193" y="248872"/>
                  <a:pt x="10694732" y="567894"/>
                </a:cubicBezTo>
                <a:cubicBezTo>
                  <a:pt x="10700030" y="717187"/>
                  <a:pt x="10658726" y="1767432"/>
                  <a:pt x="10694732" y="1987587"/>
                </a:cubicBezTo>
                <a:lnTo>
                  <a:pt x="10694732" y="1987587"/>
                </a:lnTo>
                <a:cubicBezTo>
                  <a:pt x="10712490" y="2122875"/>
                  <a:pt x="10680463" y="2716674"/>
                  <a:pt x="10694732" y="2839411"/>
                </a:cubicBezTo>
                <a:cubicBezTo>
                  <a:pt x="10694734" y="2839408"/>
                  <a:pt x="10694733" y="2839403"/>
                  <a:pt x="10694732" y="2839397"/>
                </a:cubicBezTo>
                <a:cubicBezTo>
                  <a:pt x="10665262" y="3097287"/>
                  <a:pt x="10557745" y="3450329"/>
                  <a:pt x="10293349" y="3407293"/>
                </a:cubicBezTo>
                <a:cubicBezTo>
                  <a:pt x="9921770" y="3409555"/>
                  <a:pt x="9540744" y="3308699"/>
                  <a:pt x="8912276" y="3407293"/>
                </a:cubicBezTo>
                <a:cubicBezTo>
                  <a:pt x="8552201" y="3581764"/>
                  <a:pt x="7490018" y="4415350"/>
                  <a:pt x="7001840" y="4496943"/>
                </a:cubicBezTo>
                <a:cubicBezTo>
                  <a:pt x="6861810" y="4189328"/>
                  <a:pt x="6560650" y="3884259"/>
                  <a:pt x="6238594" y="3407293"/>
                </a:cubicBezTo>
                <a:cubicBezTo>
                  <a:pt x="4909615" y="3670868"/>
                  <a:pt x="1848422" y="3742944"/>
                  <a:pt x="401382" y="3407293"/>
                </a:cubicBezTo>
                <a:cubicBezTo>
                  <a:pt x="147112" y="3340711"/>
                  <a:pt x="10121" y="3140268"/>
                  <a:pt x="0" y="2839397"/>
                </a:cubicBezTo>
                <a:cubicBezTo>
                  <a:pt x="-1" y="2839403"/>
                  <a:pt x="0" y="2839406"/>
                  <a:pt x="0" y="2839411"/>
                </a:cubicBezTo>
                <a:cubicBezTo>
                  <a:pt x="-73169" y="2431428"/>
                  <a:pt x="-56246" y="2205997"/>
                  <a:pt x="0" y="1987587"/>
                </a:cubicBezTo>
                <a:lnTo>
                  <a:pt x="0" y="1987587"/>
                </a:lnTo>
                <a:cubicBezTo>
                  <a:pt x="-56533" y="1437859"/>
                  <a:pt x="8132" y="923907"/>
                  <a:pt x="0" y="567894"/>
                </a:cubicBezTo>
                <a:close/>
              </a:path>
              <a:path w="10694732" h="3407293" fill="none" stroke="0" extrusionOk="0">
                <a:moveTo>
                  <a:pt x="0" y="567894"/>
                </a:moveTo>
                <a:cubicBezTo>
                  <a:pt x="11044" y="279878"/>
                  <a:pt x="204120" y="35354"/>
                  <a:pt x="401382" y="0"/>
                </a:cubicBezTo>
                <a:cubicBezTo>
                  <a:pt x="3164339" y="326270"/>
                  <a:pt x="3917206" y="657733"/>
                  <a:pt x="6238594" y="0"/>
                </a:cubicBezTo>
                <a:lnTo>
                  <a:pt x="6238594" y="0"/>
                </a:lnTo>
                <a:cubicBezTo>
                  <a:pt x="7182925" y="-134461"/>
                  <a:pt x="7630464" y="-33164"/>
                  <a:pt x="8912276" y="0"/>
                </a:cubicBezTo>
                <a:cubicBezTo>
                  <a:pt x="9194066" y="-77084"/>
                  <a:pt x="9757230" y="-3570"/>
                  <a:pt x="10293349" y="0"/>
                </a:cubicBezTo>
                <a:cubicBezTo>
                  <a:pt x="10519110" y="-22619"/>
                  <a:pt x="10720637" y="282348"/>
                  <a:pt x="10694732" y="567894"/>
                </a:cubicBezTo>
                <a:cubicBezTo>
                  <a:pt x="10657250" y="688648"/>
                  <a:pt x="10668586" y="1770560"/>
                  <a:pt x="10694732" y="1987587"/>
                </a:cubicBezTo>
                <a:lnTo>
                  <a:pt x="10694732" y="1987587"/>
                </a:lnTo>
                <a:cubicBezTo>
                  <a:pt x="10711337" y="2152181"/>
                  <a:pt x="10674115" y="2714878"/>
                  <a:pt x="10694732" y="2839411"/>
                </a:cubicBezTo>
                <a:cubicBezTo>
                  <a:pt x="10694731" y="2839405"/>
                  <a:pt x="10694732" y="2839398"/>
                  <a:pt x="10694732" y="2839397"/>
                </a:cubicBezTo>
                <a:cubicBezTo>
                  <a:pt x="10666596" y="3035761"/>
                  <a:pt x="10570937" y="3407437"/>
                  <a:pt x="10293349" y="3407293"/>
                </a:cubicBezTo>
                <a:cubicBezTo>
                  <a:pt x="9870011" y="3464139"/>
                  <a:pt x="9542339" y="3238768"/>
                  <a:pt x="8912276" y="3407293"/>
                </a:cubicBezTo>
                <a:cubicBezTo>
                  <a:pt x="8624487" y="3738479"/>
                  <a:pt x="7477488" y="4540236"/>
                  <a:pt x="7001840" y="4496943"/>
                </a:cubicBezTo>
                <a:cubicBezTo>
                  <a:pt x="6864080" y="4245821"/>
                  <a:pt x="6611427" y="3921108"/>
                  <a:pt x="6238594" y="3407293"/>
                </a:cubicBezTo>
                <a:cubicBezTo>
                  <a:pt x="4795602" y="3426023"/>
                  <a:pt x="2217481" y="3420764"/>
                  <a:pt x="401382" y="3407293"/>
                </a:cubicBezTo>
                <a:cubicBezTo>
                  <a:pt x="179331" y="3345090"/>
                  <a:pt x="-9563" y="3179233"/>
                  <a:pt x="0" y="2839397"/>
                </a:cubicBezTo>
                <a:cubicBezTo>
                  <a:pt x="0" y="2839400"/>
                  <a:pt x="-1" y="2839402"/>
                  <a:pt x="0" y="2839411"/>
                </a:cubicBezTo>
                <a:cubicBezTo>
                  <a:pt x="-42897" y="2424404"/>
                  <a:pt x="-71496" y="2235760"/>
                  <a:pt x="0" y="1987587"/>
                </a:cubicBezTo>
                <a:lnTo>
                  <a:pt x="0" y="1987587"/>
                </a:lnTo>
                <a:cubicBezTo>
                  <a:pt x="-77124" y="1433379"/>
                  <a:pt x="110267" y="898098"/>
                  <a:pt x="0" y="567894"/>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94732" h="2487211" fill="none" extrusionOk="0">
                        <a:moveTo>
                          <a:pt x="0" y="414544"/>
                        </a:moveTo>
                        <a:cubicBezTo>
                          <a:pt x="18084" y="195515"/>
                          <a:pt x="165983" y="44634"/>
                          <a:pt x="401382" y="0"/>
                        </a:cubicBezTo>
                        <a:cubicBezTo>
                          <a:pt x="3056840" y="293948"/>
                          <a:pt x="3949306" y="430916"/>
                          <a:pt x="6238594" y="0"/>
                        </a:cubicBezTo>
                        <a:lnTo>
                          <a:pt x="6238594" y="0"/>
                        </a:lnTo>
                        <a:cubicBezTo>
                          <a:pt x="7162595" y="-135752"/>
                          <a:pt x="7646202" y="1845"/>
                          <a:pt x="8912276" y="0"/>
                        </a:cubicBezTo>
                        <a:cubicBezTo>
                          <a:pt x="9185390" y="-49569"/>
                          <a:pt x="9823277" y="24920"/>
                          <a:pt x="10293349" y="0"/>
                        </a:cubicBezTo>
                        <a:cubicBezTo>
                          <a:pt x="10538374" y="16633"/>
                          <a:pt x="10690363" y="223236"/>
                          <a:pt x="10694732" y="414544"/>
                        </a:cubicBezTo>
                        <a:cubicBezTo>
                          <a:pt x="10657095" y="506560"/>
                          <a:pt x="10670987" y="1287217"/>
                          <a:pt x="10694732" y="1450873"/>
                        </a:cubicBezTo>
                        <a:lnTo>
                          <a:pt x="10694732" y="1450873"/>
                        </a:lnTo>
                        <a:cubicBezTo>
                          <a:pt x="10700759" y="1576455"/>
                          <a:pt x="10673493" y="1978377"/>
                          <a:pt x="10694732" y="2072676"/>
                        </a:cubicBezTo>
                        <a:cubicBezTo>
                          <a:pt x="10694731" y="2072672"/>
                          <a:pt x="10694732" y="2072667"/>
                          <a:pt x="10694732" y="2072666"/>
                        </a:cubicBezTo>
                        <a:cubicBezTo>
                          <a:pt x="10661523" y="2246544"/>
                          <a:pt x="10527059" y="2488357"/>
                          <a:pt x="10293349" y="2487211"/>
                        </a:cubicBezTo>
                        <a:cubicBezTo>
                          <a:pt x="9877559" y="2534796"/>
                          <a:pt x="9571192" y="2356740"/>
                          <a:pt x="8912276" y="2487211"/>
                        </a:cubicBezTo>
                        <a:cubicBezTo>
                          <a:pt x="8534762" y="2732358"/>
                          <a:pt x="7507268" y="3321460"/>
                          <a:pt x="7001840" y="3282620"/>
                        </a:cubicBezTo>
                        <a:cubicBezTo>
                          <a:pt x="6870233" y="3103405"/>
                          <a:pt x="6521496" y="2877647"/>
                          <a:pt x="6238594" y="2487211"/>
                        </a:cubicBezTo>
                        <a:cubicBezTo>
                          <a:pt x="5060557" y="2457865"/>
                          <a:pt x="2007127" y="2617066"/>
                          <a:pt x="401382" y="2487211"/>
                        </a:cubicBezTo>
                        <a:cubicBezTo>
                          <a:pt x="190597" y="2447384"/>
                          <a:pt x="-17305" y="2342163"/>
                          <a:pt x="0" y="2072666"/>
                        </a:cubicBezTo>
                        <a:cubicBezTo>
                          <a:pt x="1" y="2072668"/>
                          <a:pt x="-1" y="2072671"/>
                          <a:pt x="0" y="2072676"/>
                        </a:cubicBezTo>
                        <a:cubicBezTo>
                          <a:pt x="-56977" y="1764172"/>
                          <a:pt x="-34970" y="1621309"/>
                          <a:pt x="0" y="1450873"/>
                        </a:cubicBezTo>
                        <a:lnTo>
                          <a:pt x="0" y="1450873"/>
                        </a:lnTo>
                        <a:cubicBezTo>
                          <a:pt x="-65463" y="1040755"/>
                          <a:pt x="74982" y="679689"/>
                          <a:pt x="0" y="414544"/>
                        </a:cubicBezTo>
                        <a:close/>
                      </a:path>
                      <a:path w="10694732" h="2487211" stroke="0" extrusionOk="0">
                        <a:moveTo>
                          <a:pt x="0" y="414544"/>
                        </a:moveTo>
                        <a:cubicBezTo>
                          <a:pt x="21709" y="223279"/>
                          <a:pt x="193162" y="-26298"/>
                          <a:pt x="401382" y="0"/>
                        </a:cubicBezTo>
                        <a:cubicBezTo>
                          <a:pt x="2730364" y="420196"/>
                          <a:pt x="3526947" y="-68190"/>
                          <a:pt x="6238594" y="0"/>
                        </a:cubicBezTo>
                        <a:lnTo>
                          <a:pt x="6238594" y="0"/>
                        </a:lnTo>
                        <a:cubicBezTo>
                          <a:pt x="6857643" y="-119189"/>
                          <a:pt x="8419695" y="-72626"/>
                          <a:pt x="8912276" y="0"/>
                        </a:cubicBezTo>
                        <a:cubicBezTo>
                          <a:pt x="9274749" y="-45217"/>
                          <a:pt x="9709440" y="89790"/>
                          <a:pt x="10293349" y="0"/>
                        </a:cubicBezTo>
                        <a:cubicBezTo>
                          <a:pt x="10513472" y="-2884"/>
                          <a:pt x="10698687" y="174300"/>
                          <a:pt x="10694732" y="414544"/>
                        </a:cubicBezTo>
                        <a:cubicBezTo>
                          <a:pt x="10662352" y="535805"/>
                          <a:pt x="10687114" y="1274915"/>
                          <a:pt x="10694732" y="1450873"/>
                        </a:cubicBezTo>
                        <a:lnTo>
                          <a:pt x="10694732" y="1450873"/>
                        </a:lnTo>
                        <a:cubicBezTo>
                          <a:pt x="10725832" y="1643016"/>
                          <a:pt x="10619732" y="1824492"/>
                          <a:pt x="10694732" y="2072676"/>
                        </a:cubicBezTo>
                        <a:cubicBezTo>
                          <a:pt x="10694732" y="2072674"/>
                          <a:pt x="10694731" y="2072668"/>
                          <a:pt x="10694732" y="2072666"/>
                        </a:cubicBezTo>
                        <a:cubicBezTo>
                          <a:pt x="10706541" y="2304618"/>
                          <a:pt x="10488555" y="2490975"/>
                          <a:pt x="10293349" y="2487211"/>
                        </a:cubicBezTo>
                        <a:cubicBezTo>
                          <a:pt x="9649370" y="2607768"/>
                          <a:pt x="9216529" y="2474124"/>
                          <a:pt x="8912276" y="2487211"/>
                        </a:cubicBezTo>
                        <a:cubicBezTo>
                          <a:pt x="8167218" y="2893743"/>
                          <a:pt x="7898677" y="3049027"/>
                          <a:pt x="7001840" y="3282620"/>
                        </a:cubicBezTo>
                        <a:cubicBezTo>
                          <a:pt x="6661718" y="3034505"/>
                          <a:pt x="6539384" y="2789036"/>
                          <a:pt x="6238594" y="2487211"/>
                        </a:cubicBezTo>
                        <a:cubicBezTo>
                          <a:pt x="4549226" y="2343941"/>
                          <a:pt x="1765781" y="2488435"/>
                          <a:pt x="401382" y="2487211"/>
                        </a:cubicBezTo>
                        <a:cubicBezTo>
                          <a:pt x="148948" y="2494669"/>
                          <a:pt x="21739" y="2278118"/>
                          <a:pt x="0" y="2072666"/>
                        </a:cubicBezTo>
                        <a:cubicBezTo>
                          <a:pt x="0" y="2072671"/>
                          <a:pt x="0" y="2072671"/>
                          <a:pt x="0" y="2072676"/>
                        </a:cubicBezTo>
                        <a:cubicBezTo>
                          <a:pt x="34667" y="1832744"/>
                          <a:pt x="5572" y="1599816"/>
                          <a:pt x="0" y="1450873"/>
                        </a:cubicBezTo>
                        <a:lnTo>
                          <a:pt x="0" y="1450873"/>
                        </a:lnTo>
                        <a:cubicBezTo>
                          <a:pt x="51559" y="1098278"/>
                          <a:pt x="-53087" y="564009"/>
                          <a:pt x="0" y="414544"/>
                        </a:cubicBezTo>
                        <a:close/>
                      </a:path>
                      <a:path w="10694732" h="2487211" fill="none" stroke="0" extrusionOk="0">
                        <a:moveTo>
                          <a:pt x="0" y="414544"/>
                        </a:moveTo>
                        <a:cubicBezTo>
                          <a:pt x="9444" y="219016"/>
                          <a:pt x="166343" y="267"/>
                          <a:pt x="401382" y="0"/>
                        </a:cubicBezTo>
                        <a:cubicBezTo>
                          <a:pt x="3105029" y="253710"/>
                          <a:pt x="4046161" y="338066"/>
                          <a:pt x="6238594" y="0"/>
                        </a:cubicBezTo>
                        <a:lnTo>
                          <a:pt x="6238594" y="0"/>
                        </a:lnTo>
                        <a:cubicBezTo>
                          <a:pt x="7144539" y="-135562"/>
                          <a:pt x="7726158" y="-119969"/>
                          <a:pt x="8912276" y="0"/>
                        </a:cubicBezTo>
                        <a:cubicBezTo>
                          <a:pt x="9138202" y="-59227"/>
                          <a:pt x="9763674" y="23820"/>
                          <a:pt x="10293349" y="0"/>
                        </a:cubicBezTo>
                        <a:cubicBezTo>
                          <a:pt x="10513889" y="-11086"/>
                          <a:pt x="10714737" y="167525"/>
                          <a:pt x="10694732" y="414544"/>
                        </a:cubicBezTo>
                        <a:cubicBezTo>
                          <a:pt x="10671205" y="504219"/>
                          <a:pt x="10666889" y="1298591"/>
                          <a:pt x="10694732" y="1450873"/>
                        </a:cubicBezTo>
                        <a:lnTo>
                          <a:pt x="10694732" y="1450873"/>
                        </a:lnTo>
                        <a:cubicBezTo>
                          <a:pt x="10717900" y="1548134"/>
                          <a:pt x="10669321" y="1971012"/>
                          <a:pt x="10694732" y="2072676"/>
                        </a:cubicBezTo>
                        <a:cubicBezTo>
                          <a:pt x="10694733" y="2072674"/>
                          <a:pt x="10694732" y="2072670"/>
                          <a:pt x="10694732" y="2072666"/>
                        </a:cubicBezTo>
                        <a:cubicBezTo>
                          <a:pt x="10675698" y="2234338"/>
                          <a:pt x="10537758" y="2506804"/>
                          <a:pt x="10293349" y="2487211"/>
                        </a:cubicBezTo>
                        <a:cubicBezTo>
                          <a:pt x="9871489" y="2477173"/>
                          <a:pt x="9523954" y="2412331"/>
                          <a:pt x="8912276" y="2487211"/>
                        </a:cubicBezTo>
                        <a:cubicBezTo>
                          <a:pt x="8585667" y="2618959"/>
                          <a:pt x="7530038" y="3233046"/>
                          <a:pt x="7001840" y="3282620"/>
                        </a:cubicBezTo>
                        <a:cubicBezTo>
                          <a:pt x="6853323" y="3059091"/>
                          <a:pt x="6550215" y="2862506"/>
                          <a:pt x="6238594" y="2487211"/>
                        </a:cubicBezTo>
                        <a:cubicBezTo>
                          <a:pt x="4825429" y="2551876"/>
                          <a:pt x="1993509" y="2573353"/>
                          <a:pt x="401382" y="2487211"/>
                        </a:cubicBezTo>
                        <a:cubicBezTo>
                          <a:pt x="153553" y="2474360"/>
                          <a:pt x="-18295" y="2305746"/>
                          <a:pt x="0" y="2072666"/>
                        </a:cubicBezTo>
                        <a:cubicBezTo>
                          <a:pt x="-1" y="2072670"/>
                          <a:pt x="0" y="2072672"/>
                          <a:pt x="0" y="2072676"/>
                        </a:cubicBezTo>
                        <a:cubicBezTo>
                          <a:pt x="-39292" y="1772887"/>
                          <a:pt x="-39141" y="1607077"/>
                          <a:pt x="0" y="1450873"/>
                        </a:cubicBezTo>
                        <a:lnTo>
                          <a:pt x="0" y="1450873"/>
                        </a:lnTo>
                        <a:cubicBezTo>
                          <a:pt x="-62127" y="1065837"/>
                          <a:pt x="73365" y="676797"/>
                          <a:pt x="0" y="41454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id="{57C3B9BC-BC6A-BA06-1213-D65AEBB27DC9}"/>
              </a:ext>
            </a:extLst>
          </p:cNvPr>
          <p:cNvSpPr txBox="1"/>
          <p:nvPr/>
        </p:nvSpPr>
        <p:spPr>
          <a:xfrm>
            <a:off x="1418895" y="2736273"/>
            <a:ext cx="10458249" cy="2862322"/>
          </a:xfrm>
          <a:prstGeom prst="rect">
            <a:avLst/>
          </a:prstGeom>
          <a:solidFill>
            <a:schemeClr val="accent1">
              <a:lumMod val="20000"/>
              <a:lumOff val="80000"/>
            </a:schemeClr>
          </a:solidFill>
        </p:spPr>
        <p:txBody>
          <a:bodyPr wrap="square" rtlCol="0">
            <a:spAutoFit/>
          </a:bodyPr>
          <a:lstStyle/>
          <a:p>
            <a:pPr algn="just"/>
            <a:r>
              <a:rPr lang="en-US" sz="3600" dirty="0">
                <a:solidFill>
                  <a:srgbClr val="E11F69"/>
                </a:solidFill>
                <a:latin typeface="UTM Avo" panose="02040603050506020204" pitchFamily="18" charset="0"/>
                <a:cs typeface="Times New Roman" pitchFamily="18" charset="0"/>
              </a:rPr>
              <a:t>- </a:t>
            </a:r>
            <a:r>
              <a:rPr lang="vi-VN" sz="3600" dirty="0">
                <a:solidFill>
                  <a:srgbClr val="E11F69"/>
                </a:solidFill>
                <a:latin typeface="UTM Avo" panose="02040603050506020204" pitchFamily="18" charset="0"/>
                <a:cs typeface="Times New Roman" pitchFamily="18" charset="0"/>
              </a:rPr>
              <a:t>Bài thơ nói về lễ hội xuống đồng – lễ hội truyền thống của đồng bào một số dân tộc miền núi phía Bắc nước ta. Qua đó, thể hiện tình cảm yêu mến, trân trọng bản sắc và truyền thống văn hoá của các dân tộc trên đất nước Việt Nam.</a:t>
            </a:r>
            <a:endParaRPr lang="en-US" sz="3200" dirty="0">
              <a:solidFill>
                <a:srgbClr val="E11F69"/>
              </a:solidFill>
              <a:latin typeface="UTM Avo" panose="02040603050506020204" pitchFamily="18" charset="0"/>
            </a:endParaRPr>
          </a:p>
        </p:txBody>
      </p:sp>
    </p:spTree>
    <p:extLst>
      <p:ext uri="{BB962C8B-B14F-4D97-AF65-F5344CB8AC3E}">
        <p14:creationId xmlns:p14="http://schemas.microsoft.com/office/powerpoint/2010/main" val="282254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5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487</TotalTime>
  <Words>253</Words>
  <Application>Microsoft Office PowerPoint</Application>
  <PresentationFormat>Widescreen</PresentationFormat>
  <Paragraphs>20</Paragraphs>
  <Slides>6</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vt:i4>
      </vt:variant>
    </vt:vector>
  </HeadingPairs>
  <TitlesOfParts>
    <vt:vector size="16" baseType="lpstr">
      <vt:lpstr>Arial</vt:lpstr>
      <vt:lpstr>Calibri</vt:lpstr>
      <vt:lpstr>Calibri Light</vt:lpstr>
      <vt:lpstr>UTM Avo</vt:lpstr>
      <vt:lpstr>UTM Azuki</vt:lpstr>
      <vt:lpstr>UTM Bebas</vt:lpstr>
      <vt:lpstr>UTM Ong Do Tre</vt:lpstr>
      <vt:lpstr>UTM Showcard</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114</cp:revision>
  <dcterms:created xsi:type="dcterms:W3CDTF">2023-03-05T01:12:00Z</dcterms:created>
  <dcterms:modified xsi:type="dcterms:W3CDTF">2025-02-04T00:51:32Z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1B3303256F1E49819B0FE25C76496E6A_13</vt:lpwstr>
  </property>
  <property fmtid="{D5CDD505-2E9C-101B-9397-08002B2CF9AE}" pid="3" name="KSOProductBuildVer">
    <vt:lpwstr>2057-12.2.0.13190</vt:lpwstr>
  </property>
</Properties>
</file>