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86" r:id="rId3"/>
  </p:sldMasterIdLst>
  <p:notesMasterIdLst>
    <p:notesMasterId r:id="rId28"/>
  </p:notesMasterIdLst>
  <p:sldIdLst>
    <p:sldId id="258" r:id="rId4"/>
    <p:sldId id="267" r:id="rId5"/>
    <p:sldId id="268" r:id="rId6"/>
    <p:sldId id="269" r:id="rId7"/>
    <p:sldId id="270" r:id="rId8"/>
    <p:sldId id="271" r:id="rId9"/>
    <p:sldId id="272" r:id="rId10"/>
    <p:sldId id="293" r:id="rId11"/>
    <p:sldId id="273" r:id="rId12"/>
    <p:sldId id="275" r:id="rId13"/>
    <p:sldId id="276" r:id="rId14"/>
    <p:sldId id="277" r:id="rId15"/>
    <p:sldId id="278" r:id="rId16"/>
    <p:sldId id="291" r:id="rId17"/>
    <p:sldId id="294" r:id="rId18"/>
    <p:sldId id="288" r:id="rId19"/>
    <p:sldId id="289" r:id="rId20"/>
    <p:sldId id="290" r:id="rId21"/>
    <p:sldId id="283" r:id="rId22"/>
    <p:sldId id="284" r:id="rId23"/>
    <p:sldId id="285" r:id="rId24"/>
    <p:sldId id="286" r:id="rId25"/>
    <p:sldId id="287" r:id="rId26"/>
    <p:sldId id="29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9" autoAdjust="0"/>
    <p:restoredTop sz="94660"/>
  </p:normalViewPr>
  <p:slideViewPr>
    <p:cSldViewPr snapToGrid="0">
      <p:cViewPr varScale="1">
        <p:scale>
          <a:sx n="69" d="100"/>
          <a:sy n="69" d="100"/>
        </p:scale>
        <p:origin x="74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5D22BC-71A0-4B78-85BD-1273D55E84FA}" type="datetimeFigureOut">
              <a:rPr lang="en-US" smtClean="0"/>
              <a:t>20/2/2022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166F50-F3BB-46A1-B648-29F234CE9F89}"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0BB4F9-1C72-4740-BCEE-0A1A069752E0}" type="slidenum">
              <a:rPr lang="en-US" smtClean="0"/>
              <a:t>8</a:t>
            </a:fld>
            <a:endParaRPr lang="en-US"/>
          </a:p>
        </p:txBody>
      </p:sp>
    </p:spTree>
    <p:extLst>
      <p:ext uri="{BB962C8B-B14F-4D97-AF65-F5344CB8AC3E}">
        <p14:creationId xmlns:p14="http://schemas.microsoft.com/office/powerpoint/2010/main" val="910351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0BB4F9-1C72-4740-BCEE-0A1A069752E0}" type="slidenum">
              <a:rPr lang="en-US" smtClean="0"/>
              <a:t>15</a:t>
            </a:fld>
            <a:endParaRPr lang="en-US"/>
          </a:p>
        </p:txBody>
      </p:sp>
    </p:spTree>
    <p:extLst>
      <p:ext uri="{BB962C8B-B14F-4D97-AF65-F5344CB8AC3E}">
        <p14:creationId xmlns:p14="http://schemas.microsoft.com/office/powerpoint/2010/main" val="737524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166F50-F3BB-46A1-B648-29F234CE9F89}" type="slidenum">
              <a:rPr lang="en-US" smtClean="0"/>
              <a:t>19</a:t>
            </a:fld>
            <a:endParaRPr lang="en-US"/>
          </a:p>
        </p:txBody>
      </p:sp>
    </p:spTree>
    <p:extLst>
      <p:ext uri="{BB962C8B-B14F-4D97-AF65-F5344CB8AC3E}">
        <p14:creationId xmlns:p14="http://schemas.microsoft.com/office/powerpoint/2010/main" val="4215325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t>20/2/2022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t>20/2/2022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t>20/2/2022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pitchFamily="34" charset="-122"/>
                <a:ea typeface="Microsoft YaHei" panose="020B0503020204020204" pitchFamily="34" charset="-122"/>
              </a:defRPr>
            </a:lvl1pPr>
          </a:lstStyle>
          <a:p>
            <a:r>
              <a:rPr lang="zh-CN" altLang="en-US" dirty="0" smtClean="0"/>
              <a:t>单击此处编辑母版标题</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t>20/2/2022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A814241-98AD-438B-B05C-328ECD8A0870}" type="datetimeFigureOut">
              <a:rPr lang="en-US" smtClean="0"/>
              <a:t>20/2/2022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9786B0-13C4-4A31-AE1E-DF7FFAD47FF2}"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814241-98AD-438B-B05C-328ECD8A0870}" type="datetimeFigureOut">
              <a:rPr lang="en-US" smtClean="0"/>
              <a:t>20/2/2022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9786B0-13C4-4A31-AE1E-DF7FFAD47FF2}"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814241-98AD-438B-B05C-328ECD8A0870}" type="datetimeFigureOut">
              <a:rPr lang="en-US" smtClean="0"/>
              <a:t>20/2/2022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9786B0-13C4-4A31-AE1E-DF7FFAD47FF2}"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814241-98AD-438B-B05C-328ECD8A0870}" type="datetimeFigureOut">
              <a:rPr lang="en-US" smtClean="0"/>
              <a:t>20/2/2022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9786B0-13C4-4A31-AE1E-DF7FFAD47FF2}"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814241-98AD-438B-B05C-328ECD8A0870}" type="datetimeFigureOut">
              <a:rPr lang="en-US" smtClean="0"/>
              <a:t>20/2/2022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9786B0-13C4-4A31-AE1E-DF7FFAD47FF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20/2/2022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814241-98AD-438B-B05C-328ECD8A0870}" type="datetimeFigureOut">
              <a:rPr lang="en-US" smtClean="0"/>
              <a:t>20/2/2022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9786B0-13C4-4A31-AE1E-DF7FFAD47FF2}"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814241-98AD-438B-B05C-328ECD8A0870}" type="datetimeFigureOut">
              <a:rPr lang="en-US" smtClean="0"/>
              <a:t>20/2/2022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9786B0-13C4-4A31-AE1E-DF7FFAD47FF2}"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814241-98AD-438B-B05C-328ECD8A0870}" type="datetimeFigureOut">
              <a:rPr lang="en-US" smtClean="0"/>
              <a:t>20/2/2022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9786B0-13C4-4A31-AE1E-DF7FFAD47FF2}"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814241-98AD-438B-B05C-328ECD8A0870}" type="datetimeFigureOut">
              <a:rPr lang="en-US" smtClean="0"/>
              <a:t>20/2/2022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9786B0-13C4-4A31-AE1E-DF7FFAD47FF2}"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814241-98AD-438B-B05C-328ECD8A0870}" type="datetimeFigureOut">
              <a:rPr lang="en-US" smtClean="0"/>
              <a:t>20/2/2022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9786B0-13C4-4A31-AE1E-DF7FFAD47FF2}"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814241-98AD-438B-B05C-328ECD8A0870}" type="datetimeFigureOut">
              <a:rPr lang="en-US" smtClean="0"/>
              <a:t>20/2/2022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9786B0-13C4-4A31-AE1E-DF7FFAD47FF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t>20/2/2022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983328-5D9C-4CDA-A4B0-8F0932BA2C1A}" type="datetimeFigureOut">
              <a:rPr lang="en-US" smtClean="0"/>
              <a:t>20/2/2022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983328-5D9C-4CDA-A4B0-8F0932BA2C1A}" type="datetimeFigureOut">
              <a:rPr lang="en-US" smtClean="0"/>
              <a:t>20/2/2022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20/2/2022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20/2/2022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20/2/2022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20/2/2022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814241-98AD-438B-B05C-328ECD8A0870}" type="datetimeFigureOut">
              <a:rPr lang="en-US" smtClean="0"/>
              <a:t>20/2/2022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9786B0-13C4-4A31-AE1E-DF7FFAD47FF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3.xml"/><Relationship Id="rId16" Type="http://schemas.openxmlformats.org/officeDocument/2006/relationships/image" Target="../media/image35.png"/><Relationship Id="rId1" Type="http://schemas.openxmlformats.org/officeDocument/2006/relationships/slideLayout" Target="../slideLayouts/slideLayout26.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4.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4.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4.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9.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9.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audio" Target="../media/audio4.wav"/><Relationship Id="rId10" Type="http://schemas.openxmlformats.org/officeDocument/2006/relationships/image" Target="../media/image15.png"/><Relationship Id="rId4" Type="http://schemas.openxmlformats.org/officeDocument/2006/relationships/audio" Target="../media/audio3.wav"/><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18.jpeg"/><Relationship Id="rId11" Type="http://schemas.openxmlformats.org/officeDocument/2006/relationships/image" Target="../media/image16.png"/><Relationship Id="rId5" Type="http://schemas.openxmlformats.org/officeDocument/2006/relationships/audio" Target="../media/audio4.wav"/><Relationship Id="rId10" Type="http://schemas.openxmlformats.org/officeDocument/2006/relationships/image" Target="../media/image15.png"/><Relationship Id="rId4" Type="http://schemas.openxmlformats.org/officeDocument/2006/relationships/audio" Target="../media/audio3.wav"/><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19.jpeg"/><Relationship Id="rId11" Type="http://schemas.openxmlformats.org/officeDocument/2006/relationships/image" Target="../media/image16.png"/><Relationship Id="rId5" Type="http://schemas.openxmlformats.org/officeDocument/2006/relationships/audio" Target="../media/audio4.wav"/><Relationship Id="rId10" Type="http://schemas.openxmlformats.org/officeDocument/2006/relationships/image" Target="../media/image15.png"/><Relationship Id="rId4" Type="http://schemas.openxmlformats.org/officeDocument/2006/relationships/audio" Target="../media/audio3.wav"/><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20.jpeg"/><Relationship Id="rId11" Type="http://schemas.openxmlformats.org/officeDocument/2006/relationships/image" Target="../media/image16.png"/><Relationship Id="rId5" Type="http://schemas.openxmlformats.org/officeDocument/2006/relationships/audio" Target="../media/audio4.wav"/><Relationship Id="rId10" Type="http://schemas.openxmlformats.org/officeDocument/2006/relationships/image" Target="../media/image15.png"/><Relationship Id="rId4" Type="http://schemas.openxmlformats.org/officeDocument/2006/relationships/audio" Target="../media/audio3.wav"/><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2.xml"/><Relationship Id="rId16" Type="http://schemas.openxmlformats.org/officeDocument/2006/relationships/image" Target="../media/image35.png"/><Relationship Id="rId1" Type="http://schemas.openxmlformats.org/officeDocument/2006/relationships/slideLayout" Target="../slideLayouts/slideLayout26.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
        <p:nvSpPr>
          <p:cNvPr id="6" name="Rectangle 5"/>
          <p:cNvSpPr/>
          <p:nvPr/>
        </p:nvSpPr>
        <p:spPr>
          <a:xfrm>
            <a:off x="2371174" y="365122"/>
            <a:ext cx="7329805" cy="15684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1" u="none" strike="noStrike" kern="0" cap="none" spc="0" normalizeH="0" baseline="0" noProof="0" dirty="0" err="1">
                <a:ln w="9525">
                  <a:solidFill>
                    <a:schemeClr val="bg1"/>
                  </a:solidFill>
                  <a:prstDash val="solid"/>
                </a:ln>
                <a:solidFill>
                  <a:schemeClr val="accent5"/>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schemeClr val="bg1"/>
                  </a:solidFill>
                  <a:prstDash val="solid"/>
                </a:ln>
                <a:solidFill>
                  <a:schemeClr val="accent5"/>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schemeClr val="bg1"/>
                  </a:solidFill>
                  <a:prstDash val="solid"/>
                </a:ln>
                <a:solidFill>
                  <a:schemeClr val="accent5"/>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schemeClr val="bg1"/>
                  </a:solidFill>
                  <a:prstDash val="solid"/>
                </a:ln>
                <a:solidFill>
                  <a:schemeClr val="accent5"/>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schemeClr val="bg1"/>
                  </a:solidFill>
                  <a:prstDash val="solid"/>
                </a:ln>
                <a:solidFill>
                  <a:schemeClr val="accent5"/>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schemeClr val="bg1"/>
                  </a:solidFill>
                  <a:prstDash val="solid"/>
                </a:ln>
                <a:solidFill>
                  <a:schemeClr val="accent5"/>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schemeClr val="bg1"/>
                  </a:solidFill>
                  <a:prstDash val="solid"/>
                </a:ln>
                <a:solidFill>
                  <a:schemeClr val="accent5"/>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schemeClr val="bg1"/>
                  </a:solidFill>
                  <a:prstDash val="solid"/>
                </a:ln>
                <a:solidFill>
                  <a:schemeClr val="accent5"/>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schemeClr val="bg1"/>
                  </a:solidFill>
                  <a:prstDash val="solid"/>
                </a:ln>
                <a:solidFill>
                  <a:schemeClr val="accent5"/>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schemeClr val="bg1"/>
                  </a:solidFill>
                  <a:prstDash val="solid"/>
                </a:ln>
                <a:solidFill>
                  <a:schemeClr val="accent5"/>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schemeClr val="bg1"/>
                  </a:solidFill>
                  <a:prstDash val="solid"/>
                </a:ln>
                <a:solidFill>
                  <a:schemeClr val="accent5"/>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schemeClr val="bg1"/>
                  </a:solidFill>
                  <a:prstDash val="solid"/>
                </a:ln>
                <a:solidFill>
                  <a:schemeClr val="accent5"/>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1" u="none" strike="noStrike" kern="0" cap="none" spc="0" normalizeH="0" baseline="0" noProof="0" dirty="0" err="1">
                <a:ln w="9525">
                  <a:solidFill>
                    <a:schemeClr val="bg1"/>
                  </a:solidFill>
                  <a:prstDash val="solid"/>
                </a:ln>
                <a:solidFill>
                  <a:schemeClr val="accent5"/>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tiết</a:t>
            </a:r>
            <a:r>
              <a:rPr kumimoji="0" lang="en-US" altLang="zh-CN" sz="4800" b="1" i="1" u="none" strike="noStrike" kern="0" cap="none" spc="0" normalizeH="0" baseline="0" noProof="0" dirty="0">
                <a:ln w="9525">
                  <a:solidFill>
                    <a:schemeClr val="bg1"/>
                  </a:solidFill>
                  <a:prstDash val="solid"/>
                </a:ln>
                <a:solidFill>
                  <a:schemeClr val="accent5"/>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lang="en-US" altLang="zh-CN" sz="4800" b="1" i="1" kern="0" dirty="0" err="1">
                <a:ln w="9525">
                  <a:solidFill>
                    <a:schemeClr val="bg1"/>
                  </a:solidFill>
                  <a:prstDash val="solid"/>
                </a:ln>
                <a:solidFill>
                  <a:schemeClr val="accent5"/>
                </a:solidFill>
                <a:effectLst>
                  <a:outerShdw blurRad="50800" dist="38100" algn="l" rotWithShape="0">
                    <a:prstClr val="black">
                      <a:alpha val="40000"/>
                    </a:prstClr>
                  </a:outerShdw>
                </a:effectLst>
                <a:latin typeface="Arial-Rounded" panose="020B0500000000000000" pitchFamily="34" charset="0"/>
                <a:ea typeface="等线" panose="02010600030101010101" pitchFamily="2" charset="-122"/>
                <a:cs typeface="Arial-Rounded" panose="020B0500000000000000" pitchFamily="34" charset="0"/>
                <a:sym typeface="+mn-lt"/>
              </a:rPr>
              <a:t>Tự</a:t>
            </a:r>
            <a:r>
              <a:rPr lang="en-US" altLang="zh-CN" sz="4800" b="1" i="1" kern="0" dirty="0">
                <a:ln w="9525">
                  <a:solidFill>
                    <a:schemeClr val="bg1"/>
                  </a:solidFill>
                  <a:prstDash val="solid"/>
                </a:ln>
                <a:solidFill>
                  <a:schemeClr val="accent5"/>
                </a:solidFill>
                <a:effectLst>
                  <a:outerShdw blurRad="50800" dist="38100" algn="l" rotWithShape="0">
                    <a:prstClr val="black">
                      <a:alpha val="40000"/>
                    </a:prstClr>
                  </a:outerShdw>
                </a:effectLst>
                <a:latin typeface="Arial-Rounded" panose="020B0500000000000000" pitchFamily="34" charset="0"/>
                <a:ea typeface="等线" panose="02010600030101010101" pitchFamily="2" charset="-122"/>
                <a:cs typeface="Arial-Rounded" panose="020B0500000000000000" pitchFamily="34" charset="0"/>
                <a:sym typeface="+mn-lt"/>
              </a:rPr>
              <a:t> </a:t>
            </a:r>
            <a:r>
              <a:rPr lang="en-US" altLang="zh-CN" sz="4800" b="1" i="1" kern="0" dirty="0" err="1">
                <a:ln w="9525">
                  <a:solidFill>
                    <a:schemeClr val="bg1"/>
                  </a:solidFill>
                  <a:prstDash val="solid"/>
                </a:ln>
                <a:solidFill>
                  <a:schemeClr val="accent5"/>
                </a:solidFill>
                <a:effectLst>
                  <a:outerShdw blurRad="50800" dist="38100" algn="l" rotWithShape="0">
                    <a:prstClr val="black">
                      <a:alpha val="40000"/>
                    </a:prstClr>
                  </a:outerShdw>
                </a:effectLst>
                <a:latin typeface="Arial-Rounded" panose="020B0500000000000000" pitchFamily="34" charset="0"/>
                <a:ea typeface="等线" panose="02010600030101010101" pitchFamily="2" charset="-122"/>
                <a:cs typeface="Arial-Rounded" panose="020B0500000000000000" pitchFamily="34" charset="0"/>
                <a:sym typeface="+mn-lt"/>
              </a:rPr>
              <a:t>nhiên</a:t>
            </a:r>
            <a:r>
              <a:rPr lang="en-US" altLang="zh-CN" sz="4800" b="1" i="1" kern="0" dirty="0">
                <a:ln w="9525">
                  <a:solidFill>
                    <a:schemeClr val="bg1"/>
                  </a:solidFill>
                  <a:prstDash val="solid"/>
                </a:ln>
                <a:solidFill>
                  <a:schemeClr val="accent5"/>
                </a:solidFill>
                <a:effectLst>
                  <a:outerShdw blurRad="50800" dist="38100" algn="l" rotWithShape="0">
                    <a:prstClr val="black">
                      <a:alpha val="40000"/>
                    </a:prstClr>
                  </a:outerShdw>
                </a:effectLst>
                <a:latin typeface="Arial-Rounded" panose="020B0500000000000000" pitchFamily="34" charset="0"/>
                <a:ea typeface="等线" panose="02010600030101010101" pitchFamily="2" charset="-122"/>
                <a:cs typeface="Arial-Rounded" panose="020B0500000000000000" pitchFamily="34" charset="0"/>
                <a:sym typeface="+mn-lt"/>
              </a:rPr>
              <a:t> </a:t>
            </a:r>
            <a:r>
              <a:rPr lang="en-US" altLang="zh-CN" sz="4800" b="1" i="1" kern="0" dirty="0" err="1">
                <a:ln w="9525">
                  <a:solidFill>
                    <a:schemeClr val="bg1"/>
                  </a:solidFill>
                  <a:prstDash val="solid"/>
                </a:ln>
                <a:solidFill>
                  <a:schemeClr val="accent5"/>
                </a:solidFill>
                <a:effectLst>
                  <a:outerShdw blurRad="50800" dist="38100" algn="l" rotWithShape="0">
                    <a:prstClr val="black">
                      <a:alpha val="40000"/>
                    </a:prstClr>
                  </a:outerShdw>
                </a:effectLst>
                <a:latin typeface="Arial-Rounded" panose="020B0500000000000000" pitchFamily="34" charset="0"/>
                <a:ea typeface="等线" panose="02010600030101010101" pitchFamily="2" charset="-122"/>
                <a:cs typeface="Arial-Rounded" panose="020B0500000000000000" pitchFamily="34" charset="0"/>
                <a:sym typeface="+mn-lt"/>
              </a:rPr>
              <a:t>xã</a:t>
            </a:r>
            <a:r>
              <a:rPr lang="en-US" altLang="zh-CN" sz="4800" b="1" i="1" kern="0" dirty="0">
                <a:ln w="9525">
                  <a:solidFill>
                    <a:schemeClr val="bg1"/>
                  </a:solidFill>
                  <a:prstDash val="solid"/>
                </a:ln>
                <a:solidFill>
                  <a:schemeClr val="accent5"/>
                </a:solidFill>
                <a:effectLst>
                  <a:outerShdw blurRad="50800" dist="38100" algn="l" rotWithShape="0">
                    <a:prstClr val="black">
                      <a:alpha val="40000"/>
                    </a:prstClr>
                  </a:outerShdw>
                </a:effectLst>
                <a:latin typeface="Arial-Rounded" panose="020B0500000000000000" pitchFamily="34" charset="0"/>
                <a:ea typeface="等线" panose="02010600030101010101" pitchFamily="2" charset="-122"/>
                <a:cs typeface="Arial-Rounded" panose="020B0500000000000000" pitchFamily="34" charset="0"/>
                <a:sym typeface="+mn-lt"/>
              </a:rPr>
              <a:t> </a:t>
            </a:r>
            <a:r>
              <a:rPr lang="en-US" altLang="zh-CN" sz="4800" b="1" i="1" kern="0" dirty="0" err="1">
                <a:ln w="9525">
                  <a:solidFill>
                    <a:schemeClr val="bg1"/>
                  </a:solidFill>
                  <a:prstDash val="solid"/>
                </a:ln>
                <a:solidFill>
                  <a:schemeClr val="accent5"/>
                </a:solidFill>
                <a:effectLst>
                  <a:outerShdw blurRad="50800" dist="38100" algn="l" rotWithShape="0">
                    <a:prstClr val="black">
                      <a:alpha val="40000"/>
                    </a:prstClr>
                  </a:outerShdw>
                </a:effectLst>
                <a:latin typeface="Arial-Rounded" panose="020B0500000000000000" pitchFamily="34" charset="0"/>
                <a:ea typeface="等线" panose="02010600030101010101" pitchFamily="2" charset="-122"/>
                <a:cs typeface="Arial-Rounded" panose="020B0500000000000000" pitchFamily="34" charset="0"/>
                <a:sym typeface="+mn-lt"/>
              </a:rPr>
              <a:t>hội</a:t>
            </a:r>
            <a:endParaRPr kumimoji="0" lang="en-US" altLang="zh-CN" sz="4800" b="1" i="1" u="none" strike="noStrike" kern="0" cap="none" spc="0" normalizeH="0" baseline="0" noProof="0" dirty="0" err="1">
              <a:ln w="9525">
                <a:solidFill>
                  <a:schemeClr val="bg1"/>
                </a:solidFill>
                <a:prstDash val="solid"/>
              </a:ln>
              <a:solidFill>
                <a:schemeClr val="accent5"/>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0" name="Content Placeholder 19"/>
          <p:cNvPicPr>
            <a:picLocks noGrp="1" noChangeAspect="1"/>
          </p:cNvPicPr>
          <p:nvPr>
            <p:ph sz="half" idx="1"/>
          </p:nvPr>
        </p:nvPicPr>
        <p:blipFill>
          <a:blip r:embed="rId5"/>
          <a:stretch>
            <a:fillRect/>
          </a:stretch>
        </p:blipFill>
        <p:spPr>
          <a:xfrm>
            <a:off x="4415790" y="2401570"/>
            <a:ext cx="2705100" cy="3802380"/>
          </a:xfrm>
          <a:prstGeom prst="rect">
            <a:avLst/>
          </a:prstGeom>
        </p:spPr>
      </p:pic>
      <p:pic>
        <p:nvPicPr>
          <p:cNvPr id="21" name="Content Placeholder 20" descr="123"/>
          <p:cNvPicPr>
            <a:picLocks noGrp="1" noChangeAspect="1"/>
          </p:cNvPicPr>
          <p:nvPr>
            <p:ph sz="half" idx="2"/>
          </p:nvPr>
        </p:nvPicPr>
        <p:blipFill>
          <a:blip r:embed="rId6"/>
          <a:stretch>
            <a:fillRect/>
          </a:stretch>
        </p:blipFill>
        <p:spPr>
          <a:xfrm>
            <a:off x="10492740" y="-161290"/>
            <a:ext cx="1841500" cy="1852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324178" y="-12928"/>
            <a:ext cx="10454662" cy="983251"/>
          </a:xfrm>
          <a:prstGeom prst="rect">
            <a:avLst/>
          </a:prstGeom>
          <a:noFill/>
          <a:ln w="9525">
            <a:noFill/>
            <a:miter lim="800000"/>
            <a:headEnd/>
            <a:tailEnd/>
          </a:ln>
          <a:effectLst/>
        </p:spPr>
        <p:txBody>
          <a:bodyPr anchor="ctr"/>
          <a:lstStyle/>
          <a:p>
            <a:pPr algn="ctr" eaLnBrk="1" hangingPunct="1">
              <a:defRPr/>
            </a:pPr>
            <a:r>
              <a:rPr lang="en-US" sz="3200" smtClean="0">
                <a:solidFill>
                  <a:srgbClr val="FF0000"/>
                </a:solidFill>
                <a:latin typeface="Times New Roman" panose="02020603050405020304" pitchFamily="18" charset="0"/>
                <a:cs typeface="Times New Roman" panose="02020603050405020304" pitchFamily="18" charset="0"/>
              </a:rPr>
              <a:t>Bài 21: TÌM HIỂU VỀ CƠ QUAN VẬN </a:t>
            </a:r>
            <a:r>
              <a:rPr lang="en-US" sz="3200" smtClean="0">
                <a:solidFill>
                  <a:srgbClr val="FF0000"/>
                </a:solidFill>
                <a:latin typeface="Times New Roman" panose="02020603050405020304" pitchFamily="18" charset="0"/>
                <a:cs typeface="Times New Roman" panose="02020603050405020304" pitchFamily="18" charset="0"/>
              </a:rPr>
              <a:t>ĐỘNG (tiết 1)</a:t>
            </a:r>
            <a:endParaRPr lang="en-US" sz="3200">
              <a:solidFill>
                <a:srgbClr val="FF000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9AD187A5-3AD7-4BF7-83A3-FAC4A37F29FE}"/>
              </a:ext>
            </a:extLst>
          </p:cNvPr>
          <p:cNvPicPr>
            <a:picLocks noChangeAspect="1"/>
          </p:cNvPicPr>
          <p:nvPr/>
        </p:nvPicPr>
        <p:blipFill>
          <a:blip r:embed="rId2"/>
          <a:stretch>
            <a:fillRect/>
          </a:stretch>
        </p:blipFill>
        <p:spPr>
          <a:xfrm>
            <a:off x="358158" y="928244"/>
            <a:ext cx="819482" cy="1081170"/>
          </a:xfrm>
          <a:prstGeom prst="rect">
            <a:avLst/>
          </a:prstGeom>
        </p:spPr>
      </p:pic>
      <p:sp>
        <p:nvSpPr>
          <p:cNvPr id="8" name="Rectangle 2"/>
          <p:cNvSpPr txBox="1">
            <a:spLocks noChangeArrowheads="1"/>
          </p:cNvSpPr>
          <p:nvPr/>
        </p:nvSpPr>
        <p:spPr bwMode="auto">
          <a:xfrm>
            <a:off x="955964" y="1496278"/>
            <a:ext cx="11139062" cy="1025748"/>
          </a:xfrm>
          <a:prstGeom prst="rect">
            <a:avLst/>
          </a:prstGeom>
          <a:noFill/>
          <a:ln w="9525">
            <a:noFill/>
            <a:miter lim="800000"/>
            <a:headEnd/>
            <a:tailEnd/>
          </a:ln>
          <a:effectLst/>
        </p:spPr>
        <p:txBody>
          <a:bodyPr anchor="ctr"/>
          <a:lstStyle/>
          <a:p>
            <a:pPr algn="ctr"/>
            <a:r>
              <a:rPr lang="vi-VN" sz="2800" smtClean="0">
                <a:solidFill>
                  <a:srgbClr val="002060"/>
                </a:solidFill>
                <a:latin typeface="Times New Roman" panose="02020603050405020304" pitchFamily="18" charset="0"/>
                <a:cs typeface="Times New Roman" panose="02020603050405020304" pitchFamily="18" charset="0"/>
              </a:rPr>
              <a:t>Quan </a:t>
            </a:r>
            <a:r>
              <a:rPr lang="vi-VN" sz="2800">
                <a:solidFill>
                  <a:srgbClr val="002060"/>
                </a:solidFill>
                <a:latin typeface="Times New Roman" panose="02020603050405020304" pitchFamily="18" charset="0"/>
                <a:cs typeface="Times New Roman" panose="02020603050405020304" pitchFamily="18" charset="0"/>
              </a:rPr>
              <a:t>sát các hình dưới đây, chỉ và nói tên một số cơ, xương và </a:t>
            </a:r>
            <a:r>
              <a:rPr lang="en-US" sz="2800" smtClean="0">
                <a:solidFill>
                  <a:srgbClr val="002060"/>
                </a:solidFill>
                <a:latin typeface="Times New Roman" panose="02020603050405020304" pitchFamily="18" charset="0"/>
                <a:cs typeface="Times New Roman" panose="02020603050405020304" pitchFamily="18" charset="0"/>
              </a:rPr>
              <a:t>      </a:t>
            </a:r>
          </a:p>
          <a:p>
            <a:pPr algn="ctr"/>
            <a:r>
              <a:rPr lang="en-US" sz="2800">
                <a:solidFill>
                  <a:srgbClr val="002060"/>
                </a:solidFill>
                <a:latin typeface="Times New Roman" panose="02020603050405020304" pitchFamily="18" charset="0"/>
                <a:cs typeface="Times New Roman" panose="02020603050405020304" pitchFamily="18" charset="0"/>
              </a:rPr>
              <a:t> </a:t>
            </a:r>
            <a:r>
              <a:rPr lang="en-US" sz="2800" smtClean="0">
                <a:solidFill>
                  <a:srgbClr val="002060"/>
                </a:solidFill>
                <a:latin typeface="Times New Roman" panose="02020603050405020304" pitchFamily="18" charset="0"/>
                <a:cs typeface="Times New Roman" panose="02020603050405020304" pitchFamily="18" charset="0"/>
              </a:rPr>
              <a:t>  </a:t>
            </a:r>
            <a:r>
              <a:rPr lang="vi-VN" sz="2800" smtClean="0">
                <a:solidFill>
                  <a:srgbClr val="002060"/>
                </a:solidFill>
                <a:latin typeface="Times New Roman" panose="02020603050405020304" pitchFamily="18" charset="0"/>
                <a:cs typeface="Times New Roman" panose="02020603050405020304" pitchFamily="18" charset="0"/>
              </a:rPr>
              <a:t>khớp </a:t>
            </a:r>
            <a:r>
              <a:rPr lang="vi-VN" sz="2800">
                <a:solidFill>
                  <a:srgbClr val="002060"/>
                </a:solidFill>
                <a:latin typeface="Times New Roman" panose="02020603050405020304" pitchFamily="18" charset="0"/>
                <a:cs typeface="Times New Roman" panose="02020603050405020304" pitchFamily="18" charset="0"/>
              </a:rPr>
              <a:t>của cơ </a:t>
            </a:r>
            <a:r>
              <a:rPr lang="vi-VN" sz="2800" smtClean="0">
                <a:solidFill>
                  <a:srgbClr val="002060"/>
                </a:solidFill>
                <a:latin typeface="Times New Roman" panose="02020603050405020304" pitchFamily="18" charset="0"/>
                <a:cs typeface="Times New Roman" panose="02020603050405020304" pitchFamily="18" charset="0"/>
              </a:rPr>
              <a:t>thể</a:t>
            </a:r>
            <a:r>
              <a:rPr lang="en-US" sz="2800" smtClean="0">
                <a:solidFill>
                  <a:srgbClr val="002060"/>
                </a:solidFill>
                <a:latin typeface="Times New Roman" panose="02020603050405020304" pitchFamily="18" charset="0"/>
                <a:cs typeface="Times New Roman" panose="02020603050405020304" pitchFamily="18" charset="0"/>
              </a:rPr>
              <a:t>.</a:t>
            </a:r>
            <a:endParaRPr lang="vi-VN" sz="2800">
              <a:solidFill>
                <a:srgbClr val="00206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983658" y="2044825"/>
            <a:ext cx="4447323" cy="4813181"/>
          </a:xfrm>
          <a:prstGeom prst="rect">
            <a:avLst/>
          </a:prstGeom>
        </p:spPr>
      </p:pic>
      <p:sp>
        <p:nvSpPr>
          <p:cNvPr id="9" name="Rectangle 2"/>
          <p:cNvSpPr txBox="1">
            <a:spLocks noChangeArrowheads="1"/>
          </p:cNvSpPr>
          <p:nvPr/>
        </p:nvSpPr>
        <p:spPr bwMode="auto">
          <a:xfrm>
            <a:off x="5458675" y="2868398"/>
            <a:ext cx="6719476" cy="3809496"/>
          </a:xfrm>
          <a:prstGeom prst="rect">
            <a:avLst/>
          </a:prstGeom>
          <a:noFill/>
          <a:ln w="9525">
            <a:noFill/>
            <a:miter lim="800000"/>
            <a:headEnd/>
            <a:tailEnd/>
          </a:ln>
          <a:effectLst/>
        </p:spPr>
        <p:txBody>
          <a:bodyPr anchor="ctr"/>
          <a:lstStyle/>
          <a:p>
            <a:pPr marL="457200" indent="-457200">
              <a:buFont typeface="Wingdings" panose="05000000000000000000" pitchFamily="2" charset="2"/>
              <a:buChar char="Ø"/>
            </a:pPr>
            <a:r>
              <a:rPr lang="vi-VN" sz="2700" smtClean="0">
                <a:solidFill>
                  <a:srgbClr val="FF0000"/>
                </a:solidFill>
                <a:latin typeface="Times New Roman" panose="02020603050405020304" pitchFamily="18" charset="0"/>
                <a:cs typeface="Times New Roman" panose="02020603050405020304" pitchFamily="18" charset="0"/>
              </a:rPr>
              <a:t>Cơ</a:t>
            </a:r>
            <a:r>
              <a:rPr lang="vi-VN" sz="2700">
                <a:solidFill>
                  <a:srgbClr val="FF0000"/>
                </a:solidFill>
                <a:latin typeface="Times New Roman" panose="02020603050405020304" pitchFamily="18" charset="0"/>
                <a:cs typeface="Times New Roman" panose="02020603050405020304" pitchFamily="18" charset="0"/>
              </a:rPr>
              <a:t>: cơ mặt, cơ ngực, cơ cánh tay, cơ bụng, cơ đùi</a:t>
            </a:r>
          </a:p>
          <a:p>
            <a:pPr marL="457200" indent="-457200">
              <a:buFont typeface="Wingdings" panose="05000000000000000000" pitchFamily="2" charset="2"/>
              <a:buChar char="Ø"/>
            </a:pPr>
            <a:r>
              <a:rPr lang="vi-VN" sz="2700" smtClean="0">
                <a:solidFill>
                  <a:srgbClr val="00B050"/>
                </a:solidFill>
                <a:latin typeface="Times New Roman" panose="02020603050405020304" pitchFamily="18" charset="0"/>
                <a:cs typeface="Times New Roman" panose="02020603050405020304" pitchFamily="18" charset="0"/>
              </a:rPr>
              <a:t>Xương</a:t>
            </a:r>
            <a:r>
              <a:rPr lang="vi-VN" sz="2700">
                <a:solidFill>
                  <a:srgbClr val="00B050"/>
                </a:solidFill>
                <a:latin typeface="Times New Roman" panose="02020603050405020304" pitchFamily="18" charset="0"/>
                <a:cs typeface="Times New Roman" panose="02020603050405020304" pitchFamily="18" charset="0"/>
              </a:rPr>
              <a:t>: </a:t>
            </a:r>
            <a:r>
              <a:rPr lang="en-US" sz="2700" smtClean="0">
                <a:solidFill>
                  <a:srgbClr val="00B050"/>
                </a:solidFill>
                <a:latin typeface="Times New Roman" panose="02020603050405020304" pitchFamily="18" charset="0"/>
                <a:cs typeface="Times New Roman" panose="02020603050405020304" pitchFamily="18" charset="0"/>
              </a:rPr>
              <a:t>x</a:t>
            </a:r>
            <a:r>
              <a:rPr lang="vi-VN" sz="2700" smtClean="0">
                <a:solidFill>
                  <a:srgbClr val="00B050"/>
                </a:solidFill>
                <a:latin typeface="Times New Roman" panose="02020603050405020304" pitchFamily="18" charset="0"/>
                <a:cs typeface="Times New Roman" panose="02020603050405020304" pitchFamily="18" charset="0"/>
              </a:rPr>
              <a:t>ương </a:t>
            </a:r>
            <a:r>
              <a:rPr lang="vi-VN" sz="2700">
                <a:solidFill>
                  <a:srgbClr val="00B050"/>
                </a:solidFill>
                <a:latin typeface="Times New Roman" panose="02020603050405020304" pitchFamily="18" charset="0"/>
                <a:cs typeface="Times New Roman" panose="02020603050405020304" pitchFamily="18" charset="0"/>
              </a:rPr>
              <a:t>đầu, xương mặt, xương sườn, xương tay, xương chậu, xương cột sống, xương chậu, xương chân.</a:t>
            </a:r>
          </a:p>
          <a:p>
            <a:pPr marL="457200" indent="-457200">
              <a:buFont typeface="Wingdings" panose="05000000000000000000" pitchFamily="2" charset="2"/>
              <a:buChar char="Ø"/>
            </a:pPr>
            <a:r>
              <a:rPr lang="vi-VN" sz="2700" smtClean="0">
                <a:solidFill>
                  <a:srgbClr val="002060"/>
                </a:solidFill>
                <a:latin typeface="Times New Roman" panose="02020603050405020304" pitchFamily="18" charset="0"/>
                <a:cs typeface="Times New Roman" panose="02020603050405020304" pitchFamily="18" charset="0"/>
              </a:rPr>
              <a:t>Khớp</a:t>
            </a:r>
            <a:r>
              <a:rPr lang="vi-VN" sz="2700">
                <a:solidFill>
                  <a:srgbClr val="002060"/>
                </a:solidFill>
                <a:latin typeface="Times New Roman" panose="02020603050405020304" pitchFamily="18" charset="0"/>
                <a:cs typeface="Times New Roman" panose="02020603050405020304" pitchFamily="18" charset="0"/>
              </a:rPr>
              <a:t>: khớp vai, khớp </a:t>
            </a:r>
            <a:r>
              <a:rPr lang="vi-VN" sz="2700" smtClean="0">
                <a:solidFill>
                  <a:srgbClr val="002060"/>
                </a:solidFill>
                <a:latin typeface="Times New Roman" panose="02020603050405020304" pitchFamily="18" charset="0"/>
                <a:cs typeface="Times New Roman" panose="02020603050405020304" pitchFamily="18" charset="0"/>
              </a:rPr>
              <a:t>khuỷu</a:t>
            </a:r>
            <a:r>
              <a:rPr lang="en-US" sz="2700" smtClean="0">
                <a:solidFill>
                  <a:srgbClr val="002060"/>
                </a:solidFill>
                <a:latin typeface="Times New Roman" panose="02020603050405020304" pitchFamily="18" charset="0"/>
                <a:cs typeface="Times New Roman" panose="02020603050405020304" pitchFamily="18" charset="0"/>
              </a:rPr>
              <a:t> </a:t>
            </a:r>
            <a:r>
              <a:rPr lang="vi-VN" sz="2700" smtClean="0">
                <a:solidFill>
                  <a:srgbClr val="002060"/>
                </a:solidFill>
                <a:latin typeface="Times New Roman" panose="02020603050405020304" pitchFamily="18" charset="0"/>
                <a:cs typeface="Times New Roman" panose="02020603050405020304" pitchFamily="18" charset="0"/>
              </a:rPr>
              <a:t>tay</a:t>
            </a:r>
            <a:r>
              <a:rPr lang="vi-VN" sz="2700">
                <a:solidFill>
                  <a:srgbClr val="002060"/>
                </a:solidFill>
                <a:latin typeface="Times New Roman" panose="02020603050405020304" pitchFamily="18" charset="0"/>
                <a:cs typeface="Times New Roman" panose="02020603050405020304" pitchFamily="18" charset="0"/>
              </a:rPr>
              <a:t>, khớp đầu </a:t>
            </a:r>
            <a:r>
              <a:rPr lang="vi-VN" sz="2700" smtClean="0">
                <a:solidFill>
                  <a:srgbClr val="002060"/>
                </a:solidFill>
                <a:latin typeface="Times New Roman" panose="02020603050405020304" pitchFamily="18" charset="0"/>
                <a:cs typeface="Times New Roman" panose="02020603050405020304" pitchFamily="18" charset="0"/>
              </a:rPr>
              <a:t>gối</a:t>
            </a:r>
            <a:endParaRPr lang="en-US" sz="2700" smtClean="0">
              <a:solidFill>
                <a:srgbClr val="00206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A9B0E66E-7819-4B71-AE7B-37D2FD92BFEF}"/>
              </a:ext>
            </a:extLst>
          </p:cNvPr>
          <p:cNvSpPr/>
          <p:nvPr/>
        </p:nvSpPr>
        <p:spPr>
          <a:xfrm>
            <a:off x="1177762" y="963655"/>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smtClean="0">
                <a:solidFill>
                  <a:schemeClr val="accent6">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 động khám phá</a:t>
            </a:r>
            <a:endParaRPr lang="zh-CN" altLang="en-US" sz="2800" b="1" dirty="0">
              <a:solidFill>
                <a:schemeClr val="accent6">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Tree>
    <p:extLst>
      <p:ext uri="{BB962C8B-B14F-4D97-AF65-F5344CB8AC3E}">
        <p14:creationId xmlns:p14="http://schemas.microsoft.com/office/powerpoint/2010/main" val="196135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fade">
                                      <p:cBhvr>
                                        <p:cTn id="24" dur="1000"/>
                                        <p:tgtEl>
                                          <p:spTgt spid="9">
                                            <p:txEl>
                                              <p:pRg st="0" end="0"/>
                                            </p:txEl>
                                          </p:spTgt>
                                        </p:tgtEl>
                                      </p:cBhvr>
                                    </p:animEffect>
                                    <p:anim calcmode="lin" valueType="num">
                                      <p:cBhvr>
                                        <p:cTn id="2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Effect transition="in" filter="circle(in)">
                                      <p:cBhvr>
                                        <p:cTn id="31" dur="2000"/>
                                        <p:tgtEl>
                                          <p:spTgt spid="9">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9">
                                            <p:txEl>
                                              <p:pRg st="2" end="2"/>
                                            </p:txEl>
                                          </p:spTgt>
                                        </p:tgtEl>
                                        <p:attrNameLst>
                                          <p:attrName>style.visibility</p:attrName>
                                        </p:attrNameLst>
                                      </p:cBhvr>
                                      <p:to>
                                        <p:strVal val="visible"/>
                                      </p:to>
                                    </p:set>
                                    <p:animEffect transition="in" filter="wheel(1)">
                                      <p:cBhvr>
                                        <p:cTn id="36" dur="2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324178" y="-12928"/>
            <a:ext cx="10454662" cy="983251"/>
          </a:xfrm>
          <a:prstGeom prst="rect">
            <a:avLst/>
          </a:prstGeom>
          <a:noFill/>
          <a:ln w="9525">
            <a:noFill/>
            <a:miter lim="800000"/>
            <a:headEnd/>
            <a:tailEnd/>
          </a:ln>
          <a:effectLst/>
        </p:spPr>
        <p:txBody>
          <a:bodyPr anchor="ctr"/>
          <a:lstStyle/>
          <a:p>
            <a:pPr algn="ctr" eaLnBrk="1" hangingPunct="1">
              <a:defRPr/>
            </a:pPr>
            <a:r>
              <a:rPr lang="en-US" sz="3200" smtClean="0">
                <a:solidFill>
                  <a:srgbClr val="FF0000"/>
                </a:solidFill>
                <a:latin typeface="Times New Roman" panose="02020603050405020304" pitchFamily="18" charset="0"/>
                <a:cs typeface="Times New Roman" panose="02020603050405020304" pitchFamily="18" charset="0"/>
              </a:rPr>
              <a:t>Bài 21: TÌM HIỂU VỀ CƠ QUAN VẬN ĐỘNG</a:t>
            </a:r>
            <a:endParaRPr lang="en-US" sz="3200">
              <a:solidFill>
                <a:srgbClr val="FF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36F688-6470-4084-8246-8C4B6B1B228B}"/>
              </a:ext>
            </a:extLst>
          </p:cNvPr>
          <p:cNvPicPr>
            <a:picLocks noChangeAspect="1"/>
          </p:cNvPicPr>
          <p:nvPr/>
        </p:nvPicPr>
        <p:blipFill>
          <a:blip r:embed="rId2"/>
          <a:stretch>
            <a:fillRect/>
          </a:stretch>
        </p:blipFill>
        <p:spPr>
          <a:xfrm>
            <a:off x="223672" y="865974"/>
            <a:ext cx="704708" cy="727626"/>
          </a:xfrm>
          <a:prstGeom prst="rect">
            <a:avLst/>
          </a:prstGeom>
        </p:spPr>
      </p:pic>
      <p:sp>
        <p:nvSpPr>
          <p:cNvPr id="9" name="Rectangle 2"/>
          <p:cNvSpPr txBox="1">
            <a:spLocks noChangeArrowheads="1"/>
          </p:cNvSpPr>
          <p:nvPr/>
        </p:nvSpPr>
        <p:spPr bwMode="auto">
          <a:xfrm>
            <a:off x="1413169" y="1302319"/>
            <a:ext cx="11139062" cy="1025748"/>
          </a:xfrm>
          <a:prstGeom prst="rect">
            <a:avLst/>
          </a:prstGeom>
          <a:noFill/>
          <a:ln w="9525">
            <a:noFill/>
            <a:miter lim="800000"/>
            <a:headEnd/>
            <a:tailEnd/>
          </a:ln>
          <a:effectLst/>
        </p:spPr>
        <p:txBody>
          <a:bodyPr anchor="ctr"/>
          <a:lstStyle/>
          <a:p>
            <a:r>
              <a:rPr lang="vi-VN" sz="3200">
                <a:latin typeface="Times New Roman" panose="02020603050405020304" pitchFamily="18" charset="0"/>
                <a:cs typeface="Times New Roman" panose="02020603050405020304" pitchFamily="18" charset="0"/>
              </a:rPr>
              <a:t>Chỉ và nói tên một số cơ, xương và khớp trên cơ thể </a:t>
            </a:r>
            <a:r>
              <a:rPr lang="vi-VN" sz="3200" smtClean="0">
                <a:latin typeface="Times New Roman" panose="02020603050405020304" pitchFamily="18" charset="0"/>
                <a:cs typeface="Times New Roman" panose="02020603050405020304" pitchFamily="18" charset="0"/>
              </a:rPr>
              <a:t>em</a:t>
            </a:r>
            <a:r>
              <a:rPr lang="en-US" sz="3200" smtClean="0">
                <a:latin typeface="Times New Roman" panose="02020603050405020304" pitchFamily="18" charset="0"/>
                <a:cs typeface="Times New Roman" panose="02020603050405020304" pitchFamily="18" charset="0"/>
              </a:rPr>
              <a:t>.</a:t>
            </a:r>
            <a:endParaRPr lang="vi-VN" sz="320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2563094" y="2105890"/>
            <a:ext cx="6946755" cy="4710553"/>
          </a:xfrm>
          <a:prstGeom prst="rect">
            <a:avLst/>
          </a:prstGeom>
        </p:spPr>
      </p:pic>
      <p:sp>
        <p:nvSpPr>
          <p:cNvPr id="10" name="Rectangle 9">
            <a:extLst>
              <a:ext uri="{FF2B5EF4-FFF2-40B4-BE49-F238E27FC236}">
                <a16:creationId xmlns:a16="http://schemas.microsoft.com/office/drawing/2014/main" id="{A9B0E66E-7819-4B71-AE7B-37D2FD92BFEF}"/>
              </a:ext>
            </a:extLst>
          </p:cNvPr>
          <p:cNvSpPr/>
          <p:nvPr/>
        </p:nvSpPr>
        <p:spPr>
          <a:xfrm>
            <a:off x="928380" y="991366"/>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smtClean="0">
                <a:solidFill>
                  <a:schemeClr val="accent5">
                    <a:lumMod val="75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 động thực hành</a:t>
            </a:r>
            <a:endParaRPr lang="zh-CN" altLang="en-US" sz="2800" b="1" dirty="0">
              <a:solidFill>
                <a:schemeClr val="accent5">
                  <a:lumMod val="75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Tree>
    <p:extLst>
      <p:ext uri="{BB962C8B-B14F-4D97-AF65-F5344CB8AC3E}">
        <p14:creationId xmlns:p14="http://schemas.microsoft.com/office/powerpoint/2010/main" val="71931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324178" y="-12928"/>
            <a:ext cx="10454662" cy="983251"/>
          </a:xfrm>
          <a:prstGeom prst="rect">
            <a:avLst/>
          </a:prstGeom>
          <a:noFill/>
          <a:ln w="9525">
            <a:noFill/>
            <a:miter lim="800000"/>
            <a:headEnd/>
            <a:tailEnd/>
          </a:ln>
          <a:effectLst/>
        </p:spPr>
        <p:txBody>
          <a:bodyPr anchor="ctr"/>
          <a:lstStyle/>
          <a:p>
            <a:pPr algn="ctr" eaLnBrk="1" hangingPunct="1">
              <a:defRPr/>
            </a:pPr>
            <a:r>
              <a:rPr lang="en-US" sz="3200" smtClean="0">
                <a:solidFill>
                  <a:srgbClr val="FF0000"/>
                </a:solidFill>
                <a:latin typeface="Times New Roman" panose="02020603050405020304" pitchFamily="18" charset="0"/>
                <a:cs typeface="Times New Roman" panose="02020603050405020304" pitchFamily="18" charset="0"/>
              </a:rPr>
              <a:t>Bài 21: TÌM HIỂU VỀ CƠ QUAN VẬN ĐỘNG</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9" name="Rectangle 2"/>
          <p:cNvSpPr txBox="1">
            <a:spLocks noChangeArrowheads="1"/>
          </p:cNvSpPr>
          <p:nvPr/>
        </p:nvSpPr>
        <p:spPr bwMode="auto">
          <a:xfrm>
            <a:off x="1108358" y="1510143"/>
            <a:ext cx="10917389" cy="1072176"/>
          </a:xfrm>
          <a:prstGeom prst="rect">
            <a:avLst/>
          </a:prstGeom>
          <a:noFill/>
          <a:ln w="9525">
            <a:noFill/>
            <a:miter lim="800000"/>
            <a:headEnd/>
            <a:tailEnd/>
          </a:ln>
          <a:effectLst/>
        </p:spPr>
        <p:txBody>
          <a:bodyPr anchor="ctr"/>
          <a:lstStyle/>
          <a:p>
            <a:pPr>
              <a:spcBef>
                <a:spcPts val="600"/>
              </a:spcBef>
            </a:pPr>
            <a:r>
              <a:rPr lang="en-US" sz="2800">
                <a:solidFill>
                  <a:srgbClr val="00B050"/>
                </a:solidFill>
                <a:latin typeface="Times New Roman" panose="02020603050405020304" pitchFamily="18" charset="0"/>
                <a:cs typeface="Times New Roman" panose="02020603050405020304" pitchFamily="18" charset="0"/>
              </a:rPr>
              <a:t>Hoạt động </a:t>
            </a:r>
            <a:r>
              <a:rPr lang="en-US" sz="2800" smtClean="0">
                <a:solidFill>
                  <a:srgbClr val="00B050"/>
                </a:solidFill>
                <a:latin typeface="Times New Roman" panose="02020603050405020304" pitchFamily="18" charset="0"/>
                <a:cs typeface="Times New Roman" panose="02020603050405020304" pitchFamily="18" charset="0"/>
              </a:rPr>
              <a:t>1: </a:t>
            </a:r>
            <a:r>
              <a:rPr lang="vi-VN" sz="2800" smtClean="0">
                <a:solidFill>
                  <a:srgbClr val="00B050"/>
                </a:solidFill>
                <a:latin typeface="Times New Roman" panose="02020603050405020304" pitchFamily="18" charset="0"/>
                <a:cs typeface="Times New Roman" panose="02020603050405020304" pitchFamily="18" charset="0"/>
              </a:rPr>
              <a:t>Đặt </a:t>
            </a:r>
            <a:r>
              <a:rPr lang="vi-VN" sz="2800">
                <a:solidFill>
                  <a:srgbClr val="00B050"/>
                </a:solidFill>
                <a:latin typeface="Times New Roman" panose="02020603050405020304" pitchFamily="18" charset="0"/>
                <a:cs typeface="Times New Roman" panose="02020603050405020304" pitchFamily="18" charset="0"/>
              </a:rPr>
              <a:t>một tay và phần dưới của xương cột sống, đồng thời cúi gập người sao cho bàn tay còn lại chạm vào các ngón chân</a:t>
            </a:r>
            <a:r>
              <a:rPr lang="vi-VN" sz="2800" smtClean="0">
                <a:latin typeface="Times New Roman" panose="02020603050405020304" pitchFamily="18" charset="0"/>
                <a:cs typeface="Times New Roman" panose="02020603050405020304" pitchFamily="18" charset="0"/>
              </a:rPr>
              <a:t>.</a:t>
            </a:r>
            <a:endParaRPr lang="vi-VN" sz="280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065" y="803543"/>
            <a:ext cx="900752" cy="1017733"/>
          </a:xfrm>
          <a:prstGeom prst="rect">
            <a:avLst/>
          </a:prstGeom>
        </p:spPr>
      </p:pic>
      <p:pic>
        <p:nvPicPr>
          <p:cNvPr id="2" name="Picture 1"/>
          <p:cNvPicPr>
            <a:picLocks noChangeAspect="1"/>
          </p:cNvPicPr>
          <p:nvPr/>
        </p:nvPicPr>
        <p:blipFill>
          <a:blip r:embed="rId3"/>
          <a:stretch>
            <a:fillRect/>
          </a:stretch>
        </p:blipFill>
        <p:spPr>
          <a:xfrm>
            <a:off x="1995055" y="2720867"/>
            <a:ext cx="7620000" cy="4123277"/>
          </a:xfrm>
          <a:prstGeom prst="rect">
            <a:avLst/>
          </a:prstGeom>
        </p:spPr>
      </p:pic>
      <p:sp>
        <p:nvSpPr>
          <p:cNvPr id="8" name="Rectangle 7">
            <a:extLst>
              <a:ext uri="{FF2B5EF4-FFF2-40B4-BE49-F238E27FC236}">
                <a16:creationId xmlns:a16="http://schemas.microsoft.com/office/drawing/2014/main" id="{A9B0E66E-7819-4B71-AE7B-37D2FD92BFEF}"/>
              </a:ext>
            </a:extLst>
          </p:cNvPr>
          <p:cNvSpPr/>
          <p:nvPr/>
        </p:nvSpPr>
        <p:spPr>
          <a:xfrm>
            <a:off x="1139205" y="1084621"/>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 động </a:t>
            </a:r>
            <a:r>
              <a:rPr lang="en-US" altLang="zh-CN" sz="2800" smtClean="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vận dụng</a:t>
            </a:r>
            <a:endParaRPr lang="zh-CN" altLang="en-US" sz="2800"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Tree>
    <p:extLst>
      <p:ext uri="{BB962C8B-B14F-4D97-AF65-F5344CB8AC3E}">
        <p14:creationId xmlns:p14="http://schemas.microsoft.com/office/powerpoint/2010/main" val="71448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arn(inVertical)">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324178" y="-12928"/>
            <a:ext cx="10454662" cy="983251"/>
          </a:xfrm>
          <a:prstGeom prst="rect">
            <a:avLst/>
          </a:prstGeom>
          <a:noFill/>
          <a:ln w="9525">
            <a:noFill/>
            <a:miter lim="800000"/>
            <a:headEnd/>
            <a:tailEnd/>
          </a:ln>
          <a:effectLst/>
        </p:spPr>
        <p:txBody>
          <a:bodyPr anchor="ctr"/>
          <a:lstStyle/>
          <a:p>
            <a:pPr algn="ctr" eaLnBrk="1" hangingPunct="1">
              <a:defRPr/>
            </a:pPr>
            <a:r>
              <a:rPr lang="en-US" sz="3200" smtClean="0">
                <a:solidFill>
                  <a:srgbClr val="FF0000"/>
                </a:solidFill>
                <a:latin typeface="Times New Roman" panose="02020603050405020304" pitchFamily="18" charset="0"/>
                <a:cs typeface="Times New Roman" panose="02020603050405020304" pitchFamily="18" charset="0"/>
              </a:rPr>
              <a:t>Bài 21: TÌM HIỂU VỀ CƠ QUAN VẬN ĐỘNG</a:t>
            </a:r>
            <a:endParaRPr lang="en-US" sz="320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065" y="803543"/>
            <a:ext cx="900752" cy="1017733"/>
          </a:xfrm>
          <a:prstGeom prst="rect">
            <a:avLst/>
          </a:prstGeom>
        </p:spPr>
      </p:pic>
      <p:sp>
        <p:nvSpPr>
          <p:cNvPr id="6" name="Rectangle 2"/>
          <p:cNvSpPr txBox="1">
            <a:spLocks noChangeArrowheads="1"/>
          </p:cNvSpPr>
          <p:nvPr/>
        </p:nvSpPr>
        <p:spPr bwMode="auto">
          <a:xfrm>
            <a:off x="1139205" y="2548738"/>
            <a:ext cx="11052795" cy="1649190"/>
          </a:xfrm>
          <a:prstGeom prst="rect">
            <a:avLst/>
          </a:prstGeom>
          <a:noFill/>
          <a:ln w="9525">
            <a:noFill/>
            <a:miter lim="800000"/>
            <a:headEnd/>
            <a:tailEnd/>
          </a:ln>
          <a:effectLst/>
        </p:spPr>
        <p:txBody>
          <a:bodyPr anchor="ctr"/>
          <a:lstStyle/>
          <a:p>
            <a:pPr>
              <a:spcBef>
                <a:spcPts val="600"/>
              </a:spcBef>
            </a:pPr>
            <a:r>
              <a:rPr lang="vi-VN" sz="2800">
                <a:solidFill>
                  <a:srgbClr val="FF0000"/>
                </a:solidFill>
                <a:latin typeface="Times New Roman" panose="02020603050405020304" pitchFamily="18" charset="0"/>
                <a:cs typeface="Times New Roman" panose="02020603050405020304" pitchFamily="18" charset="0"/>
              </a:rPr>
              <a:t>Khi thực hiện cử động trên, tay em cảm giác được xương cột sống cong xuống và nhô lên trên da.</a:t>
            </a:r>
          </a:p>
        </p:txBody>
      </p:sp>
      <p:sp>
        <p:nvSpPr>
          <p:cNvPr id="8" name="Rectangle 7">
            <a:extLst>
              <a:ext uri="{FF2B5EF4-FFF2-40B4-BE49-F238E27FC236}">
                <a16:creationId xmlns:a16="http://schemas.microsoft.com/office/drawing/2014/main" id="{A9B0E66E-7819-4B71-AE7B-37D2FD92BFEF}"/>
              </a:ext>
            </a:extLst>
          </p:cNvPr>
          <p:cNvSpPr/>
          <p:nvPr/>
        </p:nvSpPr>
        <p:spPr>
          <a:xfrm>
            <a:off x="1139205" y="1084621"/>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 động </a:t>
            </a:r>
            <a:r>
              <a:rPr lang="en-US" altLang="zh-CN" sz="2800" smtClean="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vận dụng</a:t>
            </a:r>
            <a:endParaRPr lang="zh-CN" altLang="en-US" sz="2800"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0" name="Rectangle 2"/>
          <p:cNvSpPr txBox="1">
            <a:spLocks noChangeArrowheads="1"/>
          </p:cNvSpPr>
          <p:nvPr/>
        </p:nvSpPr>
        <p:spPr bwMode="auto">
          <a:xfrm>
            <a:off x="1108358" y="1510143"/>
            <a:ext cx="10917389" cy="1072176"/>
          </a:xfrm>
          <a:prstGeom prst="rect">
            <a:avLst/>
          </a:prstGeom>
          <a:noFill/>
          <a:ln w="9525">
            <a:noFill/>
            <a:miter lim="800000"/>
            <a:headEnd/>
            <a:tailEnd/>
          </a:ln>
          <a:effectLst/>
        </p:spPr>
        <p:txBody>
          <a:bodyPr anchor="ctr"/>
          <a:lstStyle/>
          <a:p>
            <a:pPr>
              <a:spcBef>
                <a:spcPts val="600"/>
              </a:spcBef>
            </a:pPr>
            <a:r>
              <a:rPr lang="en-US" sz="2800" smtClean="0">
                <a:solidFill>
                  <a:srgbClr val="002060"/>
                </a:solidFill>
                <a:latin typeface="Times New Roman" panose="02020603050405020304" pitchFamily="18" charset="0"/>
                <a:cs typeface="Times New Roman" panose="02020603050405020304" pitchFamily="18" charset="0"/>
              </a:rPr>
              <a:t>Hoạt động 2: </a:t>
            </a:r>
            <a:r>
              <a:rPr lang="vi-VN" sz="2800">
                <a:solidFill>
                  <a:srgbClr val="002060"/>
                </a:solidFill>
                <a:latin typeface="Times New Roman" panose="02020603050405020304" pitchFamily="18" charset="0"/>
                <a:cs typeface="Times New Roman" panose="02020603050405020304" pitchFamily="18" charset="0"/>
              </a:rPr>
              <a:t>Khi thực hiện cử động trên, tay em cảm giác được xương cột sống thay đổi như thế nào?</a:t>
            </a:r>
            <a:endParaRPr lang="vi-VN" sz="28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012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324178" y="-12928"/>
            <a:ext cx="10454662" cy="983251"/>
          </a:xfrm>
          <a:prstGeom prst="rect">
            <a:avLst/>
          </a:prstGeom>
          <a:noFill/>
          <a:ln w="9525">
            <a:noFill/>
            <a:miter lim="800000"/>
            <a:headEnd/>
            <a:tailEnd/>
          </a:ln>
          <a:effectLst/>
        </p:spPr>
        <p:txBody>
          <a:bodyPr anchor="ctr"/>
          <a:lstStyle/>
          <a:p>
            <a:pPr algn="ctr" eaLnBrk="1" hangingPunct="1">
              <a:defRPr/>
            </a:pPr>
            <a:r>
              <a:rPr lang="en-US" sz="3200" smtClean="0">
                <a:solidFill>
                  <a:srgbClr val="FF0000"/>
                </a:solidFill>
                <a:latin typeface="Times New Roman" panose="02020603050405020304" pitchFamily="18" charset="0"/>
                <a:cs typeface="Times New Roman" panose="02020603050405020304" pitchFamily="18" charset="0"/>
              </a:rPr>
              <a:t>Bài 21: TÌM HIỂU VỀ CƠ QUAN VẬN ĐỘNG</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9" name="Rectangle 2"/>
          <p:cNvSpPr txBox="1">
            <a:spLocks noChangeArrowheads="1"/>
          </p:cNvSpPr>
          <p:nvPr/>
        </p:nvSpPr>
        <p:spPr bwMode="auto">
          <a:xfrm>
            <a:off x="1634835" y="1330028"/>
            <a:ext cx="9670482" cy="1072176"/>
          </a:xfrm>
          <a:prstGeom prst="rect">
            <a:avLst/>
          </a:prstGeom>
          <a:noFill/>
          <a:ln w="9525">
            <a:noFill/>
            <a:miter lim="800000"/>
            <a:headEnd/>
            <a:tailEnd/>
          </a:ln>
          <a:effectLst/>
        </p:spPr>
        <p:txBody>
          <a:bodyPr anchor="ctr"/>
          <a:lstStyle/>
          <a:p>
            <a:pPr>
              <a:spcBef>
                <a:spcPts val="600"/>
              </a:spcBef>
            </a:pPr>
            <a:r>
              <a:rPr lang="en-US" sz="2800">
                <a:solidFill>
                  <a:srgbClr val="002060"/>
                </a:solidFill>
                <a:latin typeface="Times New Roman" panose="02020603050405020304" pitchFamily="18" charset="0"/>
                <a:cs typeface="Times New Roman" panose="02020603050405020304" pitchFamily="18" charset="0"/>
              </a:rPr>
              <a:t>Hoạt động </a:t>
            </a:r>
            <a:r>
              <a:rPr lang="en-US" sz="2800" smtClean="0">
                <a:solidFill>
                  <a:srgbClr val="002060"/>
                </a:solidFill>
                <a:latin typeface="Times New Roman" panose="02020603050405020304" pitchFamily="18" charset="0"/>
                <a:cs typeface="Times New Roman" panose="02020603050405020304" pitchFamily="18" charset="0"/>
              </a:rPr>
              <a:t>3: Thực hiện cử động để xác định vị trí các khớp.</a:t>
            </a:r>
            <a:endParaRPr lang="vi-VN" sz="2800">
              <a:solidFill>
                <a:srgbClr val="00206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065" y="803543"/>
            <a:ext cx="900752" cy="1017733"/>
          </a:xfrm>
          <a:prstGeom prst="rect">
            <a:avLst/>
          </a:prstGeom>
        </p:spPr>
      </p:pic>
      <p:sp>
        <p:nvSpPr>
          <p:cNvPr id="8" name="Rectangle 7">
            <a:extLst>
              <a:ext uri="{FF2B5EF4-FFF2-40B4-BE49-F238E27FC236}">
                <a16:creationId xmlns:a16="http://schemas.microsoft.com/office/drawing/2014/main" id="{A9B0E66E-7819-4B71-AE7B-37D2FD92BFEF}"/>
              </a:ext>
            </a:extLst>
          </p:cNvPr>
          <p:cNvSpPr/>
          <p:nvPr/>
        </p:nvSpPr>
        <p:spPr>
          <a:xfrm>
            <a:off x="1139205" y="1084621"/>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 động </a:t>
            </a:r>
            <a:r>
              <a:rPr lang="en-US" altLang="zh-CN" sz="2800" smtClean="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vận dụng</a:t>
            </a:r>
            <a:endParaRPr lang="zh-CN" altLang="en-US" sz="2800"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pic>
        <p:nvPicPr>
          <p:cNvPr id="5" name="Picture 4"/>
          <p:cNvPicPr>
            <a:picLocks noChangeAspect="1"/>
          </p:cNvPicPr>
          <p:nvPr/>
        </p:nvPicPr>
        <p:blipFill>
          <a:blip r:embed="rId3"/>
          <a:stretch>
            <a:fillRect/>
          </a:stretch>
        </p:blipFill>
        <p:spPr>
          <a:xfrm>
            <a:off x="1676400" y="2230574"/>
            <a:ext cx="10183091" cy="3186545"/>
          </a:xfrm>
          <a:prstGeom prst="rect">
            <a:avLst/>
          </a:prstGeom>
        </p:spPr>
      </p:pic>
    </p:spTree>
    <p:extLst>
      <p:ext uri="{BB962C8B-B14F-4D97-AF65-F5344CB8AC3E}">
        <p14:creationId xmlns:p14="http://schemas.microsoft.com/office/powerpoint/2010/main" val="22681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arn(inVertical)">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34" y="1338568"/>
            <a:ext cx="786511" cy="584398"/>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46478" y="2476667"/>
            <a:ext cx="725465" cy="539039"/>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54062" y="553864"/>
            <a:ext cx="1242640" cy="902018"/>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0431" y="1455882"/>
            <a:ext cx="1331922" cy="1020785"/>
          </a:xfrm>
          <a:prstGeom prst="rect">
            <a:avLst/>
          </a:prstGeom>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588" y="457356"/>
            <a:ext cx="1535541" cy="1236541"/>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695" y="5011464"/>
            <a:ext cx="1185863" cy="1003423"/>
          </a:xfrm>
          <a:prstGeom prst="rect">
            <a:avLst/>
          </a:prstGeom>
        </p:spPr>
      </p:pic>
      <p:pic>
        <p:nvPicPr>
          <p:cNvPr id="11" name="图片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54576" y="493378"/>
            <a:ext cx="823892" cy="1338169"/>
          </a:xfrm>
          <a:prstGeom prst="rect">
            <a:avLst/>
          </a:prstGeom>
        </p:spPr>
      </p:pic>
      <p:pic>
        <p:nvPicPr>
          <p:cNvPr id="12" name="图片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6622" y="4002612"/>
            <a:ext cx="731361" cy="1180151"/>
          </a:xfrm>
          <a:prstGeom prst="rect">
            <a:avLst/>
          </a:prstGeom>
        </p:spPr>
      </p:pic>
      <p:sp>
        <p:nvSpPr>
          <p:cNvPr id="13" name="任意多边形: 形状 12"/>
          <p:cNvSpPr/>
          <p:nvPr/>
        </p:nvSpPr>
        <p:spPr>
          <a:xfrm>
            <a:off x="1006381" y="164934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形状 13"/>
          <p:cNvSpPr/>
          <p:nvPr/>
        </p:nvSpPr>
        <p:spPr>
          <a:xfrm>
            <a:off x="10118553" y="1804872"/>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CC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形状 14"/>
          <p:cNvSpPr/>
          <p:nvPr/>
        </p:nvSpPr>
        <p:spPr>
          <a:xfrm>
            <a:off x="965135" y="578195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8F6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形状 15"/>
          <p:cNvSpPr/>
          <p:nvPr/>
        </p:nvSpPr>
        <p:spPr>
          <a:xfrm>
            <a:off x="11689838" y="3600433"/>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5659878"/>
            <a:ext cx="12192000" cy="1198068"/>
          </a:xfrm>
          <a:prstGeom prst="rect">
            <a:avLst/>
          </a:prstGeom>
        </p:spPr>
      </p:pic>
      <p:pic>
        <p:nvPicPr>
          <p:cNvPr id="18"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05326" y="1230203"/>
            <a:ext cx="4988319" cy="4973932"/>
          </a:xfrm>
          <a:prstGeom prst="rect">
            <a:avLst/>
          </a:prstGeom>
        </p:spPr>
      </p:pic>
      <p:pic>
        <p:nvPicPr>
          <p:cNvPr id="19" name="图片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75916" y="3832684"/>
            <a:ext cx="2313945" cy="2495308"/>
          </a:xfrm>
          <a:prstGeom prst="rect">
            <a:avLst/>
          </a:prstGeom>
        </p:spPr>
      </p:pic>
      <p:pic>
        <p:nvPicPr>
          <p:cNvPr id="20" name="图片 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966787" y="4957521"/>
            <a:ext cx="1816256" cy="966300"/>
          </a:xfrm>
          <a:prstGeom prst="rect">
            <a:avLst/>
          </a:prstGeom>
        </p:spPr>
      </p:pic>
      <p:pic>
        <p:nvPicPr>
          <p:cNvPr id="21" name="图片 2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0623" y="1338568"/>
            <a:ext cx="4192676" cy="2523890"/>
          </a:xfrm>
          <a:prstGeom prst="rect">
            <a:avLst/>
          </a:prstGeom>
        </p:spPr>
      </p:pic>
      <p:sp>
        <p:nvSpPr>
          <p:cNvPr id="23" name="文本框 29"/>
          <p:cNvSpPr txBox="1"/>
          <p:nvPr/>
        </p:nvSpPr>
        <p:spPr>
          <a:xfrm>
            <a:off x="4511675" y="2955290"/>
            <a:ext cx="353949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300" normalizeH="0" baseline="0" noProof="0">
                <a:ln>
                  <a:noFill/>
                </a:ln>
                <a:solidFill>
                  <a:srgbClr val="ED81A1"/>
                </a:solidFill>
                <a:effectLst/>
                <a:uLnTx/>
                <a:uFillTx/>
                <a:latin typeface="Microsoft YaHei" panose="020B0503020204020204" charset="-122"/>
                <a:ea typeface="Microsoft YaHei" panose="020B0503020204020204" charset="-122"/>
                <a:cs typeface="Aharoni" panose="02010803020104030203" pitchFamily="2" charset="-79"/>
              </a:rPr>
              <a:t>Tiết </a:t>
            </a:r>
            <a:r>
              <a:rPr kumimoji="0" lang="en-US" altLang="zh-CN" sz="6000" b="1" i="0" u="none" strike="noStrike" kern="1200" cap="none" spc="300" normalizeH="0" baseline="0" noProof="0" smtClean="0">
                <a:ln>
                  <a:noFill/>
                </a:ln>
                <a:solidFill>
                  <a:srgbClr val="ED81A1"/>
                </a:solidFill>
                <a:effectLst/>
                <a:uLnTx/>
                <a:uFillTx/>
                <a:latin typeface="Microsoft YaHei" panose="020B0503020204020204" charset="-122"/>
                <a:ea typeface="Microsoft YaHei" panose="020B0503020204020204" charset="-122"/>
                <a:cs typeface="Aharoni" panose="02010803020104030203" pitchFamily="2" charset="-79"/>
              </a:rPr>
              <a:t>2</a:t>
            </a:r>
            <a:endParaRPr kumimoji="0" lang="zh-CN" altLang="en-US" sz="2400" b="1" i="0" u="none" strike="noStrike" kern="1200" cap="none" spc="300" normalizeH="0" baseline="0" noProof="0" dirty="0">
              <a:ln>
                <a:noFill/>
              </a:ln>
              <a:solidFill>
                <a:srgbClr val="ED81A1"/>
              </a:solidFill>
              <a:effectLst/>
              <a:uLnTx/>
              <a:uFillTx/>
              <a:latin typeface="Microsoft YaHei" panose="020B0503020204020204" charset="-122"/>
              <a:ea typeface="Microsoft YaHei" panose="020B0503020204020204" charset="-122"/>
              <a:cs typeface="Aharoni" panose="02010803020104030203" pitchFamily="2" charset="-79"/>
            </a:endParaRPr>
          </a:p>
        </p:txBody>
      </p:sp>
    </p:spTree>
    <p:extLst>
      <p:ext uri="{BB962C8B-B14F-4D97-AF65-F5344CB8AC3E}">
        <p14:creationId xmlns:p14="http://schemas.microsoft.com/office/powerpoint/2010/main" val="2711675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750"/>
                                        <p:tgtEl>
                                          <p:spTgt spid="17"/>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750" fill="hold"/>
                                        <p:tgtEl>
                                          <p:spTgt spid="5"/>
                                        </p:tgtEl>
                                        <p:attrNameLst>
                                          <p:attrName>ppt_w</p:attrName>
                                        </p:attrNameLst>
                                      </p:cBhvr>
                                      <p:tavLst>
                                        <p:tav tm="0">
                                          <p:val>
                                            <p:fltVal val="0"/>
                                          </p:val>
                                        </p:tav>
                                        <p:tav tm="100000">
                                          <p:val>
                                            <p:strVal val="#ppt_w"/>
                                          </p:val>
                                        </p:tav>
                                      </p:tavLst>
                                    </p:anim>
                                    <p:anim calcmode="lin" valueType="num">
                                      <p:cBhvr>
                                        <p:cTn id="12" dur="750" fill="hold"/>
                                        <p:tgtEl>
                                          <p:spTgt spid="5"/>
                                        </p:tgtEl>
                                        <p:attrNameLst>
                                          <p:attrName>ppt_h</p:attrName>
                                        </p:attrNameLst>
                                      </p:cBhvr>
                                      <p:tavLst>
                                        <p:tav tm="0">
                                          <p:val>
                                            <p:fltVal val="0"/>
                                          </p:val>
                                        </p:tav>
                                        <p:tav tm="100000">
                                          <p:val>
                                            <p:strVal val="#ppt_h"/>
                                          </p:val>
                                        </p:tav>
                                      </p:tavLst>
                                    </p:anim>
                                    <p:animEffect transition="in" filter="fade">
                                      <p:cBhvr>
                                        <p:cTn id="13" dur="750"/>
                                        <p:tgtEl>
                                          <p:spTgt spid="5"/>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750" fill="hold"/>
                                        <p:tgtEl>
                                          <p:spTgt spid="9"/>
                                        </p:tgtEl>
                                        <p:attrNameLst>
                                          <p:attrName>ppt_w</p:attrName>
                                        </p:attrNameLst>
                                      </p:cBhvr>
                                      <p:tavLst>
                                        <p:tav tm="0">
                                          <p:val>
                                            <p:fltVal val="0"/>
                                          </p:val>
                                        </p:tav>
                                        <p:tav tm="100000">
                                          <p:val>
                                            <p:strVal val="#ppt_w"/>
                                          </p:val>
                                        </p:tav>
                                      </p:tavLst>
                                    </p:anim>
                                    <p:anim calcmode="lin" valueType="num">
                                      <p:cBhvr>
                                        <p:cTn id="17" dur="750" fill="hold"/>
                                        <p:tgtEl>
                                          <p:spTgt spid="9"/>
                                        </p:tgtEl>
                                        <p:attrNameLst>
                                          <p:attrName>ppt_h</p:attrName>
                                        </p:attrNameLst>
                                      </p:cBhvr>
                                      <p:tavLst>
                                        <p:tav tm="0">
                                          <p:val>
                                            <p:fltVal val="0"/>
                                          </p:val>
                                        </p:tav>
                                        <p:tav tm="100000">
                                          <p:val>
                                            <p:strVal val="#ppt_h"/>
                                          </p:val>
                                        </p:tav>
                                      </p:tavLst>
                                    </p:anim>
                                    <p:animEffect transition="in" filter="fade">
                                      <p:cBhvr>
                                        <p:cTn id="18" dur="750"/>
                                        <p:tgtEl>
                                          <p:spTgt spid="9"/>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750" fill="hold"/>
                                        <p:tgtEl>
                                          <p:spTgt spid="13"/>
                                        </p:tgtEl>
                                        <p:attrNameLst>
                                          <p:attrName>ppt_w</p:attrName>
                                        </p:attrNameLst>
                                      </p:cBhvr>
                                      <p:tavLst>
                                        <p:tav tm="0">
                                          <p:val>
                                            <p:fltVal val="0"/>
                                          </p:val>
                                        </p:tav>
                                        <p:tav tm="100000">
                                          <p:val>
                                            <p:strVal val="#ppt_w"/>
                                          </p:val>
                                        </p:tav>
                                      </p:tavLst>
                                    </p:anim>
                                    <p:anim calcmode="lin" valueType="num">
                                      <p:cBhvr>
                                        <p:cTn id="22" dur="750" fill="hold"/>
                                        <p:tgtEl>
                                          <p:spTgt spid="13"/>
                                        </p:tgtEl>
                                        <p:attrNameLst>
                                          <p:attrName>ppt_h</p:attrName>
                                        </p:attrNameLst>
                                      </p:cBhvr>
                                      <p:tavLst>
                                        <p:tav tm="0">
                                          <p:val>
                                            <p:fltVal val="0"/>
                                          </p:val>
                                        </p:tav>
                                        <p:tav tm="100000">
                                          <p:val>
                                            <p:strVal val="#ppt_h"/>
                                          </p:val>
                                        </p:tav>
                                      </p:tavLst>
                                    </p:anim>
                                    <p:animEffect transition="in" filter="fade">
                                      <p:cBhvr>
                                        <p:cTn id="23" dur="750"/>
                                        <p:tgtEl>
                                          <p:spTgt spid="13"/>
                                        </p:tgtEl>
                                      </p:cBhvr>
                                    </p:animEffect>
                                  </p:childTnLst>
                                </p:cTn>
                              </p:par>
                              <p:par>
                                <p:cTn id="24" presetID="53"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750" fill="hold"/>
                                        <p:tgtEl>
                                          <p:spTgt spid="10"/>
                                        </p:tgtEl>
                                        <p:attrNameLst>
                                          <p:attrName>ppt_w</p:attrName>
                                        </p:attrNameLst>
                                      </p:cBhvr>
                                      <p:tavLst>
                                        <p:tav tm="0">
                                          <p:val>
                                            <p:fltVal val="0"/>
                                          </p:val>
                                        </p:tav>
                                        <p:tav tm="100000">
                                          <p:val>
                                            <p:strVal val="#ppt_w"/>
                                          </p:val>
                                        </p:tav>
                                      </p:tavLst>
                                    </p:anim>
                                    <p:anim calcmode="lin" valueType="num">
                                      <p:cBhvr>
                                        <p:cTn id="27" dur="750" fill="hold"/>
                                        <p:tgtEl>
                                          <p:spTgt spid="10"/>
                                        </p:tgtEl>
                                        <p:attrNameLst>
                                          <p:attrName>ppt_h</p:attrName>
                                        </p:attrNameLst>
                                      </p:cBhvr>
                                      <p:tavLst>
                                        <p:tav tm="0">
                                          <p:val>
                                            <p:fltVal val="0"/>
                                          </p:val>
                                        </p:tav>
                                        <p:tav tm="100000">
                                          <p:val>
                                            <p:strVal val="#ppt_h"/>
                                          </p:val>
                                        </p:tav>
                                      </p:tavLst>
                                    </p:anim>
                                    <p:animEffect transition="in" filter="fade">
                                      <p:cBhvr>
                                        <p:cTn id="28" dur="750"/>
                                        <p:tgtEl>
                                          <p:spTgt spid="10"/>
                                        </p:tgtEl>
                                      </p:cBhvr>
                                    </p:animEffect>
                                  </p:childTnLst>
                                </p:cTn>
                              </p:par>
                              <p:par>
                                <p:cTn id="29" presetID="53" presetClass="entr" presetSubtype="16"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750" fill="hold"/>
                                        <p:tgtEl>
                                          <p:spTgt spid="12"/>
                                        </p:tgtEl>
                                        <p:attrNameLst>
                                          <p:attrName>ppt_w</p:attrName>
                                        </p:attrNameLst>
                                      </p:cBhvr>
                                      <p:tavLst>
                                        <p:tav tm="0">
                                          <p:val>
                                            <p:fltVal val="0"/>
                                          </p:val>
                                        </p:tav>
                                        <p:tav tm="100000">
                                          <p:val>
                                            <p:strVal val="#ppt_w"/>
                                          </p:val>
                                        </p:tav>
                                      </p:tavLst>
                                    </p:anim>
                                    <p:anim calcmode="lin" valueType="num">
                                      <p:cBhvr>
                                        <p:cTn id="32" dur="750" fill="hold"/>
                                        <p:tgtEl>
                                          <p:spTgt spid="12"/>
                                        </p:tgtEl>
                                        <p:attrNameLst>
                                          <p:attrName>ppt_h</p:attrName>
                                        </p:attrNameLst>
                                      </p:cBhvr>
                                      <p:tavLst>
                                        <p:tav tm="0">
                                          <p:val>
                                            <p:fltVal val="0"/>
                                          </p:val>
                                        </p:tav>
                                        <p:tav tm="100000">
                                          <p:val>
                                            <p:strVal val="#ppt_h"/>
                                          </p:val>
                                        </p:tav>
                                      </p:tavLst>
                                    </p:anim>
                                    <p:animEffect transition="in" filter="fade">
                                      <p:cBhvr>
                                        <p:cTn id="33" dur="750"/>
                                        <p:tgtEl>
                                          <p:spTgt spid="1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750" fill="hold"/>
                                        <p:tgtEl>
                                          <p:spTgt spid="15"/>
                                        </p:tgtEl>
                                        <p:attrNameLst>
                                          <p:attrName>ppt_w</p:attrName>
                                        </p:attrNameLst>
                                      </p:cBhvr>
                                      <p:tavLst>
                                        <p:tav tm="0">
                                          <p:val>
                                            <p:fltVal val="0"/>
                                          </p:val>
                                        </p:tav>
                                        <p:tav tm="100000">
                                          <p:val>
                                            <p:strVal val="#ppt_w"/>
                                          </p:val>
                                        </p:tav>
                                      </p:tavLst>
                                    </p:anim>
                                    <p:anim calcmode="lin" valueType="num">
                                      <p:cBhvr>
                                        <p:cTn id="37" dur="750" fill="hold"/>
                                        <p:tgtEl>
                                          <p:spTgt spid="15"/>
                                        </p:tgtEl>
                                        <p:attrNameLst>
                                          <p:attrName>ppt_h</p:attrName>
                                        </p:attrNameLst>
                                      </p:cBhvr>
                                      <p:tavLst>
                                        <p:tav tm="0">
                                          <p:val>
                                            <p:fltVal val="0"/>
                                          </p:val>
                                        </p:tav>
                                        <p:tav tm="100000">
                                          <p:val>
                                            <p:strVal val="#ppt_h"/>
                                          </p:val>
                                        </p:tav>
                                      </p:tavLst>
                                    </p:anim>
                                    <p:animEffect transition="in" filter="fade">
                                      <p:cBhvr>
                                        <p:cTn id="38" dur="750"/>
                                        <p:tgtEl>
                                          <p:spTgt spid="15"/>
                                        </p:tgtEl>
                                      </p:cBhvr>
                                    </p:animEffect>
                                  </p:childTnLst>
                                </p:cTn>
                              </p:par>
                              <p:par>
                                <p:cTn id="39" presetID="53" presetClass="entr" presetSubtype="16"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750" fill="hold"/>
                                        <p:tgtEl>
                                          <p:spTgt spid="6"/>
                                        </p:tgtEl>
                                        <p:attrNameLst>
                                          <p:attrName>ppt_w</p:attrName>
                                        </p:attrNameLst>
                                      </p:cBhvr>
                                      <p:tavLst>
                                        <p:tav tm="0">
                                          <p:val>
                                            <p:fltVal val="0"/>
                                          </p:val>
                                        </p:tav>
                                        <p:tav tm="100000">
                                          <p:val>
                                            <p:strVal val="#ppt_w"/>
                                          </p:val>
                                        </p:tav>
                                      </p:tavLst>
                                    </p:anim>
                                    <p:anim calcmode="lin" valueType="num">
                                      <p:cBhvr>
                                        <p:cTn id="42" dur="750" fill="hold"/>
                                        <p:tgtEl>
                                          <p:spTgt spid="6"/>
                                        </p:tgtEl>
                                        <p:attrNameLst>
                                          <p:attrName>ppt_h</p:attrName>
                                        </p:attrNameLst>
                                      </p:cBhvr>
                                      <p:tavLst>
                                        <p:tav tm="0">
                                          <p:val>
                                            <p:fltVal val="0"/>
                                          </p:val>
                                        </p:tav>
                                        <p:tav tm="100000">
                                          <p:val>
                                            <p:strVal val="#ppt_h"/>
                                          </p:val>
                                        </p:tav>
                                      </p:tavLst>
                                    </p:anim>
                                    <p:animEffect transition="in" filter="fade">
                                      <p:cBhvr>
                                        <p:cTn id="43" dur="750"/>
                                        <p:tgtEl>
                                          <p:spTgt spid="6"/>
                                        </p:tgtEl>
                                      </p:cBhvr>
                                    </p:animEffect>
                                  </p:childTnLst>
                                </p:cTn>
                              </p:par>
                              <p:par>
                                <p:cTn id="44" presetID="53" presetClass="entr" presetSubtype="16"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750" fill="hold"/>
                                        <p:tgtEl>
                                          <p:spTgt spid="7"/>
                                        </p:tgtEl>
                                        <p:attrNameLst>
                                          <p:attrName>ppt_w</p:attrName>
                                        </p:attrNameLst>
                                      </p:cBhvr>
                                      <p:tavLst>
                                        <p:tav tm="0">
                                          <p:val>
                                            <p:fltVal val="0"/>
                                          </p:val>
                                        </p:tav>
                                        <p:tav tm="100000">
                                          <p:val>
                                            <p:strVal val="#ppt_w"/>
                                          </p:val>
                                        </p:tav>
                                      </p:tavLst>
                                    </p:anim>
                                    <p:anim calcmode="lin" valueType="num">
                                      <p:cBhvr>
                                        <p:cTn id="47" dur="750" fill="hold"/>
                                        <p:tgtEl>
                                          <p:spTgt spid="7"/>
                                        </p:tgtEl>
                                        <p:attrNameLst>
                                          <p:attrName>ppt_h</p:attrName>
                                        </p:attrNameLst>
                                      </p:cBhvr>
                                      <p:tavLst>
                                        <p:tav tm="0">
                                          <p:val>
                                            <p:fltVal val="0"/>
                                          </p:val>
                                        </p:tav>
                                        <p:tav tm="100000">
                                          <p:val>
                                            <p:strVal val="#ppt_h"/>
                                          </p:val>
                                        </p:tav>
                                      </p:tavLst>
                                    </p:anim>
                                    <p:animEffect transition="in" filter="fade">
                                      <p:cBhvr>
                                        <p:cTn id="48" dur="750"/>
                                        <p:tgtEl>
                                          <p:spTgt spid="7"/>
                                        </p:tgtEl>
                                      </p:cBhvr>
                                    </p:animEffect>
                                  </p:childTnLst>
                                </p:cTn>
                              </p:par>
                              <p:par>
                                <p:cTn id="49" presetID="53" presetClass="entr" presetSubtype="16"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750" fill="hold"/>
                                        <p:tgtEl>
                                          <p:spTgt spid="8"/>
                                        </p:tgtEl>
                                        <p:attrNameLst>
                                          <p:attrName>ppt_w</p:attrName>
                                        </p:attrNameLst>
                                      </p:cBhvr>
                                      <p:tavLst>
                                        <p:tav tm="0">
                                          <p:val>
                                            <p:fltVal val="0"/>
                                          </p:val>
                                        </p:tav>
                                        <p:tav tm="100000">
                                          <p:val>
                                            <p:strVal val="#ppt_w"/>
                                          </p:val>
                                        </p:tav>
                                      </p:tavLst>
                                    </p:anim>
                                    <p:anim calcmode="lin" valueType="num">
                                      <p:cBhvr>
                                        <p:cTn id="52" dur="750" fill="hold"/>
                                        <p:tgtEl>
                                          <p:spTgt spid="8"/>
                                        </p:tgtEl>
                                        <p:attrNameLst>
                                          <p:attrName>ppt_h</p:attrName>
                                        </p:attrNameLst>
                                      </p:cBhvr>
                                      <p:tavLst>
                                        <p:tav tm="0">
                                          <p:val>
                                            <p:fltVal val="0"/>
                                          </p:val>
                                        </p:tav>
                                        <p:tav tm="100000">
                                          <p:val>
                                            <p:strVal val="#ppt_h"/>
                                          </p:val>
                                        </p:tav>
                                      </p:tavLst>
                                    </p:anim>
                                    <p:animEffect transition="in" filter="fade">
                                      <p:cBhvr>
                                        <p:cTn id="53" dur="750"/>
                                        <p:tgtEl>
                                          <p:spTgt spid="8"/>
                                        </p:tgtEl>
                                      </p:cBhvr>
                                    </p:animEffect>
                                  </p:childTnLst>
                                </p:cTn>
                              </p:par>
                              <p:par>
                                <p:cTn id="54" presetID="53" presetClass="entr" presetSubtype="16"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750" fill="hold"/>
                                        <p:tgtEl>
                                          <p:spTgt spid="11"/>
                                        </p:tgtEl>
                                        <p:attrNameLst>
                                          <p:attrName>ppt_w</p:attrName>
                                        </p:attrNameLst>
                                      </p:cBhvr>
                                      <p:tavLst>
                                        <p:tav tm="0">
                                          <p:val>
                                            <p:fltVal val="0"/>
                                          </p:val>
                                        </p:tav>
                                        <p:tav tm="100000">
                                          <p:val>
                                            <p:strVal val="#ppt_w"/>
                                          </p:val>
                                        </p:tav>
                                      </p:tavLst>
                                    </p:anim>
                                    <p:anim calcmode="lin" valueType="num">
                                      <p:cBhvr>
                                        <p:cTn id="57" dur="750" fill="hold"/>
                                        <p:tgtEl>
                                          <p:spTgt spid="11"/>
                                        </p:tgtEl>
                                        <p:attrNameLst>
                                          <p:attrName>ppt_h</p:attrName>
                                        </p:attrNameLst>
                                      </p:cBhvr>
                                      <p:tavLst>
                                        <p:tav tm="0">
                                          <p:val>
                                            <p:fltVal val="0"/>
                                          </p:val>
                                        </p:tav>
                                        <p:tav tm="100000">
                                          <p:val>
                                            <p:strVal val="#ppt_h"/>
                                          </p:val>
                                        </p:tav>
                                      </p:tavLst>
                                    </p:anim>
                                    <p:animEffect transition="in" filter="fade">
                                      <p:cBhvr>
                                        <p:cTn id="58" dur="750"/>
                                        <p:tgtEl>
                                          <p:spTgt spid="11"/>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750" fill="hold"/>
                                        <p:tgtEl>
                                          <p:spTgt spid="14"/>
                                        </p:tgtEl>
                                        <p:attrNameLst>
                                          <p:attrName>ppt_w</p:attrName>
                                        </p:attrNameLst>
                                      </p:cBhvr>
                                      <p:tavLst>
                                        <p:tav tm="0">
                                          <p:val>
                                            <p:fltVal val="0"/>
                                          </p:val>
                                        </p:tav>
                                        <p:tav tm="100000">
                                          <p:val>
                                            <p:strVal val="#ppt_w"/>
                                          </p:val>
                                        </p:tav>
                                      </p:tavLst>
                                    </p:anim>
                                    <p:anim calcmode="lin" valueType="num">
                                      <p:cBhvr>
                                        <p:cTn id="62" dur="750" fill="hold"/>
                                        <p:tgtEl>
                                          <p:spTgt spid="14"/>
                                        </p:tgtEl>
                                        <p:attrNameLst>
                                          <p:attrName>ppt_h</p:attrName>
                                        </p:attrNameLst>
                                      </p:cBhvr>
                                      <p:tavLst>
                                        <p:tav tm="0">
                                          <p:val>
                                            <p:fltVal val="0"/>
                                          </p:val>
                                        </p:tav>
                                        <p:tav tm="100000">
                                          <p:val>
                                            <p:strVal val="#ppt_h"/>
                                          </p:val>
                                        </p:tav>
                                      </p:tavLst>
                                    </p:anim>
                                    <p:animEffect transition="in" filter="fade">
                                      <p:cBhvr>
                                        <p:cTn id="63" dur="750"/>
                                        <p:tgtEl>
                                          <p:spTgt spid="14"/>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p:cTn id="66" dur="750" fill="hold"/>
                                        <p:tgtEl>
                                          <p:spTgt spid="16"/>
                                        </p:tgtEl>
                                        <p:attrNameLst>
                                          <p:attrName>ppt_w</p:attrName>
                                        </p:attrNameLst>
                                      </p:cBhvr>
                                      <p:tavLst>
                                        <p:tav tm="0">
                                          <p:val>
                                            <p:fltVal val="0"/>
                                          </p:val>
                                        </p:tav>
                                        <p:tav tm="100000">
                                          <p:val>
                                            <p:strVal val="#ppt_w"/>
                                          </p:val>
                                        </p:tav>
                                      </p:tavLst>
                                    </p:anim>
                                    <p:anim calcmode="lin" valueType="num">
                                      <p:cBhvr>
                                        <p:cTn id="67" dur="750" fill="hold"/>
                                        <p:tgtEl>
                                          <p:spTgt spid="16"/>
                                        </p:tgtEl>
                                        <p:attrNameLst>
                                          <p:attrName>ppt_h</p:attrName>
                                        </p:attrNameLst>
                                      </p:cBhvr>
                                      <p:tavLst>
                                        <p:tav tm="0">
                                          <p:val>
                                            <p:fltVal val="0"/>
                                          </p:val>
                                        </p:tav>
                                        <p:tav tm="100000">
                                          <p:val>
                                            <p:strVal val="#ppt_h"/>
                                          </p:val>
                                        </p:tav>
                                      </p:tavLst>
                                    </p:anim>
                                    <p:animEffect transition="in" filter="fade">
                                      <p:cBhvr>
                                        <p:cTn id="68" dur="750"/>
                                        <p:tgtEl>
                                          <p:spTgt spid="16"/>
                                        </p:tgtEl>
                                      </p:cBhvr>
                                    </p:animEffect>
                                  </p:childTnLst>
                                </p:cTn>
                              </p:par>
                            </p:childTnLst>
                          </p:cTn>
                        </p:par>
                        <p:par>
                          <p:cTn id="69" fill="hold">
                            <p:stCondLst>
                              <p:cond delay="2000"/>
                            </p:stCondLst>
                            <p:childTnLst>
                              <p:par>
                                <p:cTn id="70" presetID="2" presetClass="entr" presetSubtype="8"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 calcmode="lin" valueType="num">
                                      <p:cBhvr additive="base">
                                        <p:cTn id="72" dur="750" fill="hold"/>
                                        <p:tgtEl>
                                          <p:spTgt spid="21"/>
                                        </p:tgtEl>
                                        <p:attrNameLst>
                                          <p:attrName>ppt_x</p:attrName>
                                        </p:attrNameLst>
                                      </p:cBhvr>
                                      <p:tavLst>
                                        <p:tav tm="0">
                                          <p:val>
                                            <p:strVal val="0-#ppt_w/2"/>
                                          </p:val>
                                        </p:tav>
                                        <p:tav tm="100000">
                                          <p:val>
                                            <p:strVal val="#ppt_x"/>
                                          </p:val>
                                        </p:tav>
                                      </p:tavLst>
                                    </p:anim>
                                    <p:anim calcmode="lin" valueType="num">
                                      <p:cBhvr additive="base">
                                        <p:cTn id="73" dur="750" fill="hold"/>
                                        <p:tgtEl>
                                          <p:spTgt spid="21"/>
                                        </p:tgtEl>
                                        <p:attrNameLst>
                                          <p:attrName>ppt_y</p:attrName>
                                        </p:attrNameLst>
                                      </p:cBhvr>
                                      <p:tavLst>
                                        <p:tav tm="0">
                                          <p:val>
                                            <p:strVal val="#ppt_y"/>
                                          </p:val>
                                        </p:tav>
                                        <p:tav tm="100000">
                                          <p:val>
                                            <p:strVal val="#ppt_y"/>
                                          </p:val>
                                        </p:tav>
                                      </p:tavLst>
                                    </p:anim>
                                  </p:childTnLst>
                                </p:cTn>
                              </p:par>
                            </p:childTnLst>
                          </p:cTn>
                        </p:par>
                        <p:par>
                          <p:cTn id="74" fill="hold">
                            <p:stCondLst>
                              <p:cond delay="3000"/>
                            </p:stCondLst>
                            <p:childTnLst>
                              <p:par>
                                <p:cTn id="75" presetID="53" presetClass="entr" presetSubtype="16" fill="hold" nodeType="after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p:cTn id="77" dur="750" fill="hold"/>
                                        <p:tgtEl>
                                          <p:spTgt spid="18"/>
                                        </p:tgtEl>
                                        <p:attrNameLst>
                                          <p:attrName>ppt_w</p:attrName>
                                        </p:attrNameLst>
                                      </p:cBhvr>
                                      <p:tavLst>
                                        <p:tav tm="0">
                                          <p:val>
                                            <p:fltVal val="0"/>
                                          </p:val>
                                        </p:tav>
                                        <p:tav tm="100000">
                                          <p:val>
                                            <p:strVal val="#ppt_w"/>
                                          </p:val>
                                        </p:tav>
                                      </p:tavLst>
                                    </p:anim>
                                    <p:anim calcmode="lin" valueType="num">
                                      <p:cBhvr>
                                        <p:cTn id="78" dur="750" fill="hold"/>
                                        <p:tgtEl>
                                          <p:spTgt spid="18"/>
                                        </p:tgtEl>
                                        <p:attrNameLst>
                                          <p:attrName>ppt_h</p:attrName>
                                        </p:attrNameLst>
                                      </p:cBhvr>
                                      <p:tavLst>
                                        <p:tav tm="0">
                                          <p:val>
                                            <p:fltVal val="0"/>
                                          </p:val>
                                        </p:tav>
                                        <p:tav tm="100000">
                                          <p:val>
                                            <p:strVal val="#ppt_h"/>
                                          </p:val>
                                        </p:tav>
                                      </p:tavLst>
                                    </p:anim>
                                    <p:animEffect transition="in" filter="fade">
                                      <p:cBhvr>
                                        <p:cTn id="79" dur="750"/>
                                        <p:tgtEl>
                                          <p:spTgt spid="18"/>
                                        </p:tgtEl>
                                      </p:cBhvr>
                                    </p:animEffect>
                                  </p:childTnLst>
                                </p:cTn>
                              </p:par>
                            </p:childTnLst>
                          </p:cTn>
                        </p:par>
                        <p:par>
                          <p:cTn id="80" fill="hold">
                            <p:stCondLst>
                              <p:cond delay="4000"/>
                            </p:stCondLst>
                            <p:childTnLst>
                              <p:par>
                                <p:cTn id="81" presetID="22" presetClass="entr" presetSubtype="8" fill="hold" grpId="0" nodeType="after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wipe(left)">
                                      <p:cBhvr>
                                        <p:cTn id="83" dur="750"/>
                                        <p:tgtEl>
                                          <p:spTgt spid="23"/>
                                        </p:tgtEl>
                                      </p:cBhvr>
                                    </p:animEffect>
                                  </p:childTnLst>
                                </p:cTn>
                              </p:par>
                            </p:childTnLst>
                          </p:cTn>
                        </p:par>
                        <p:par>
                          <p:cTn id="84" fill="hold">
                            <p:stCondLst>
                              <p:cond delay="5000"/>
                            </p:stCondLst>
                            <p:childTnLst>
                              <p:par>
                                <p:cTn id="85" presetID="53" presetClass="entr" presetSubtype="16" fill="hold" nodeType="after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p:cTn id="87" dur="750" fill="hold"/>
                                        <p:tgtEl>
                                          <p:spTgt spid="20"/>
                                        </p:tgtEl>
                                        <p:attrNameLst>
                                          <p:attrName>ppt_w</p:attrName>
                                        </p:attrNameLst>
                                      </p:cBhvr>
                                      <p:tavLst>
                                        <p:tav tm="0">
                                          <p:val>
                                            <p:fltVal val="0"/>
                                          </p:val>
                                        </p:tav>
                                        <p:tav tm="100000">
                                          <p:val>
                                            <p:strVal val="#ppt_w"/>
                                          </p:val>
                                        </p:tav>
                                      </p:tavLst>
                                    </p:anim>
                                    <p:anim calcmode="lin" valueType="num">
                                      <p:cBhvr>
                                        <p:cTn id="88" dur="750" fill="hold"/>
                                        <p:tgtEl>
                                          <p:spTgt spid="20"/>
                                        </p:tgtEl>
                                        <p:attrNameLst>
                                          <p:attrName>ppt_h</p:attrName>
                                        </p:attrNameLst>
                                      </p:cBhvr>
                                      <p:tavLst>
                                        <p:tav tm="0">
                                          <p:val>
                                            <p:fltVal val="0"/>
                                          </p:val>
                                        </p:tav>
                                        <p:tav tm="100000">
                                          <p:val>
                                            <p:strVal val="#ppt_h"/>
                                          </p:val>
                                        </p:tav>
                                      </p:tavLst>
                                    </p:anim>
                                    <p:animEffect transition="in" filter="fade">
                                      <p:cBhvr>
                                        <p:cTn id="89" dur="750"/>
                                        <p:tgtEl>
                                          <p:spTgt spid="20"/>
                                        </p:tgtEl>
                                      </p:cBhvr>
                                    </p:animEffect>
                                  </p:childTnLst>
                                </p:cTn>
                              </p:par>
                              <p:par>
                                <p:cTn id="90" presetID="53" presetClass="entr" presetSubtype="16" fill="hold" nodeType="withEffect">
                                  <p:stCondLst>
                                    <p:cond delay="0"/>
                                  </p:stCondLst>
                                  <p:childTnLst>
                                    <p:set>
                                      <p:cBhvr>
                                        <p:cTn id="91" dur="1" fill="hold">
                                          <p:stCondLst>
                                            <p:cond delay="0"/>
                                          </p:stCondLst>
                                        </p:cTn>
                                        <p:tgtEl>
                                          <p:spTgt spid="19"/>
                                        </p:tgtEl>
                                        <p:attrNameLst>
                                          <p:attrName>style.visibility</p:attrName>
                                        </p:attrNameLst>
                                      </p:cBhvr>
                                      <p:to>
                                        <p:strVal val="visible"/>
                                      </p:to>
                                    </p:set>
                                    <p:anim calcmode="lin" valueType="num">
                                      <p:cBhvr>
                                        <p:cTn id="92" dur="750" fill="hold"/>
                                        <p:tgtEl>
                                          <p:spTgt spid="19"/>
                                        </p:tgtEl>
                                        <p:attrNameLst>
                                          <p:attrName>ppt_w</p:attrName>
                                        </p:attrNameLst>
                                      </p:cBhvr>
                                      <p:tavLst>
                                        <p:tav tm="0">
                                          <p:val>
                                            <p:fltVal val="0"/>
                                          </p:val>
                                        </p:tav>
                                        <p:tav tm="100000">
                                          <p:val>
                                            <p:strVal val="#ppt_w"/>
                                          </p:val>
                                        </p:tav>
                                      </p:tavLst>
                                    </p:anim>
                                    <p:anim calcmode="lin" valueType="num">
                                      <p:cBhvr>
                                        <p:cTn id="93" dur="750" fill="hold"/>
                                        <p:tgtEl>
                                          <p:spTgt spid="19"/>
                                        </p:tgtEl>
                                        <p:attrNameLst>
                                          <p:attrName>ppt_h</p:attrName>
                                        </p:attrNameLst>
                                      </p:cBhvr>
                                      <p:tavLst>
                                        <p:tav tm="0">
                                          <p:val>
                                            <p:fltVal val="0"/>
                                          </p:val>
                                        </p:tav>
                                        <p:tav tm="100000">
                                          <p:val>
                                            <p:strVal val="#ppt_h"/>
                                          </p:val>
                                        </p:tav>
                                      </p:tavLst>
                                    </p:anim>
                                    <p:animEffect transition="in" filter="fade">
                                      <p:cBhvr>
                                        <p:cTn id="94"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15" grpId="0" bldLvl="0" animBg="1"/>
      <p:bldP spid="16" grpId="0" bldLvl="0" animBg="1"/>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324178" y="-12928"/>
            <a:ext cx="10454662" cy="983251"/>
          </a:xfrm>
          <a:prstGeom prst="rect">
            <a:avLst/>
          </a:prstGeom>
          <a:noFill/>
          <a:ln w="9525">
            <a:noFill/>
            <a:miter lim="800000"/>
            <a:headEnd/>
            <a:tailEnd/>
          </a:ln>
          <a:effectLst/>
        </p:spPr>
        <p:txBody>
          <a:bodyPr anchor="ctr"/>
          <a:lstStyle/>
          <a:p>
            <a:pPr algn="ctr" eaLnBrk="1" hangingPunct="1">
              <a:defRPr/>
            </a:pPr>
            <a:r>
              <a:rPr lang="en-US" sz="3200" smtClean="0">
                <a:solidFill>
                  <a:srgbClr val="FF0000"/>
                </a:solidFill>
                <a:latin typeface="Times New Roman" panose="02020603050405020304" pitchFamily="18" charset="0"/>
                <a:cs typeface="Times New Roman" panose="02020603050405020304" pitchFamily="18" charset="0"/>
              </a:rPr>
              <a:t>Bài 21: TÌM HIỂU VỀ CƠ QUAN VẬN </a:t>
            </a:r>
            <a:r>
              <a:rPr lang="en-US" sz="3200" smtClean="0">
                <a:solidFill>
                  <a:srgbClr val="FF0000"/>
                </a:solidFill>
                <a:latin typeface="Times New Roman" panose="02020603050405020304" pitchFamily="18" charset="0"/>
                <a:cs typeface="Times New Roman" panose="02020603050405020304" pitchFamily="18" charset="0"/>
              </a:rPr>
              <a:t>ĐỘNG (tiết 2) </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9" name="Rectangle 2"/>
          <p:cNvSpPr txBox="1">
            <a:spLocks noChangeArrowheads="1"/>
          </p:cNvSpPr>
          <p:nvPr/>
        </p:nvSpPr>
        <p:spPr bwMode="auto">
          <a:xfrm>
            <a:off x="1052938" y="1440872"/>
            <a:ext cx="10917389" cy="1108864"/>
          </a:xfrm>
          <a:prstGeom prst="rect">
            <a:avLst/>
          </a:prstGeom>
          <a:noFill/>
          <a:ln w="9525">
            <a:noFill/>
            <a:miter lim="800000"/>
            <a:headEnd/>
            <a:tailEnd/>
          </a:ln>
          <a:effectLst/>
        </p:spPr>
        <p:txBody>
          <a:bodyPr anchor="ctr"/>
          <a:lstStyle/>
          <a:p>
            <a:pPr>
              <a:spcBef>
                <a:spcPts val="600"/>
              </a:spcBef>
            </a:pPr>
            <a:r>
              <a:rPr lang="en-US" sz="2800" smtClean="0">
                <a:solidFill>
                  <a:srgbClr val="002060"/>
                </a:solidFill>
                <a:latin typeface="Times New Roman" panose="02020603050405020304" pitchFamily="18" charset="0"/>
                <a:cs typeface="Times New Roman" panose="02020603050405020304" pitchFamily="18" charset="0"/>
              </a:rPr>
              <a:t>Hoạt động 1: </a:t>
            </a:r>
            <a:r>
              <a:rPr lang="vi-VN" sz="2800" smtClean="0">
                <a:solidFill>
                  <a:srgbClr val="002060"/>
                </a:solidFill>
                <a:latin typeface="Times New Roman" panose="02020603050405020304" pitchFamily="18" charset="0"/>
                <a:cs typeface="Times New Roman" panose="02020603050405020304" pitchFamily="18" charset="0"/>
              </a:rPr>
              <a:t>Làm </a:t>
            </a:r>
            <a:r>
              <a:rPr lang="vi-VN" sz="2800">
                <a:solidFill>
                  <a:srgbClr val="002060"/>
                </a:solidFill>
                <a:latin typeface="Times New Roman" panose="02020603050405020304" pitchFamily="18" charset="0"/>
                <a:cs typeface="Times New Roman" panose="02020603050405020304" pitchFamily="18" charset="0"/>
              </a:rPr>
              <a:t>động tác co và duỗi tay như hình vẽ. Theo dõi sự thay đổi của các cơ cánh tay kết hợp với quan sát các hình dưới đây và cho </a:t>
            </a:r>
            <a:r>
              <a:rPr lang="vi-VN" sz="2800" smtClean="0">
                <a:solidFill>
                  <a:srgbClr val="002060"/>
                </a:solidFill>
                <a:latin typeface="Times New Roman" panose="02020603050405020304" pitchFamily="18" charset="0"/>
                <a:cs typeface="Times New Roman" panose="02020603050405020304" pitchFamily="18" charset="0"/>
              </a:rPr>
              <a:t>biết</a:t>
            </a:r>
            <a:r>
              <a:rPr lang="en-US" sz="2800" smtClean="0">
                <a:solidFill>
                  <a:srgbClr val="002060"/>
                </a:solidFill>
                <a:latin typeface="Times New Roman" panose="02020603050405020304" pitchFamily="18" charset="0"/>
                <a:cs typeface="Times New Roman" panose="02020603050405020304" pitchFamily="18" charset="0"/>
              </a:rPr>
              <a:t>:</a:t>
            </a:r>
          </a:p>
        </p:txBody>
      </p:sp>
      <p:pic>
        <p:nvPicPr>
          <p:cNvPr id="8" name="Picture 7" descr="Bài 21: Tìm hiểu cơ quan vận động"/>
          <p:cNvPicPr/>
          <p:nvPr/>
        </p:nvPicPr>
        <p:blipFill>
          <a:blip r:embed="rId2">
            <a:extLst>
              <a:ext uri="{28A0092B-C50C-407E-A947-70E740481C1C}">
                <a14:useLocalDpi xmlns:a14="http://schemas.microsoft.com/office/drawing/2010/main" val="0"/>
              </a:ext>
            </a:extLst>
          </a:blip>
          <a:srcRect/>
          <a:stretch>
            <a:fillRect/>
          </a:stretch>
        </p:blipFill>
        <p:spPr bwMode="auto">
          <a:xfrm>
            <a:off x="1177762" y="2396842"/>
            <a:ext cx="5472540" cy="4350324"/>
          </a:xfrm>
          <a:prstGeom prst="rect">
            <a:avLst/>
          </a:prstGeom>
          <a:noFill/>
          <a:ln>
            <a:noFill/>
          </a:ln>
        </p:spPr>
      </p:pic>
      <p:pic>
        <p:nvPicPr>
          <p:cNvPr id="10" name="Picture 9">
            <a:extLst>
              <a:ext uri="{FF2B5EF4-FFF2-40B4-BE49-F238E27FC236}">
                <a16:creationId xmlns:a16="http://schemas.microsoft.com/office/drawing/2014/main" id="{9AD187A5-3AD7-4BF7-83A3-FAC4A37F29FE}"/>
              </a:ext>
            </a:extLst>
          </p:cNvPr>
          <p:cNvPicPr>
            <a:picLocks noChangeAspect="1"/>
          </p:cNvPicPr>
          <p:nvPr/>
        </p:nvPicPr>
        <p:blipFill>
          <a:blip r:embed="rId3"/>
          <a:stretch>
            <a:fillRect/>
          </a:stretch>
        </p:blipFill>
        <p:spPr>
          <a:xfrm>
            <a:off x="136482" y="858969"/>
            <a:ext cx="819482" cy="1081170"/>
          </a:xfrm>
          <a:prstGeom prst="rect">
            <a:avLst/>
          </a:prstGeom>
        </p:spPr>
      </p:pic>
      <p:sp>
        <p:nvSpPr>
          <p:cNvPr id="7" name="Rectangle 6">
            <a:extLst>
              <a:ext uri="{FF2B5EF4-FFF2-40B4-BE49-F238E27FC236}">
                <a16:creationId xmlns:a16="http://schemas.microsoft.com/office/drawing/2014/main" id="{A9B0E66E-7819-4B71-AE7B-37D2FD92BFEF}"/>
              </a:ext>
            </a:extLst>
          </p:cNvPr>
          <p:cNvSpPr/>
          <p:nvPr/>
        </p:nvSpPr>
        <p:spPr>
          <a:xfrm>
            <a:off x="1177762" y="963655"/>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smtClean="0">
                <a:solidFill>
                  <a:schemeClr val="accent6">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 động khám phá</a:t>
            </a:r>
            <a:endParaRPr lang="zh-CN" altLang="en-US" sz="2800" b="1" dirty="0">
              <a:solidFill>
                <a:schemeClr val="accent6">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1" name="Rectangle 2"/>
          <p:cNvSpPr txBox="1">
            <a:spLocks noChangeArrowheads="1"/>
          </p:cNvSpPr>
          <p:nvPr/>
        </p:nvSpPr>
        <p:spPr bwMode="auto">
          <a:xfrm>
            <a:off x="6650302" y="2743214"/>
            <a:ext cx="5541698" cy="2078173"/>
          </a:xfrm>
          <a:prstGeom prst="rect">
            <a:avLst/>
          </a:prstGeom>
          <a:noFill/>
          <a:ln w="9525">
            <a:noFill/>
            <a:miter lim="800000"/>
            <a:headEnd/>
            <a:tailEnd/>
          </a:ln>
          <a:effectLst/>
        </p:spPr>
        <p:txBody>
          <a:bodyPr anchor="ctr"/>
          <a:lstStyle/>
          <a:p>
            <a:pPr>
              <a:spcBef>
                <a:spcPts val="600"/>
              </a:spcBef>
              <a:spcAft>
                <a:spcPts val="600"/>
              </a:spcAft>
            </a:pPr>
            <a:r>
              <a:rPr lang="vi-VN" sz="2800">
                <a:latin typeface="Times New Roman" panose="02020603050405020304" pitchFamily="18" charset="0"/>
                <a:cs typeface="Times New Roman" panose="02020603050405020304" pitchFamily="18" charset="0"/>
              </a:rPr>
              <a:t>- Khi tay co hoặc duỗi các cơ ở cánh tay thay đổi như thế nào?</a:t>
            </a:r>
          </a:p>
          <a:p>
            <a:pPr marL="285750" indent="-285750">
              <a:spcBef>
                <a:spcPts val="600"/>
              </a:spcBef>
              <a:spcAft>
                <a:spcPts val="600"/>
              </a:spcAft>
              <a:buFont typeface="Wingdings" panose="05000000000000000000" pitchFamily="2" charset="2"/>
              <a:buChar char="Ø"/>
            </a:pPr>
            <a:r>
              <a:rPr lang="vi-VN" sz="2800" smtClean="0">
                <a:solidFill>
                  <a:srgbClr val="FF0000"/>
                </a:solidFill>
                <a:latin typeface="+mj-lt"/>
              </a:rPr>
              <a:t>Khi </a:t>
            </a:r>
            <a:r>
              <a:rPr lang="vi-VN" sz="2800">
                <a:solidFill>
                  <a:srgbClr val="FF0000"/>
                </a:solidFill>
                <a:latin typeface="+mj-lt"/>
              </a:rPr>
              <a:t>tay co hoặc duỗi, các cơ ở cánh tay thay đổi to lên hơn</a:t>
            </a:r>
            <a:r>
              <a:rPr lang="vi-VN" sz="2800" smtClean="0">
                <a:solidFill>
                  <a:srgbClr val="FF0000"/>
                </a:solidFill>
                <a:latin typeface="+mj-lt"/>
              </a:rPr>
              <a:t>.</a:t>
            </a:r>
            <a:endParaRPr lang="en-US" sz="2800" smtClean="0">
              <a:solidFill>
                <a:srgbClr val="FF0000"/>
              </a:solidFill>
              <a:latin typeface="+mj-lt"/>
            </a:endParaRPr>
          </a:p>
        </p:txBody>
      </p:sp>
    </p:spTree>
    <p:extLst>
      <p:ext uri="{BB962C8B-B14F-4D97-AF65-F5344CB8AC3E}">
        <p14:creationId xmlns:p14="http://schemas.microsoft.com/office/powerpoint/2010/main" val="167225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circle(in)">
                                      <p:cBhvr>
                                        <p:cTn id="24" dur="2000"/>
                                        <p:tgtEl>
                                          <p:spTgt spid="11">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circle(in)">
                                      <p:cBhvr>
                                        <p:cTn id="29" dur="20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324178" y="-12928"/>
            <a:ext cx="10454662" cy="983251"/>
          </a:xfrm>
          <a:prstGeom prst="rect">
            <a:avLst/>
          </a:prstGeom>
          <a:noFill/>
          <a:ln w="9525">
            <a:noFill/>
            <a:miter lim="800000"/>
            <a:headEnd/>
            <a:tailEnd/>
          </a:ln>
          <a:effectLst/>
        </p:spPr>
        <p:txBody>
          <a:bodyPr anchor="ctr"/>
          <a:lstStyle/>
          <a:p>
            <a:pPr algn="ctr" eaLnBrk="1" hangingPunct="1">
              <a:defRPr/>
            </a:pPr>
            <a:r>
              <a:rPr lang="en-US" sz="3200" smtClean="0">
                <a:solidFill>
                  <a:srgbClr val="FF0000"/>
                </a:solidFill>
                <a:latin typeface="Times New Roman" panose="02020603050405020304" pitchFamily="18" charset="0"/>
                <a:cs typeface="Times New Roman" panose="02020603050405020304" pitchFamily="18" charset="0"/>
              </a:rPr>
              <a:t>Bài 21: TÌM HIỂU VỀ CƠ QUAN VẬN </a:t>
            </a:r>
            <a:r>
              <a:rPr lang="en-US" sz="3200" smtClean="0">
                <a:solidFill>
                  <a:srgbClr val="FF0000"/>
                </a:solidFill>
                <a:latin typeface="Times New Roman" panose="02020603050405020304" pitchFamily="18" charset="0"/>
                <a:cs typeface="Times New Roman" panose="02020603050405020304" pitchFamily="18" charset="0"/>
              </a:rPr>
              <a:t>ĐỘNG (tiết 2) </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9" name="Rectangle 2"/>
          <p:cNvSpPr txBox="1">
            <a:spLocks noChangeArrowheads="1"/>
          </p:cNvSpPr>
          <p:nvPr/>
        </p:nvSpPr>
        <p:spPr bwMode="auto">
          <a:xfrm>
            <a:off x="1052938" y="1440872"/>
            <a:ext cx="10917389" cy="1108864"/>
          </a:xfrm>
          <a:prstGeom prst="rect">
            <a:avLst/>
          </a:prstGeom>
          <a:noFill/>
          <a:ln w="9525">
            <a:noFill/>
            <a:miter lim="800000"/>
            <a:headEnd/>
            <a:tailEnd/>
          </a:ln>
          <a:effectLst/>
        </p:spPr>
        <p:txBody>
          <a:bodyPr anchor="ctr"/>
          <a:lstStyle/>
          <a:p>
            <a:pPr>
              <a:spcBef>
                <a:spcPts val="600"/>
              </a:spcBef>
            </a:pPr>
            <a:r>
              <a:rPr lang="en-US" sz="2800" smtClean="0">
                <a:solidFill>
                  <a:srgbClr val="002060"/>
                </a:solidFill>
                <a:latin typeface="Times New Roman" panose="02020603050405020304" pitchFamily="18" charset="0"/>
                <a:cs typeface="Times New Roman" panose="02020603050405020304" pitchFamily="18" charset="0"/>
              </a:rPr>
              <a:t>Hoạt động 1: </a:t>
            </a:r>
            <a:r>
              <a:rPr lang="vi-VN" sz="2800" smtClean="0">
                <a:solidFill>
                  <a:srgbClr val="002060"/>
                </a:solidFill>
                <a:latin typeface="Times New Roman" panose="02020603050405020304" pitchFamily="18" charset="0"/>
                <a:cs typeface="Times New Roman" panose="02020603050405020304" pitchFamily="18" charset="0"/>
              </a:rPr>
              <a:t>Làm </a:t>
            </a:r>
            <a:r>
              <a:rPr lang="vi-VN" sz="2800">
                <a:solidFill>
                  <a:srgbClr val="002060"/>
                </a:solidFill>
                <a:latin typeface="Times New Roman" panose="02020603050405020304" pitchFamily="18" charset="0"/>
                <a:cs typeface="Times New Roman" panose="02020603050405020304" pitchFamily="18" charset="0"/>
              </a:rPr>
              <a:t>động tác co và duỗi tay như hình vẽ. Theo dõi sự thay đổi của các cơ cánh tay kết hợp với quan sát các hình dưới đây và cho </a:t>
            </a:r>
            <a:r>
              <a:rPr lang="vi-VN" sz="2800" smtClean="0">
                <a:solidFill>
                  <a:srgbClr val="002060"/>
                </a:solidFill>
                <a:latin typeface="Times New Roman" panose="02020603050405020304" pitchFamily="18" charset="0"/>
                <a:cs typeface="Times New Roman" panose="02020603050405020304" pitchFamily="18" charset="0"/>
              </a:rPr>
              <a:t>biết</a:t>
            </a:r>
            <a:r>
              <a:rPr lang="en-US" sz="2800" smtClean="0">
                <a:solidFill>
                  <a:srgbClr val="002060"/>
                </a:solidFill>
                <a:latin typeface="Times New Roman" panose="02020603050405020304" pitchFamily="18" charset="0"/>
                <a:cs typeface="Times New Roman" panose="02020603050405020304" pitchFamily="18" charset="0"/>
              </a:rPr>
              <a:t>:</a:t>
            </a:r>
          </a:p>
        </p:txBody>
      </p:sp>
      <p:pic>
        <p:nvPicPr>
          <p:cNvPr id="8" name="Picture 7" descr="Bài 21: Tìm hiểu cơ quan vận động"/>
          <p:cNvPicPr/>
          <p:nvPr/>
        </p:nvPicPr>
        <p:blipFill>
          <a:blip r:embed="rId2">
            <a:extLst>
              <a:ext uri="{28A0092B-C50C-407E-A947-70E740481C1C}">
                <a14:useLocalDpi xmlns:a14="http://schemas.microsoft.com/office/drawing/2010/main" val="0"/>
              </a:ext>
            </a:extLst>
          </a:blip>
          <a:srcRect/>
          <a:stretch>
            <a:fillRect/>
          </a:stretch>
        </p:blipFill>
        <p:spPr bwMode="auto">
          <a:xfrm>
            <a:off x="1177762" y="2396842"/>
            <a:ext cx="5472540" cy="4350324"/>
          </a:xfrm>
          <a:prstGeom prst="rect">
            <a:avLst/>
          </a:prstGeom>
          <a:noFill/>
          <a:ln>
            <a:noFill/>
          </a:ln>
        </p:spPr>
      </p:pic>
      <p:pic>
        <p:nvPicPr>
          <p:cNvPr id="10" name="Picture 9">
            <a:extLst>
              <a:ext uri="{FF2B5EF4-FFF2-40B4-BE49-F238E27FC236}">
                <a16:creationId xmlns:a16="http://schemas.microsoft.com/office/drawing/2014/main" id="{9AD187A5-3AD7-4BF7-83A3-FAC4A37F29FE}"/>
              </a:ext>
            </a:extLst>
          </p:cNvPr>
          <p:cNvPicPr>
            <a:picLocks noChangeAspect="1"/>
          </p:cNvPicPr>
          <p:nvPr/>
        </p:nvPicPr>
        <p:blipFill>
          <a:blip r:embed="rId3"/>
          <a:stretch>
            <a:fillRect/>
          </a:stretch>
        </p:blipFill>
        <p:spPr>
          <a:xfrm>
            <a:off x="136482" y="858969"/>
            <a:ext cx="819482" cy="1081170"/>
          </a:xfrm>
          <a:prstGeom prst="rect">
            <a:avLst/>
          </a:prstGeom>
        </p:spPr>
      </p:pic>
      <p:sp>
        <p:nvSpPr>
          <p:cNvPr id="7" name="Rectangle 6">
            <a:extLst>
              <a:ext uri="{FF2B5EF4-FFF2-40B4-BE49-F238E27FC236}">
                <a16:creationId xmlns:a16="http://schemas.microsoft.com/office/drawing/2014/main" id="{A9B0E66E-7819-4B71-AE7B-37D2FD92BFEF}"/>
              </a:ext>
            </a:extLst>
          </p:cNvPr>
          <p:cNvSpPr/>
          <p:nvPr/>
        </p:nvSpPr>
        <p:spPr>
          <a:xfrm>
            <a:off x="1177762" y="963655"/>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smtClean="0">
                <a:solidFill>
                  <a:schemeClr val="accent6">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 động khám phá</a:t>
            </a:r>
            <a:endParaRPr lang="zh-CN" altLang="en-US" sz="2800" b="1" dirty="0">
              <a:solidFill>
                <a:schemeClr val="accent6">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2" name="Rectangle 2"/>
          <p:cNvSpPr txBox="1">
            <a:spLocks noChangeArrowheads="1"/>
          </p:cNvSpPr>
          <p:nvPr/>
        </p:nvSpPr>
        <p:spPr bwMode="auto">
          <a:xfrm>
            <a:off x="6497782" y="2798624"/>
            <a:ext cx="5694218" cy="3657596"/>
          </a:xfrm>
          <a:prstGeom prst="rect">
            <a:avLst/>
          </a:prstGeom>
          <a:noFill/>
          <a:ln w="9525">
            <a:noFill/>
            <a:miter lim="800000"/>
            <a:headEnd/>
            <a:tailEnd/>
          </a:ln>
          <a:effectLst/>
        </p:spPr>
        <p:txBody>
          <a:bodyPr anchor="ctr"/>
          <a:lstStyle/>
          <a:p>
            <a:r>
              <a:rPr lang="vi-VN" sz="2800">
                <a:latin typeface="Times New Roman" panose="02020603050405020304" pitchFamily="18" charset="0"/>
                <a:cs typeface="Times New Roman" panose="02020603050405020304" pitchFamily="18" charset="0"/>
              </a:rPr>
              <a:t>- Cử động của tay sẽ bị ảnh hưởng như thế nào nếu xương cánh tay bị gãy?</a:t>
            </a:r>
          </a:p>
          <a:p>
            <a:pPr marL="285750" indent="-285750">
              <a:spcBef>
                <a:spcPts val="600"/>
              </a:spcBef>
              <a:spcAft>
                <a:spcPts val="600"/>
              </a:spcAft>
              <a:buFont typeface="Wingdings" panose="05000000000000000000" pitchFamily="2" charset="2"/>
              <a:buChar char="Ø"/>
            </a:pPr>
            <a:r>
              <a:rPr lang="vi-VN" sz="2800">
                <a:solidFill>
                  <a:srgbClr val="FF0000"/>
                </a:solidFill>
                <a:latin typeface="Times New Roman" panose="02020603050405020304" pitchFamily="18" charset="0"/>
                <a:cs typeface="Times New Roman" panose="02020603050405020304" pitchFamily="18" charset="0"/>
              </a:rPr>
              <a:t>Nếu xương cánh tay bị gãy, cử động của tay sẽ bị ảnh hưởng nghiêm trọng, chúng ta sẽ không cử động được tay và gây đau nhức.</a:t>
            </a:r>
            <a:endParaRPr lang="en-US" sz="280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949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heel(1)">
                                      <p:cBhvr>
                                        <p:cTn id="7" dur="20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heel(1)">
                                      <p:cBhvr>
                                        <p:cTn id="12" dur="2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324178" y="-12928"/>
            <a:ext cx="10454662" cy="983251"/>
          </a:xfrm>
          <a:prstGeom prst="rect">
            <a:avLst/>
          </a:prstGeom>
          <a:noFill/>
          <a:ln w="9525">
            <a:noFill/>
            <a:miter lim="800000"/>
            <a:headEnd/>
            <a:tailEnd/>
          </a:ln>
          <a:effectLst/>
        </p:spPr>
        <p:txBody>
          <a:bodyPr anchor="ctr"/>
          <a:lstStyle/>
          <a:p>
            <a:pPr algn="ctr" eaLnBrk="1" hangingPunct="1">
              <a:defRPr/>
            </a:pPr>
            <a:r>
              <a:rPr lang="en-US" sz="3200" smtClean="0">
                <a:solidFill>
                  <a:srgbClr val="FF0000"/>
                </a:solidFill>
                <a:latin typeface="Times New Roman" panose="02020603050405020304" pitchFamily="18" charset="0"/>
                <a:cs typeface="Times New Roman" panose="02020603050405020304" pitchFamily="18" charset="0"/>
              </a:rPr>
              <a:t>Bài 21: TÌM HIỂU VỀ CƠ QUAN VẬN </a:t>
            </a:r>
            <a:r>
              <a:rPr lang="en-US" sz="3200" smtClean="0">
                <a:solidFill>
                  <a:srgbClr val="FF0000"/>
                </a:solidFill>
                <a:latin typeface="Times New Roman" panose="02020603050405020304" pitchFamily="18" charset="0"/>
                <a:cs typeface="Times New Roman" panose="02020603050405020304" pitchFamily="18" charset="0"/>
              </a:rPr>
              <a:t>ĐỘNG (tiết 2) </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9" name="Rectangle 2"/>
          <p:cNvSpPr txBox="1">
            <a:spLocks noChangeArrowheads="1"/>
          </p:cNvSpPr>
          <p:nvPr/>
        </p:nvSpPr>
        <p:spPr bwMode="auto">
          <a:xfrm>
            <a:off x="1052938" y="1440872"/>
            <a:ext cx="10917389" cy="1108864"/>
          </a:xfrm>
          <a:prstGeom prst="rect">
            <a:avLst/>
          </a:prstGeom>
          <a:noFill/>
          <a:ln w="9525">
            <a:noFill/>
            <a:miter lim="800000"/>
            <a:headEnd/>
            <a:tailEnd/>
          </a:ln>
          <a:effectLst/>
        </p:spPr>
        <p:txBody>
          <a:bodyPr anchor="ctr"/>
          <a:lstStyle/>
          <a:p>
            <a:pPr>
              <a:spcBef>
                <a:spcPts val="600"/>
              </a:spcBef>
            </a:pPr>
            <a:r>
              <a:rPr lang="en-US" sz="2800" smtClean="0">
                <a:solidFill>
                  <a:srgbClr val="002060"/>
                </a:solidFill>
                <a:latin typeface="Times New Roman" panose="02020603050405020304" pitchFamily="18" charset="0"/>
                <a:cs typeface="Times New Roman" panose="02020603050405020304" pitchFamily="18" charset="0"/>
              </a:rPr>
              <a:t>Hoạt động 1: </a:t>
            </a:r>
            <a:r>
              <a:rPr lang="vi-VN" sz="2800" smtClean="0">
                <a:solidFill>
                  <a:srgbClr val="002060"/>
                </a:solidFill>
                <a:latin typeface="Times New Roman" panose="02020603050405020304" pitchFamily="18" charset="0"/>
                <a:cs typeface="Times New Roman" panose="02020603050405020304" pitchFamily="18" charset="0"/>
              </a:rPr>
              <a:t>Làm </a:t>
            </a:r>
            <a:r>
              <a:rPr lang="vi-VN" sz="2800">
                <a:solidFill>
                  <a:srgbClr val="002060"/>
                </a:solidFill>
                <a:latin typeface="Times New Roman" panose="02020603050405020304" pitchFamily="18" charset="0"/>
                <a:cs typeface="Times New Roman" panose="02020603050405020304" pitchFamily="18" charset="0"/>
              </a:rPr>
              <a:t>động tác co và duỗi tay như hình vẽ. Theo dõi sự thay đổi của các cơ cánh tay kết hợp với quan sát các hình dưới đây và cho </a:t>
            </a:r>
            <a:r>
              <a:rPr lang="vi-VN" sz="2800" smtClean="0">
                <a:solidFill>
                  <a:srgbClr val="002060"/>
                </a:solidFill>
                <a:latin typeface="Times New Roman" panose="02020603050405020304" pitchFamily="18" charset="0"/>
                <a:cs typeface="Times New Roman" panose="02020603050405020304" pitchFamily="18" charset="0"/>
              </a:rPr>
              <a:t>biết</a:t>
            </a:r>
            <a:r>
              <a:rPr lang="en-US" sz="2800" smtClean="0">
                <a:solidFill>
                  <a:srgbClr val="002060"/>
                </a:solidFill>
                <a:latin typeface="Times New Roman" panose="02020603050405020304" pitchFamily="18" charset="0"/>
                <a:cs typeface="Times New Roman" panose="02020603050405020304" pitchFamily="18" charset="0"/>
              </a:rPr>
              <a:t>:</a:t>
            </a:r>
          </a:p>
        </p:txBody>
      </p:sp>
      <p:pic>
        <p:nvPicPr>
          <p:cNvPr id="8" name="Picture 7" descr="Bài 21: Tìm hiểu cơ quan vận động"/>
          <p:cNvPicPr/>
          <p:nvPr/>
        </p:nvPicPr>
        <p:blipFill>
          <a:blip r:embed="rId2">
            <a:extLst>
              <a:ext uri="{28A0092B-C50C-407E-A947-70E740481C1C}">
                <a14:useLocalDpi xmlns:a14="http://schemas.microsoft.com/office/drawing/2010/main" val="0"/>
              </a:ext>
            </a:extLst>
          </a:blip>
          <a:srcRect/>
          <a:stretch>
            <a:fillRect/>
          </a:stretch>
        </p:blipFill>
        <p:spPr bwMode="auto">
          <a:xfrm>
            <a:off x="1177762" y="2396842"/>
            <a:ext cx="5472540" cy="4350324"/>
          </a:xfrm>
          <a:prstGeom prst="rect">
            <a:avLst/>
          </a:prstGeom>
          <a:noFill/>
          <a:ln>
            <a:noFill/>
          </a:ln>
        </p:spPr>
      </p:pic>
      <p:pic>
        <p:nvPicPr>
          <p:cNvPr id="10" name="Picture 9">
            <a:extLst>
              <a:ext uri="{FF2B5EF4-FFF2-40B4-BE49-F238E27FC236}">
                <a16:creationId xmlns:a16="http://schemas.microsoft.com/office/drawing/2014/main" id="{9AD187A5-3AD7-4BF7-83A3-FAC4A37F29FE}"/>
              </a:ext>
            </a:extLst>
          </p:cNvPr>
          <p:cNvPicPr>
            <a:picLocks noChangeAspect="1"/>
          </p:cNvPicPr>
          <p:nvPr/>
        </p:nvPicPr>
        <p:blipFill>
          <a:blip r:embed="rId3"/>
          <a:stretch>
            <a:fillRect/>
          </a:stretch>
        </p:blipFill>
        <p:spPr>
          <a:xfrm>
            <a:off x="136482" y="858969"/>
            <a:ext cx="819482" cy="1081170"/>
          </a:xfrm>
          <a:prstGeom prst="rect">
            <a:avLst/>
          </a:prstGeom>
        </p:spPr>
      </p:pic>
      <p:sp>
        <p:nvSpPr>
          <p:cNvPr id="7" name="Rectangle 6">
            <a:extLst>
              <a:ext uri="{FF2B5EF4-FFF2-40B4-BE49-F238E27FC236}">
                <a16:creationId xmlns:a16="http://schemas.microsoft.com/office/drawing/2014/main" id="{A9B0E66E-7819-4B71-AE7B-37D2FD92BFEF}"/>
              </a:ext>
            </a:extLst>
          </p:cNvPr>
          <p:cNvSpPr/>
          <p:nvPr/>
        </p:nvSpPr>
        <p:spPr>
          <a:xfrm>
            <a:off x="1177762" y="963655"/>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smtClean="0">
                <a:solidFill>
                  <a:schemeClr val="accent6">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 động khám phá</a:t>
            </a:r>
            <a:endParaRPr lang="zh-CN" altLang="en-US" sz="2800" b="1" dirty="0">
              <a:solidFill>
                <a:schemeClr val="accent6">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1" name="Rectangle 2"/>
          <p:cNvSpPr txBox="1">
            <a:spLocks noChangeArrowheads="1"/>
          </p:cNvSpPr>
          <p:nvPr/>
        </p:nvSpPr>
        <p:spPr bwMode="auto">
          <a:xfrm>
            <a:off x="6525491" y="2493823"/>
            <a:ext cx="5652661" cy="2230578"/>
          </a:xfrm>
          <a:prstGeom prst="rect">
            <a:avLst/>
          </a:prstGeom>
          <a:noFill/>
          <a:ln w="9525">
            <a:noFill/>
            <a:miter lim="800000"/>
            <a:headEnd/>
            <a:tailEnd/>
          </a:ln>
          <a:effectLst/>
        </p:spPr>
        <p:txBody>
          <a:bodyPr anchor="ctr"/>
          <a:lstStyle/>
          <a:p>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Bộ xương, hệ xương và khớp có chức năng gì?</a:t>
            </a:r>
            <a:endParaRPr lang="en-US" sz="2800">
              <a:latin typeface="Times New Roman" panose="02020603050405020304" pitchFamily="18" charset="0"/>
              <a:cs typeface="Times New Roman" panose="02020603050405020304" pitchFamily="18" charset="0"/>
            </a:endParaRPr>
          </a:p>
          <a:p>
            <a:pPr marL="285750" indent="-285750">
              <a:spcBef>
                <a:spcPts val="600"/>
              </a:spcBef>
              <a:spcAft>
                <a:spcPts val="600"/>
              </a:spcAft>
              <a:buFont typeface="Wingdings" panose="05000000000000000000" pitchFamily="2" charset="2"/>
              <a:buChar char="Ø"/>
            </a:pPr>
            <a:r>
              <a:rPr lang="en-US" sz="2800">
                <a:solidFill>
                  <a:srgbClr val="FF0000"/>
                </a:solidFill>
                <a:latin typeface="Times New Roman" panose="02020603050405020304" pitchFamily="18" charset="0"/>
                <a:cs typeface="Times New Roman" panose="02020603050405020304" pitchFamily="18" charset="0"/>
              </a:rPr>
              <a:t> </a:t>
            </a:r>
            <a:r>
              <a:rPr lang="vi-VN" sz="2800" smtClean="0">
                <a:solidFill>
                  <a:srgbClr val="FF0000"/>
                </a:solidFill>
                <a:latin typeface="Times New Roman" panose="02020603050405020304" pitchFamily="18" charset="0"/>
                <a:cs typeface="Times New Roman" panose="02020603050405020304" pitchFamily="18" charset="0"/>
              </a:rPr>
              <a:t>Bộ </a:t>
            </a:r>
            <a:r>
              <a:rPr lang="vi-VN" sz="2800">
                <a:solidFill>
                  <a:srgbClr val="FF0000"/>
                </a:solidFill>
                <a:latin typeface="Times New Roman" panose="02020603050405020304" pitchFamily="18" charset="0"/>
                <a:cs typeface="Times New Roman" panose="02020603050405020304" pitchFamily="18" charset="0"/>
              </a:rPr>
              <a:t>xương, hệ cơ và khớp giúp cơ thể chúng ta cử động và di chuyển.</a:t>
            </a:r>
            <a:endParaRPr lang="en-US" sz="280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819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circle(in)">
                                      <p:cBhvr>
                                        <p:cTn id="7" dur="20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circle(in)">
                                      <p:cBhvr>
                                        <p:cTn id="12" dur="20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324178" y="-12928"/>
            <a:ext cx="10454662" cy="983251"/>
          </a:xfrm>
          <a:prstGeom prst="rect">
            <a:avLst/>
          </a:prstGeom>
          <a:noFill/>
          <a:ln w="9525">
            <a:noFill/>
            <a:miter lim="800000"/>
            <a:headEnd/>
            <a:tailEnd/>
          </a:ln>
          <a:effectLst/>
        </p:spPr>
        <p:txBody>
          <a:bodyPr anchor="ctr"/>
          <a:lstStyle/>
          <a:p>
            <a:pPr algn="ctr">
              <a:defRPr/>
            </a:pPr>
            <a:r>
              <a:rPr lang="en-US" sz="3200" smtClean="0">
                <a:solidFill>
                  <a:srgbClr val="FF0000"/>
                </a:solidFill>
                <a:latin typeface="Times New Roman" panose="02020603050405020304" pitchFamily="18" charset="0"/>
                <a:cs typeface="Times New Roman" panose="02020603050405020304" pitchFamily="18" charset="0"/>
              </a:rPr>
              <a:t>Bài 21: TÌM HIỂU VỀ CƠ QUAN VẬN </a:t>
            </a:r>
            <a:r>
              <a:rPr lang="en-US" sz="3200">
                <a:solidFill>
                  <a:srgbClr val="FF0000"/>
                </a:solidFill>
                <a:latin typeface="Times New Roman" panose="02020603050405020304" pitchFamily="18" charset="0"/>
                <a:cs typeface="Times New Roman" panose="02020603050405020304" pitchFamily="18" charset="0"/>
              </a:rPr>
              <a:t>ĐỘNG (tiết 2) </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9" name="Rectangle 2"/>
          <p:cNvSpPr txBox="1">
            <a:spLocks noChangeArrowheads="1"/>
          </p:cNvSpPr>
          <p:nvPr/>
        </p:nvSpPr>
        <p:spPr bwMode="auto">
          <a:xfrm>
            <a:off x="831270" y="1565572"/>
            <a:ext cx="10889672" cy="693652"/>
          </a:xfrm>
          <a:prstGeom prst="rect">
            <a:avLst/>
          </a:prstGeom>
          <a:noFill/>
          <a:ln w="9525">
            <a:noFill/>
            <a:miter lim="800000"/>
            <a:headEnd/>
            <a:tailEnd/>
          </a:ln>
          <a:effectLst/>
        </p:spPr>
        <p:txBody>
          <a:bodyPr anchor="ctr"/>
          <a:lstStyle/>
          <a:p>
            <a:pPr>
              <a:spcBef>
                <a:spcPts val="600"/>
              </a:spcBef>
            </a:pPr>
            <a:r>
              <a:rPr lang="en-US" sz="2800" smtClean="0">
                <a:latin typeface="Times New Roman" panose="02020603050405020304" pitchFamily="18" charset="0"/>
                <a:cs typeface="Times New Roman" panose="02020603050405020304" pitchFamily="18" charset="0"/>
              </a:rPr>
              <a:t>Hoạt động 2:</a:t>
            </a:r>
            <a:r>
              <a:rPr lang="vi-VN" sz="2800" smtClean="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Quan sát các hình sau và cho biết cơ mặt đang biểu lộ cảm xúc nào.</a:t>
            </a:r>
            <a:endParaRPr lang="en-US" sz="2800" smtClean="0">
              <a:latin typeface="Times New Roman" panose="02020603050405020304" pitchFamily="18" charset="0"/>
              <a:cs typeface="Times New Roman" panose="02020603050405020304" pitchFamily="18" charset="0"/>
            </a:endParaRPr>
          </a:p>
        </p:txBody>
      </p:sp>
      <p:sp>
        <p:nvSpPr>
          <p:cNvPr id="6" name="Rectangle 2"/>
          <p:cNvSpPr txBox="1">
            <a:spLocks noChangeArrowheads="1"/>
          </p:cNvSpPr>
          <p:nvPr/>
        </p:nvSpPr>
        <p:spPr bwMode="auto">
          <a:xfrm>
            <a:off x="2147458" y="5209329"/>
            <a:ext cx="8659091" cy="1620972"/>
          </a:xfrm>
          <a:prstGeom prst="rect">
            <a:avLst/>
          </a:prstGeom>
          <a:noFill/>
          <a:ln w="9525">
            <a:noFill/>
            <a:miter lim="800000"/>
            <a:headEnd/>
            <a:tailEnd/>
          </a:ln>
          <a:effectLst/>
        </p:spPr>
        <p:txBody>
          <a:bodyPr anchor="ctr"/>
          <a:lstStyle/>
          <a:p>
            <a:pPr>
              <a:spcBef>
                <a:spcPts val="600"/>
              </a:spcBef>
              <a:spcAft>
                <a:spcPts val="600"/>
              </a:spcAft>
            </a:pPr>
            <a:r>
              <a:rPr lang="vi-VN" sz="2800">
                <a:solidFill>
                  <a:schemeClr val="accent5">
                    <a:lumMod val="50000"/>
                  </a:schemeClr>
                </a:solidFill>
                <a:latin typeface="Times New Roman" panose="02020603050405020304" pitchFamily="18" charset="0"/>
                <a:cs typeface="Times New Roman" panose="02020603050405020304" pitchFamily="18" charset="0"/>
              </a:rPr>
              <a:t>- Hình 3: cơ mặt đang biểu lộ cảm xúc vui.</a:t>
            </a:r>
          </a:p>
          <a:p>
            <a:pPr>
              <a:spcBef>
                <a:spcPts val="600"/>
              </a:spcBef>
              <a:spcAft>
                <a:spcPts val="600"/>
              </a:spcAft>
            </a:pPr>
            <a:r>
              <a:rPr lang="vi-VN" sz="2800">
                <a:solidFill>
                  <a:schemeClr val="accent5">
                    <a:lumMod val="50000"/>
                  </a:schemeClr>
                </a:solidFill>
                <a:latin typeface="Times New Roman" panose="02020603050405020304" pitchFamily="18" charset="0"/>
                <a:cs typeface="Times New Roman" panose="02020603050405020304" pitchFamily="18" charset="0"/>
              </a:rPr>
              <a:t>- Hình 4: cơ mặt đang biểu lộ cảm xúc buồn.</a:t>
            </a:r>
          </a:p>
          <a:p>
            <a:pPr>
              <a:spcBef>
                <a:spcPts val="600"/>
              </a:spcBef>
              <a:spcAft>
                <a:spcPts val="600"/>
              </a:spcAft>
            </a:pPr>
            <a:r>
              <a:rPr lang="vi-VN" sz="2800">
                <a:solidFill>
                  <a:schemeClr val="accent5">
                    <a:lumMod val="50000"/>
                  </a:schemeClr>
                </a:solidFill>
                <a:latin typeface="Times New Roman" panose="02020603050405020304" pitchFamily="18" charset="0"/>
                <a:cs typeface="Times New Roman" panose="02020603050405020304" pitchFamily="18" charset="0"/>
              </a:rPr>
              <a:t>- Hình 5: cơ mặt đang biểu lộ cảm xúc tức giận.</a:t>
            </a:r>
          </a:p>
        </p:txBody>
      </p:sp>
      <p:pic>
        <p:nvPicPr>
          <p:cNvPr id="10" name="Picture 9">
            <a:extLst>
              <a:ext uri="{FF2B5EF4-FFF2-40B4-BE49-F238E27FC236}">
                <a16:creationId xmlns:a16="http://schemas.microsoft.com/office/drawing/2014/main" id="{9AD187A5-3AD7-4BF7-83A3-FAC4A37F29FE}"/>
              </a:ext>
            </a:extLst>
          </p:cNvPr>
          <p:cNvPicPr>
            <a:picLocks noChangeAspect="1"/>
          </p:cNvPicPr>
          <p:nvPr/>
        </p:nvPicPr>
        <p:blipFill>
          <a:blip r:embed="rId3"/>
          <a:stretch>
            <a:fillRect/>
          </a:stretch>
        </p:blipFill>
        <p:spPr>
          <a:xfrm>
            <a:off x="136482" y="858969"/>
            <a:ext cx="819482" cy="1081170"/>
          </a:xfrm>
          <a:prstGeom prst="rect">
            <a:avLst/>
          </a:prstGeom>
        </p:spPr>
      </p:pic>
      <p:pic>
        <p:nvPicPr>
          <p:cNvPr id="2050" name="Picture 2" descr="Bài 21: Tìm hiểu cơ quan vận độ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6184" y="2354856"/>
            <a:ext cx="9282545" cy="285446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9B0E66E-7819-4B71-AE7B-37D2FD92BFEF}"/>
              </a:ext>
            </a:extLst>
          </p:cNvPr>
          <p:cNvSpPr/>
          <p:nvPr/>
        </p:nvSpPr>
        <p:spPr>
          <a:xfrm>
            <a:off x="1177762" y="963655"/>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smtClean="0">
                <a:solidFill>
                  <a:schemeClr val="accent6">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 động khám phá</a:t>
            </a:r>
            <a:endParaRPr lang="zh-CN" altLang="en-US" sz="2800" b="1" dirty="0">
              <a:solidFill>
                <a:schemeClr val="accent6">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Tree>
    <p:extLst>
      <p:ext uri="{BB962C8B-B14F-4D97-AF65-F5344CB8AC3E}">
        <p14:creationId xmlns:p14="http://schemas.microsoft.com/office/powerpoint/2010/main" val="287114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wheel(1)">
                                      <p:cBhvr>
                                        <p:cTn id="14" dur="20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circle(in)">
                                      <p:cBhvr>
                                        <p:cTn id="19" dur="20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barn(inVertical)">
                                      <p:cBhvr>
                                        <p:cTn id="24" dur="5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fade">
                                      <p:cBhvr>
                                        <p:cTn id="2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404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Ghen-Co-Vy-MIN-ERI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251" y="199166"/>
            <a:ext cx="609600" cy="609600"/>
          </a:xfrm>
          <a:prstGeom prst="rect">
            <a:avLst/>
          </a:prstGeom>
        </p:spPr>
      </p:pic>
      <p:pic>
        <p:nvPicPr>
          <p:cNvPr id="31" name="Picture 30">
            <a:hlinkClick r:id=""/>
          </p:cNvPr>
          <p:cNvPicPr>
            <a:picLocks noChangeAspect="1"/>
          </p:cNvPicPr>
          <p:nvPr/>
        </p:nvPicPr>
        <p:blipFill rotWithShape="1">
          <a:blip r:embed="rId6" cstate="print">
            <a:extLst>
              <a:ext uri="{28A0092B-C50C-407E-A947-70E740481C1C}">
                <a14:useLocalDpi xmlns:a14="http://schemas.microsoft.com/office/drawing/2010/main" val="0"/>
              </a:ext>
            </a:extLst>
          </a:blip>
          <a:srcRect l="39315" t="62197" r="38456" b="16132"/>
          <a:stretch>
            <a:fillRect/>
          </a:stretch>
        </p:blipFill>
        <p:spPr>
          <a:xfrm>
            <a:off x="4767451" y="2896461"/>
            <a:ext cx="2657098" cy="12760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par>
                                <p:cTn id="7" presetID="32" presetClass="emph" presetSubtype="0" repeatCount="indefinite" nodeType="withEffect">
                                  <p:stCondLst>
                                    <p:cond delay="0"/>
                                  </p:stCondLst>
                                  <p:endCondLst>
                                    <p:cond evt="onNext" delay="0">
                                      <p:tgtEl>
                                        <p:sldTgt/>
                                      </p:tgtEl>
                                    </p:cond>
                                  </p:endCondLst>
                                  <p:childTnLst>
                                    <p:animRot by="120000">
                                      <p:cBhvr>
                                        <p:cTn id="8" dur="100" fill="hold">
                                          <p:stCondLst>
                                            <p:cond delay="0"/>
                                          </p:stCondLst>
                                        </p:cTn>
                                        <p:tgtEl>
                                          <p:spTgt spid="31"/>
                                        </p:tgtEl>
                                        <p:attrNameLst>
                                          <p:attrName>r</p:attrName>
                                        </p:attrNameLst>
                                      </p:cBhvr>
                                    </p:animRot>
                                    <p:animRot by="-240000">
                                      <p:cBhvr>
                                        <p:cTn id="9" dur="200" fill="hold">
                                          <p:stCondLst>
                                            <p:cond delay="200"/>
                                          </p:stCondLst>
                                        </p:cTn>
                                        <p:tgtEl>
                                          <p:spTgt spid="31"/>
                                        </p:tgtEl>
                                        <p:attrNameLst>
                                          <p:attrName>r</p:attrName>
                                        </p:attrNameLst>
                                      </p:cBhvr>
                                    </p:animRot>
                                    <p:animRot by="240000">
                                      <p:cBhvr>
                                        <p:cTn id="10" dur="200" fill="hold">
                                          <p:stCondLst>
                                            <p:cond delay="400"/>
                                          </p:stCondLst>
                                        </p:cTn>
                                        <p:tgtEl>
                                          <p:spTgt spid="31"/>
                                        </p:tgtEl>
                                        <p:attrNameLst>
                                          <p:attrName>r</p:attrName>
                                        </p:attrNameLst>
                                      </p:cBhvr>
                                    </p:animRot>
                                    <p:animRot by="-240000">
                                      <p:cBhvr>
                                        <p:cTn id="11" dur="200" fill="hold">
                                          <p:stCondLst>
                                            <p:cond delay="600"/>
                                          </p:stCondLst>
                                        </p:cTn>
                                        <p:tgtEl>
                                          <p:spTgt spid="31"/>
                                        </p:tgtEl>
                                        <p:attrNameLst>
                                          <p:attrName>r</p:attrName>
                                        </p:attrNameLst>
                                      </p:cBhvr>
                                    </p:animRot>
                                    <p:animRot by="120000">
                                      <p:cBhvr>
                                        <p:cTn id="12"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endCondLst>
                </p:cTn>
                <p:tgtEl>
                  <p:spTgt spid="2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324178" y="-12928"/>
            <a:ext cx="10454662" cy="983251"/>
          </a:xfrm>
          <a:prstGeom prst="rect">
            <a:avLst/>
          </a:prstGeom>
          <a:noFill/>
          <a:ln w="9525">
            <a:noFill/>
            <a:miter lim="800000"/>
            <a:headEnd/>
            <a:tailEnd/>
          </a:ln>
          <a:effectLst/>
        </p:spPr>
        <p:txBody>
          <a:bodyPr anchor="ctr"/>
          <a:lstStyle/>
          <a:p>
            <a:pPr algn="ctr">
              <a:defRPr/>
            </a:pPr>
            <a:r>
              <a:rPr lang="en-US" sz="3200" smtClean="0">
                <a:solidFill>
                  <a:srgbClr val="FF0000"/>
                </a:solidFill>
                <a:latin typeface="Times New Roman" panose="02020603050405020304" pitchFamily="18" charset="0"/>
                <a:cs typeface="Times New Roman" panose="02020603050405020304" pitchFamily="18" charset="0"/>
              </a:rPr>
              <a:t>Bài 21: TÌM HIỂU VỀ CƠ QUAN VẬN </a:t>
            </a:r>
            <a:r>
              <a:rPr lang="en-US" sz="3200">
                <a:solidFill>
                  <a:srgbClr val="FF0000"/>
                </a:solidFill>
                <a:latin typeface="Times New Roman" panose="02020603050405020304" pitchFamily="18" charset="0"/>
                <a:cs typeface="Times New Roman" panose="02020603050405020304" pitchFamily="18" charset="0"/>
              </a:rPr>
              <a:t>ĐỘNG (tiết 2) </a:t>
            </a:r>
            <a:endParaRPr lang="en-US" sz="3200">
              <a:solidFill>
                <a:srgbClr val="FF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36F688-6470-4084-8246-8C4B6B1B228B}"/>
              </a:ext>
            </a:extLst>
          </p:cNvPr>
          <p:cNvPicPr>
            <a:picLocks noChangeAspect="1"/>
          </p:cNvPicPr>
          <p:nvPr/>
        </p:nvPicPr>
        <p:blipFill>
          <a:blip r:embed="rId2"/>
          <a:stretch>
            <a:fillRect/>
          </a:stretch>
        </p:blipFill>
        <p:spPr>
          <a:xfrm>
            <a:off x="223672" y="865974"/>
            <a:ext cx="704708" cy="727626"/>
          </a:xfrm>
          <a:prstGeom prst="rect">
            <a:avLst/>
          </a:prstGeom>
        </p:spPr>
      </p:pic>
      <p:sp>
        <p:nvSpPr>
          <p:cNvPr id="9" name="Rectangle 2"/>
          <p:cNvSpPr txBox="1">
            <a:spLocks noChangeArrowheads="1"/>
          </p:cNvSpPr>
          <p:nvPr/>
        </p:nvSpPr>
        <p:spPr bwMode="auto">
          <a:xfrm>
            <a:off x="3283529" y="1551705"/>
            <a:ext cx="4267200" cy="706587"/>
          </a:xfrm>
          <a:prstGeom prst="rect">
            <a:avLst/>
          </a:prstGeom>
          <a:noFill/>
          <a:ln w="9525">
            <a:noFill/>
            <a:miter lim="800000"/>
            <a:headEnd/>
            <a:tailEnd/>
          </a:ln>
          <a:effectLst/>
        </p:spPr>
        <p:txBody>
          <a:bodyPr anchor="ctr"/>
          <a:lstStyle/>
          <a:p>
            <a:r>
              <a:rPr lang="vi-VN" sz="2800" smtClean="0">
                <a:latin typeface="Times New Roman" panose="02020603050405020304" pitchFamily="18" charset="0"/>
                <a:cs typeface="Times New Roman" panose="02020603050405020304" pitchFamily="18" charset="0"/>
              </a:rPr>
              <a:t>Chơi </a:t>
            </a:r>
            <a:r>
              <a:rPr lang="vi-VN" sz="2800">
                <a:latin typeface="Times New Roman" panose="02020603050405020304" pitchFamily="18" charset="0"/>
                <a:cs typeface="Times New Roman" panose="02020603050405020304" pitchFamily="18" charset="0"/>
              </a:rPr>
              <a:t>trò chơi: </a:t>
            </a:r>
            <a:r>
              <a:rPr lang="vi-VN" sz="2800" i="1">
                <a:solidFill>
                  <a:srgbClr val="FF0000"/>
                </a:solidFill>
                <a:latin typeface="Times New Roman" panose="02020603050405020304" pitchFamily="18" charset="0"/>
                <a:cs typeface="Times New Roman" panose="02020603050405020304" pitchFamily="18" charset="0"/>
              </a:rPr>
              <a:t>Vật tay</a:t>
            </a:r>
          </a:p>
        </p:txBody>
      </p:sp>
      <p:pic>
        <p:nvPicPr>
          <p:cNvPr id="3074" name="Picture 2" descr="Bài 21: Tìm hiểu cơ quan vận độ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5106" y="2590377"/>
            <a:ext cx="7258050" cy="4267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9B0E66E-7819-4B71-AE7B-37D2FD92BFEF}"/>
              </a:ext>
            </a:extLst>
          </p:cNvPr>
          <p:cNvSpPr/>
          <p:nvPr/>
        </p:nvSpPr>
        <p:spPr>
          <a:xfrm>
            <a:off x="928380" y="991366"/>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smtClean="0">
                <a:solidFill>
                  <a:schemeClr val="accent5">
                    <a:lumMod val="75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 động thực hành</a:t>
            </a:r>
            <a:endParaRPr lang="zh-CN" altLang="en-US" sz="2800" b="1" dirty="0">
              <a:solidFill>
                <a:schemeClr val="accent5">
                  <a:lumMod val="75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Tree>
    <p:extLst>
      <p:ext uri="{BB962C8B-B14F-4D97-AF65-F5344CB8AC3E}">
        <p14:creationId xmlns:p14="http://schemas.microsoft.com/office/powerpoint/2010/main" val="80367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circle(in)">
                                      <p:cBhvr>
                                        <p:cTn id="13"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324178" y="-12928"/>
            <a:ext cx="10454662" cy="983251"/>
          </a:xfrm>
          <a:prstGeom prst="rect">
            <a:avLst/>
          </a:prstGeom>
          <a:noFill/>
          <a:ln w="9525">
            <a:noFill/>
            <a:miter lim="800000"/>
            <a:headEnd/>
            <a:tailEnd/>
          </a:ln>
          <a:effectLst/>
        </p:spPr>
        <p:txBody>
          <a:bodyPr anchor="ctr"/>
          <a:lstStyle/>
          <a:p>
            <a:pPr algn="ctr">
              <a:defRPr/>
            </a:pPr>
            <a:r>
              <a:rPr lang="en-US" sz="3200" smtClean="0">
                <a:solidFill>
                  <a:srgbClr val="FF0000"/>
                </a:solidFill>
                <a:latin typeface="Times New Roman" panose="02020603050405020304" pitchFamily="18" charset="0"/>
                <a:cs typeface="Times New Roman" panose="02020603050405020304" pitchFamily="18" charset="0"/>
              </a:rPr>
              <a:t>Bài 21: TÌM HIỂU VỀ CƠ QUAN VẬN </a:t>
            </a:r>
            <a:r>
              <a:rPr lang="en-US" sz="3200">
                <a:solidFill>
                  <a:srgbClr val="FF0000"/>
                </a:solidFill>
                <a:latin typeface="Times New Roman" panose="02020603050405020304" pitchFamily="18" charset="0"/>
                <a:cs typeface="Times New Roman" panose="02020603050405020304" pitchFamily="18" charset="0"/>
              </a:rPr>
              <a:t>ĐỘNG (tiết 2) </a:t>
            </a:r>
            <a:endParaRPr lang="en-US" sz="3200">
              <a:solidFill>
                <a:srgbClr val="FF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36F688-6470-4084-8246-8C4B6B1B228B}"/>
              </a:ext>
            </a:extLst>
          </p:cNvPr>
          <p:cNvPicPr>
            <a:picLocks noChangeAspect="1"/>
          </p:cNvPicPr>
          <p:nvPr/>
        </p:nvPicPr>
        <p:blipFill>
          <a:blip r:embed="rId2"/>
          <a:stretch>
            <a:fillRect/>
          </a:stretch>
        </p:blipFill>
        <p:spPr>
          <a:xfrm>
            <a:off x="223672" y="865974"/>
            <a:ext cx="704708" cy="727626"/>
          </a:xfrm>
          <a:prstGeom prst="rect">
            <a:avLst/>
          </a:prstGeom>
        </p:spPr>
      </p:pic>
      <p:sp>
        <p:nvSpPr>
          <p:cNvPr id="9" name="Rectangle 2"/>
          <p:cNvSpPr txBox="1">
            <a:spLocks noChangeArrowheads="1"/>
          </p:cNvSpPr>
          <p:nvPr/>
        </p:nvSpPr>
        <p:spPr bwMode="auto">
          <a:xfrm>
            <a:off x="1066802" y="1620988"/>
            <a:ext cx="11139062" cy="789706"/>
          </a:xfrm>
          <a:prstGeom prst="rect">
            <a:avLst/>
          </a:prstGeom>
          <a:noFill/>
          <a:ln w="9525">
            <a:noFill/>
            <a:miter lim="800000"/>
            <a:headEnd/>
            <a:tailEnd/>
          </a:ln>
          <a:effectLst/>
        </p:spPr>
        <p:txBody>
          <a:bodyPr anchor="ctr"/>
          <a:lstStyle/>
          <a:p>
            <a:r>
              <a:rPr lang="en-US" sz="2800" smtClean="0">
                <a:latin typeface="Times New Roman" panose="02020603050405020304" pitchFamily="18" charset="0"/>
                <a:cs typeface="Times New Roman" panose="02020603050405020304" pitchFamily="18" charset="0"/>
              </a:rPr>
              <a:t>- </a:t>
            </a:r>
            <a:r>
              <a:rPr lang="vi-VN" sz="2800" smtClean="0">
                <a:latin typeface="Times New Roman" panose="02020603050405020304" pitchFamily="18" charset="0"/>
                <a:cs typeface="Times New Roman" panose="02020603050405020304" pitchFamily="18" charset="0"/>
              </a:rPr>
              <a:t>Có </a:t>
            </a:r>
            <a:r>
              <a:rPr lang="vi-VN" sz="2800">
                <a:latin typeface="Times New Roman" panose="02020603050405020304" pitchFamily="18" charset="0"/>
                <a:cs typeface="Times New Roman" panose="02020603050405020304" pitchFamily="18" charset="0"/>
              </a:rPr>
              <a:t>những cơ, xương và khớp nào tham gia thực hiện động tác vật tay</a:t>
            </a:r>
            <a:r>
              <a:rPr lang="vi-VN" sz="2800" smtClean="0">
                <a:latin typeface="Times New Roman" panose="02020603050405020304" pitchFamily="18" charset="0"/>
                <a:cs typeface="Times New Roman" panose="02020603050405020304" pitchFamily="18" charset="0"/>
              </a:rPr>
              <a:t>?</a:t>
            </a:r>
            <a:endParaRPr lang="en-US" sz="2800" smtClean="0">
              <a:latin typeface="Times New Roman" panose="02020603050405020304" pitchFamily="18" charset="0"/>
              <a:cs typeface="Times New Roman" panose="02020603050405020304" pitchFamily="18" charset="0"/>
            </a:endParaRPr>
          </a:p>
          <a:p>
            <a:pPr marL="457200" indent="-457200">
              <a:buFontTx/>
              <a:buChar char="-"/>
            </a:pPr>
            <a:endParaRPr lang="vi-VN" sz="2800" i="1">
              <a:solidFill>
                <a:srgbClr val="FF0000"/>
              </a:solidFill>
              <a:latin typeface="Times New Roman" panose="02020603050405020304" pitchFamily="18" charset="0"/>
              <a:cs typeface="Times New Roman" panose="02020603050405020304" pitchFamily="18" charset="0"/>
            </a:endParaRPr>
          </a:p>
        </p:txBody>
      </p:sp>
      <p:pic>
        <p:nvPicPr>
          <p:cNvPr id="3074" name="Picture 2" descr="Bài 21: Tìm hiểu cơ quan vận độ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959" y="2590800"/>
            <a:ext cx="7258050" cy="4267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bwMode="auto">
          <a:xfrm>
            <a:off x="1066803" y="2147431"/>
            <a:ext cx="10903526" cy="1025748"/>
          </a:xfrm>
          <a:prstGeom prst="rect">
            <a:avLst/>
          </a:prstGeom>
          <a:noFill/>
          <a:ln w="9525">
            <a:noFill/>
            <a:miter lim="800000"/>
            <a:headEnd/>
            <a:tailEnd/>
          </a:ln>
          <a:effectLst/>
        </p:spPr>
        <p:txBody>
          <a:bodyPr anchor="ctr"/>
          <a:lstStyle/>
          <a:p>
            <a:r>
              <a:rPr lang="vi-VN" sz="2800">
                <a:solidFill>
                  <a:srgbClr val="FF0000"/>
                </a:solidFill>
                <a:latin typeface="Times New Roman" panose="02020603050405020304" pitchFamily="18" charset="0"/>
                <a:cs typeface="Times New Roman" panose="02020603050405020304" pitchFamily="18" charset="0"/>
              </a:rPr>
              <a:t>- Khi tham gia thực hiện động tác vật tay có cơ cánh tay, khớp khuỷu tay, khớp vai và xương tay.</a:t>
            </a:r>
            <a:endParaRPr lang="vi-VN" sz="2800" i="1">
              <a:solidFill>
                <a:srgbClr val="FF00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A9B0E66E-7819-4B71-AE7B-37D2FD92BFEF}"/>
              </a:ext>
            </a:extLst>
          </p:cNvPr>
          <p:cNvSpPr/>
          <p:nvPr/>
        </p:nvSpPr>
        <p:spPr>
          <a:xfrm>
            <a:off x="928380" y="991366"/>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smtClean="0">
                <a:solidFill>
                  <a:schemeClr val="accent5">
                    <a:lumMod val="75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 động thực hành</a:t>
            </a:r>
            <a:endParaRPr lang="zh-CN" altLang="en-US" sz="2800" b="1" dirty="0">
              <a:solidFill>
                <a:schemeClr val="accent5">
                  <a:lumMod val="75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Tree>
    <p:extLst>
      <p:ext uri="{BB962C8B-B14F-4D97-AF65-F5344CB8AC3E}">
        <p14:creationId xmlns:p14="http://schemas.microsoft.com/office/powerpoint/2010/main" val="344558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xit" presetSubtype="1" fill="hold" nodeType="clickEffect">
                                  <p:stCondLst>
                                    <p:cond delay="0"/>
                                  </p:stCondLst>
                                  <p:childTnLst>
                                    <p:animEffect transition="out" filter="wheel(1)">
                                      <p:cBhvr>
                                        <p:cTn id="10" dur="2000"/>
                                        <p:tgtEl>
                                          <p:spTgt spid="3074"/>
                                        </p:tgtEl>
                                      </p:cBhvr>
                                    </p:animEffect>
                                    <p:set>
                                      <p:cBhvr>
                                        <p:cTn id="11" dur="1" fill="hold">
                                          <p:stCondLst>
                                            <p:cond delay="1999"/>
                                          </p:stCondLst>
                                        </p:cTn>
                                        <p:tgtEl>
                                          <p:spTgt spid="3074"/>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324178" y="-12928"/>
            <a:ext cx="10454662" cy="983251"/>
          </a:xfrm>
          <a:prstGeom prst="rect">
            <a:avLst/>
          </a:prstGeom>
          <a:noFill/>
          <a:ln w="9525">
            <a:noFill/>
            <a:miter lim="800000"/>
            <a:headEnd/>
            <a:tailEnd/>
          </a:ln>
          <a:effectLst/>
        </p:spPr>
        <p:txBody>
          <a:bodyPr anchor="ctr"/>
          <a:lstStyle/>
          <a:p>
            <a:pPr algn="ctr">
              <a:defRPr/>
            </a:pPr>
            <a:r>
              <a:rPr lang="en-US" sz="3200" smtClean="0">
                <a:solidFill>
                  <a:srgbClr val="FF0000"/>
                </a:solidFill>
                <a:latin typeface="Times New Roman" panose="02020603050405020304" pitchFamily="18" charset="0"/>
                <a:cs typeface="Times New Roman" panose="02020603050405020304" pitchFamily="18" charset="0"/>
              </a:rPr>
              <a:t>Bài 21: TÌM HIỂU VỀ CƠ QUAN VẬN </a:t>
            </a:r>
            <a:r>
              <a:rPr lang="en-US" sz="3200">
                <a:solidFill>
                  <a:srgbClr val="FF0000"/>
                </a:solidFill>
                <a:latin typeface="Times New Roman" panose="02020603050405020304" pitchFamily="18" charset="0"/>
                <a:cs typeface="Times New Roman" panose="02020603050405020304" pitchFamily="18" charset="0"/>
              </a:rPr>
              <a:t>ĐỘNG (tiết 2) </a:t>
            </a:r>
            <a:endParaRPr lang="en-US" sz="3200">
              <a:solidFill>
                <a:srgbClr val="FF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36F688-6470-4084-8246-8C4B6B1B228B}"/>
              </a:ext>
            </a:extLst>
          </p:cNvPr>
          <p:cNvPicPr>
            <a:picLocks noChangeAspect="1"/>
          </p:cNvPicPr>
          <p:nvPr/>
        </p:nvPicPr>
        <p:blipFill>
          <a:blip r:embed="rId2"/>
          <a:stretch>
            <a:fillRect/>
          </a:stretch>
        </p:blipFill>
        <p:spPr>
          <a:xfrm>
            <a:off x="223672" y="865974"/>
            <a:ext cx="704708" cy="727626"/>
          </a:xfrm>
          <a:prstGeom prst="rect">
            <a:avLst/>
          </a:prstGeom>
        </p:spPr>
      </p:pic>
      <p:sp>
        <p:nvSpPr>
          <p:cNvPr id="9" name="Rectangle 2"/>
          <p:cNvSpPr txBox="1">
            <a:spLocks noChangeArrowheads="1"/>
          </p:cNvSpPr>
          <p:nvPr/>
        </p:nvSpPr>
        <p:spPr bwMode="auto">
          <a:xfrm>
            <a:off x="955960" y="1704114"/>
            <a:ext cx="8853054" cy="540325"/>
          </a:xfrm>
          <a:prstGeom prst="rect">
            <a:avLst/>
          </a:prstGeom>
          <a:noFill/>
          <a:ln w="9525">
            <a:noFill/>
            <a:miter lim="800000"/>
            <a:headEnd/>
            <a:tailEnd/>
          </a:ln>
          <a:effectLst/>
        </p:spPr>
        <p:txBody>
          <a:bodyPr anchor="ctr"/>
          <a:lstStyle/>
          <a:p>
            <a:r>
              <a:rPr lang="vi-VN" sz="2800" smtClean="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Em cảm thấy tay mình thế nào nếu chơi vật tay quá lâu?</a:t>
            </a:r>
            <a:endParaRPr lang="vi-VN" sz="2800" i="1">
              <a:solidFill>
                <a:srgbClr val="FF0000"/>
              </a:solidFill>
              <a:latin typeface="Times New Roman" panose="02020603050405020304" pitchFamily="18" charset="0"/>
              <a:cs typeface="Times New Roman" panose="02020603050405020304" pitchFamily="18" charset="0"/>
            </a:endParaRPr>
          </a:p>
        </p:txBody>
      </p:sp>
      <p:sp>
        <p:nvSpPr>
          <p:cNvPr id="7" name="Rectangle 2"/>
          <p:cNvSpPr txBox="1">
            <a:spLocks noChangeArrowheads="1"/>
          </p:cNvSpPr>
          <p:nvPr/>
        </p:nvSpPr>
        <p:spPr bwMode="auto">
          <a:xfrm>
            <a:off x="1288473" y="2507653"/>
            <a:ext cx="10903527" cy="1025748"/>
          </a:xfrm>
          <a:prstGeom prst="rect">
            <a:avLst/>
          </a:prstGeom>
          <a:noFill/>
          <a:ln w="9525">
            <a:noFill/>
            <a:miter lim="800000"/>
            <a:headEnd/>
            <a:tailEnd/>
          </a:ln>
          <a:effectLst/>
        </p:spPr>
        <p:txBody>
          <a:bodyPr anchor="ctr"/>
          <a:lstStyle/>
          <a:p>
            <a:r>
              <a:rPr lang="vi-VN" sz="2800">
                <a:solidFill>
                  <a:srgbClr val="FF0000"/>
                </a:solidFill>
                <a:latin typeface="Times New Roman" panose="02020603050405020304" pitchFamily="18" charset="0"/>
                <a:cs typeface="Times New Roman" panose="02020603050405020304" pitchFamily="18" charset="0"/>
              </a:rPr>
              <a:t>- Em sẽ thấy mình sẽ bị mỏi cổ tay hoặc đau cơ cánh tay nếu chơi vật tay quá lâu.</a:t>
            </a:r>
            <a:endParaRPr lang="vi-VN" sz="2800" i="1">
              <a:solidFill>
                <a:srgbClr val="FF00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A9B0E66E-7819-4B71-AE7B-37D2FD92BFEF}"/>
              </a:ext>
            </a:extLst>
          </p:cNvPr>
          <p:cNvSpPr/>
          <p:nvPr/>
        </p:nvSpPr>
        <p:spPr>
          <a:xfrm>
            <a:off x="928380" y="991366"/>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smtClean="0">
                <a:solidFill>
                  <a:schemeClr val="accent5">
                    <a:lumMod val="75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 động thực hành</a:t>
            </a:r>
            <a:endParaRPr lang="zh-CN" altLang="en-US" sz="2800" b="1" dirty="0">
              <a:solidFill>
                <a:schemeClr val="accent5">
                  <a:lumMod val="75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Tree>
    <p:extLst>
      <p:ext uri="{BB962C8B-B14F-4D97-AF65-F5344CB8AC3E}">
        <p14:creationId xmlns:p14="http://schemas.microsoft.com/office/powerpoint/2010/main" val="4150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324178" y="-12928"/>
            <a:ext cx="10454662" cy="983251"/>
          </a:xfrm>
          <a:prstGeom prst="rect">
            <a:avLst/>
          </a:prstGeom>
          <a:noFill/>
          <a:ln w="9525">
            <a:noFill/>
            <a:miter lim="800000"/>
            <a:headEnd/>
            <a:tailEnd/>
          </a:ln>
          <a:effectLst/>
        </p:spPr>
        <p:txBody>
          <a:bodyPr anchor="ctr"/>
          <a:lstStyle/>
          <a:p>
            <a:pPr algn="ctr">
              <a:defRPr/>
            </a:pPr>
            <a:r>
              <a:rPr lang="en-US" sz="3200" smtClean="0">
                <a:solidFill>
                  <a:srgbClr val="FF0000"/>
                </a:solidFill>
                <a:latin typeface="Times New Roman" panose="02020603050405020304" pitchFamily="18" charset="0"/>
                <a:cs typeface="Times New Roman" panose="02020603050405020304" pitchFamily="18" charset="0"/>
              </a:rPr>
              <a:t>Bài 21: TÌM HIỂU VỀ CƠ QUAN VẬN </a:t>
            </a:r>
            <a:r>
              <a:rPr lang="en-US" sz="3200">
                <a:solidFill>
                  <a:srgbClr val="FF0000"/>
                </a:solidFill>
                <a:latin typeface="Times New Roman" panose="02020603050405020304" pitchFamily="18" charset="0"/>
                <a:cs typeface="Times New Roman" panose="02020603050405020304" pitchFamily="18" charset="0"/>
              </a:rPr>
              <a:t>ĐỘNG (tiết 2) </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9" name="Rectangle 2"/>
          <p:cNvSpPr txBox="1">
            <a:spLocks noChangeArrowheads="1"/>
          </p:cNvSpPr>
          <p:nvPr/>
        </p:nvSpPr>
        <p:spPr bwMode="auto">
          <a:xfrm>
            <a:off x="955960" y="1704114"/>
            <a:ext cx="10958950" cy="933633"/>
          </a:xfrm>
          <a:prstGeom prst="rect">
            <a:avLst/>
          </a:prstGeom>
          <a:noFill/>
          <a:ln w="9525">
            <a:noFill/>
            <a:miter lim="800000"/>
            <a:headEnd/>
            <a:tailEnd/>
          </a:ln>
          <a:effectLst/>
        </p:spPr>
        <p:txBody>
          <a:bodyPr anchor="ctr"/>
          <a:lstStyle/>
          <a:p>
            <a:r>
              <a:rPr lang="vi-VN" sz="2800">
                <a:latin typeface="Times New Roman" panose="02020603050405020304" pitchFamily="18" charset="0"/>
                <a:cs typeface="Times New Roman" panose="02020603050405020304" pitchFamily="18" charset="0"/>
              </a:rPr>
              <a:t>Hoa bị vấp ngã, đau chân không đi lại được. Cơ quan nào trên cơ thể Hoa bị tổn thương? Em sẽ làm gì để giúp đỡ bạn?</a:t>
            </a:r>
            <a:endParaRPr lang="vi-VN" sz="2800" i="1">
              <a:solidFill>
                <a:srgbClr val="FF0000"/>
              </a:solidFill>
              <a:latin typeface="Times New Roman" panose="02020603050405020304" pitchFamily="18" charset="0"/>
              <a:cs typeface="Times New Roman" panose="02020603050405020304" pitchFamily="18" charset="0"/>
            </a:endParaRPr>
          </a:p>
        </p:txBody>
      </p:sp>
      <p:sp>
        <p:nvSpPr>
          <p:cNvPr id="7" name="Rectangle 2"/>
          <p:cNvSpPr txBox="1">
            <a:spLocks noChangeArrowheads="1"/>
          </p:cNvSpPr>
          <p:nvPr/>
        </p:nvSpPr>
        <p:spPr bwMode="auto">
          <a:xfrm>
            <a:off x="955967" y="2743179"/>
            <a:ext cx="11222182" cy="1607145"/>
          </a:xfrm>
          <a:prstGeom prst="rect">
            <a:avLst/>
          </a:prstGeom>
          <a:noFill/>
          <a:ln w="9525">
            <a:noFill/>
            <a:miter lim="800000"/>
            <a:headEnd/>
            <a:tailEnd/>
          </a:ln>
          <a:effectLst/>
        </p:spPr>
        <p:txBody>
          <a:bodyPr anchor="ctr"/>
          <a:lstStyle/>
          <a:p>
            <a:r>
              <a:rPr lang="vi-VN" sz="2800" smtClean="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Hoa bị vấp ngã, đau chân không đi lại được. Cơ đùi, khớp gối và xương chân đã bị tổn thương. Em sẽ giúp đỡ bạn đi lại và luyện tập cho các cơ và khớp sớm hồi phục lại.</a:t>
            </a:r>
            <a:endParaRPr lang="vi-VN" sz="2800" i="1">
              <a:solidFill>
                <a:srgbClr val="FF00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065" y="803543"/>
            <a:ext cx="900752" cy="1017733"/>
          </a:xfrm>
          <a:prstGeom prst="rect">
            <a:avLst/>
          </a:prstGeom>
        </p:spPr>
      </p:pic>
      <p:sp>
        <p:nvSpPr>
          <p:cNvPr id="12" name="Rectangle 11">
            <a:extLst>
              <a:ext uri="{FF2B5EF4-FFF2-40B4-BE49-F238E27FC236}">
                <a16:creationId xmlns:a16="http://schemas.microsoft.com/office/drawing/2014/main" id="{A9B0E66E-7819-4B71-AE7B-37D2FD92BFEF}"/>
              </a:ext>
            </a:extLst>
          </p:cNvPr>
          <p:cNvSpPr/>
          <p:nvPr/>
        </p:nvSpPr>
        <p:spPr>
          <a:xfrm>
            <a:off x="1139205" y="1084621"/>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 động </a:t>
            </a:r>
            <a:r>
              <a:rPr lang="en-US" altLang="zh-CN" sz="2800" b="1" smtClean="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vận dụng</a:t>
            </a:r>
            <a:endParaRPr lang="zh-CN" altLang="en-US" sz="2800" b="1"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Tree>
    <p:extLst>
      <p:ext uri="{BB962C8B-B14F-4D97-AF65-F5344CB8AC3E}">
        <p14:creationId xmlns:p14="http://schemas.microsoft.com/office/powerpoint/2010/main" val="13363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324178" y="-12928"/>
            <a:ext cx="10454662" cy="983251"/>
          </a:xfrm>
          <a:prstGeom prst="rect">
            <a:avLst/>
          </a:prstGeom>
          <a:noFill/>
          <a:ln w="9525">
            <a:noFill/>
            <a:miter lim="800000"/>
            <a:headEnd/>
            <a:tailEnd/>
          </a:ln>
          <a:effectLst/>
        </p:spPr>
        <p:txBody>
          <a:bodyPr anchor="ctr"/>
          <a:lstStyle/>
          <a:p>
            <a:pPr algn="ctr" eaLnBrk="1" hangingPunct="1">
              <a:defRPr/>
            </a:pPr>
            <a:r>
              <a:rPr lang="en-US" sz="3200" smtClean="0">
                <a:solidFill>
                  <a:srgbClr val="FF0000"/>
                </a:solidFill>
                <a:latin typeface="Times New Roman" panose="02020603050405020304" pitchFamily="18" charset="0"/>
                <a:cs typeface="Times New Roman" panose="02020603050405020304" pitchFamily="18" charset="0"/>
              </a:rPr>
              <a:t>Bài 21: TÌM HIỂU VỀ CƠ QUAN VẬN </a:t>
            </a:r>
            <a:r>
              <a:rPr lang="en-US" sz="3200" smtClean="0">
                <a:solidFill>
                  <a:srgbClr val="FF0000"/>
                </a:solidFill>
                <a:latin typeface="Times New Roman" panose="02020603050405020304" pitchFamily="18" charset="0"/>
                <a:cs typeface="Times New Roman" panose="02020603050405020304" pitchFamily="18" charset="0"/>
              </a:rPr>
              <a:t>ĐỘNG (tiết 2)</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A9B0E66E-7819-4B71-AE7B-37D2FD92BFEF}"/>
              </a:ext>
            </a:extLst>
          </p:cNvPr>
          <p:cNvSpPr/>
          <p:nvPr/>
        </p:nvSpPr>
        <p:spPr>
          <a:xfrm>
            <a:off x="1139205" y="1084621"/>
            <a:ext cx="5663377"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 động </a:t>
            </a:r>
            <a:r>
              <a:rPr lang="en-US" altLang="zh-CN" sz="2800" smtClean="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dẫn dắt, nhắc nhở</a:t>
            </a:r>
            <a:endParaRPr lang="zh-CN" altLang="en-US" sz="2800"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pic>
        <p:nvPicPr>
          <p:cNvPr id="4" name="Picture 3"/>
          <p:cNvPicPr>
            <a:picLocks noChangeAspect="1"/>
          </p:cNvPicPr>
          <p:nvPr/>
        </p:nvPicPr>
        <p:blipFill>
          <a:blip r:embed="rId2"/>
          <a:stretch>
            <a:fillRect/>
          </a:stretch>
        </p:blipFill>
        <p:spPr>
          <a:xfrm>
            <a:off x="1139205" y="1620974"/>
            <a:ext cx="10803413" cy="5237026"/>
          </a:xfrm>
          <a:prstGeom prst="rect">
            <a:avLst/>
          </a:prstGeom>
        </p:spPr>
      </p:pic>
    </p:spTree>
    <p:extLst>
      <p:ext uri="{BB962C8B-B14F-4D97-AF65-F5344CB8AC3E}">
        <p14:creationId xmlns:p14="http://schemas.microsoft.com/office/powerpoint/2010/main" val="16208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056630" y="3246400"/>
            <a:ext cx="1732168" cy="1392023"/>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1927228" y="3111463"/>
            <a:ext cx="1479588" cy="139202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687088" y="3625103"/>
            <a:ext cx="1732168" cy="1392023"/>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5601380" y="3162674"/>
            <a:ext cx="1479588" cy="1392022"/>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808769" y="1774019"/>
            <a:ext cx="1732168" cy="1392023"/>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9751023" y="1354712"/>
            <a:ext cx="1479588" cy="1392022"/>
          </a:xfrm>
          <a:prstGeom prst="rect">
            <a:avLst/>
          </a:prstGeom>
        </p:spPr>
      </p:pic>
      <p:pic>
        <p:nvPicPr>
          <p:cNvPr id="15" name="Picture 14">
            <a:hlinkClick r:id="" action="ppaction://hlinkshowjump?jump=previousslide"/>
          </p:cNvPr>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a:fillRect/>
          </a:stretch>
        </p:blipFill>
        <p:spPr>
          <a:xfrm>
            <a:off x="0" y="2548327"/>
            <a:ext cx="989351" cy="909915"/>
          </a:xfrm>
          <a:prstGeom prst="rect">
            <a:avLst/>
          </a:prstGeom>
        </p:spPr>
      </p:pic>
      <p:pic>
        <p:nvPicPr>
          <p:cNvPr id="17" name="Picture 16">
            <a:hlinkClick r:id="" action="ppaction://hlinkshowjump?jump=nextslide"/>
          </p:cNvPr>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a:fillRect/>
          </a:stretch>
        </p:blipFill>
        <p:spPr>
          <a:xfrm>
            <a:off x="11202649" y="2548327"/>
            <a:ext cx="989351" cy="909915"/>
          </a:xfrm>
          <a:prstGeom prst="rect">
            <a:avLst/>
          </a:prstGeom>
        </p:spPr>
      </p:pic>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a:fillRect/>
          </a:stretch>
        </p:blipFill>
        <p:spPr>
          <a:xfrm flipH="1">
            <a:off x="-132608" y="4246663"/>
            <a:ext cx="2016982" cy="2425865"/>
          </a:xfrm>
          <a:prstGeom prst="rect">
            <a:avLst/>
          </a:prstGeom>
        </p:spPr>
      </p:pic>
      <p:pic>
        <p:nvPicPr>
          <p:cNvPr id="25" name="Content Placeholder 24"/>
          <p:cNvPicPr>
            <a:picLocks noGrp="1" noChangeAspect="1"/>
          </p:cNvPicPr>
          <p:nvPr>
            <p:ph idx="1"/>
          </p:nvPr>
        </p:nvPicPr>
        <p:blipFill rotWithShape="1">
          <a:blip r:embed="rId11" cstate="print">
            <a:extLst>
              <a:ext uri="{28A0092B-C50C-407E-A947-70E740481C1C}">
                <a14:useLocalDpi xmlns:a14="http://schemas.microsoft.com/office/drawing/2010/main" val="0"/>
              </a:ext>
            </a:extLst>
          </a:blip>
          <a:srcRect l="-3990" t="-1403" r="84381" b="87279"/>
          <a:stretch>
            <a:fillRect/>
          </a:stretch>
        </p:blipFill>
        <p:spPr>
          <a:xfrm>
            <a:off x="5014275" y="6164603"/>
            <a:ext cx="2163451" cy="767597"/>
          </a:xfrm>
        </p:spPr>
      </p:pic>
      <p:pic>
        <p:nvPicPr>
          <p:cNvPr id="32" name="Cái bả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p:cNvSpPr/>
          <p:nvPr/>
        </p:nvSpPr>
        <p:spPr>
          <a:xfrm>
            <a:off x="7904823" y="5170198"/>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ngon</a:t>
            </a:r>
          </a:p>
        </p:txBody>
      </p:sp>
      <p:sp>
        <p:nvSpPr>
          <p:cNvPr id="33" name="TextBox 32"/>
          <p:cNvSpPr txBox="1"/>
          <p:nvPr/>
        </p:nvSpPr>
        <p:spPr>
          <a:xfrm>
            <a:off x="7904823" y="4068381"/>
            <a:ext cx="3425126" cy="829945"/>
          </a:xfrm>
          <a:prstGeom prst="rect">
            <a:avLst/>
          </a:prstGeom>
          <a:noFill/>
        </p:spPr>
        <p:txBody>
          <a:bodyPr wrap="square" rtlCol="0">
            <a:spAutoFit/>
          </a:bodyPr>
          <a:lstStyle/>
          <a:p>
            <a:pPr algn="ctr"/>
            <a:r>
              <a:rPr lang="en-US" sz="2400" b="1" dirty="0" err="1">
                <a:solidFill>
                  <a:schemeClr val="bg1"/>
                </a:solidFill>
                <a:latin typeface="Arial" panose="020B0604020202020204" pitchFamily="34" charset="0"/>
                <a:cs typeface="Arial" panose="020B0604020202020204" pitchFamily="34" charset="0"/>
              </a:rPr>
              <a:t>Câu 1: Nhà sạch thì mát, bát sạch ngon....</a:t>
            </a:r>
            <a:endParaRPr lang="en-US" sz="2400" b="1" dirty="0">
              <a:solidFill>
                <a:schemeClr val="bg1"/>
              </a:solidFill>
              <a:latin typeface="Arial" panose="020B0604020202020204" pitchFamily="34" charset="0"/>
              <a:cs typeface="Arial" panose="020B0604020202020204" pitchFamily="34" charset="0"/>
            </a:endParaRPr>
          </a:p>
        </p:txBody>
      </p:sp>
      <p:sp>
        <p:nvSpPr>
          <p:cNvPr id="35" name="Đáp án 3-LV1"/>
          <p:cNvSpPr/>
          <p:nvPr/>
        </p:nvSpPr>
        <p:spPr>
          <a:xfrm>
            <a:off x="7904823"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cháo</a:t>
            </a:r>
          </a:p>
        </p:txBody>
      </p:sp>
      <p:sp>
        <p:nvSpPr>
          <p:cNvPr id="36" name="Đáp án 2-LV1"/>
          <p:cNvSpPr/>
          <p:nvPr/>
        </p:nvSpPr>
        <p:spPr>
          <a:xfrm>
            <a:off x="9562075" y="5170198"/>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ăn</a:t>
            </a:r>
          </a:p>
        </p:txBody>
      </p:sp>
      <p:sp>
        <p:nvSpPr>
          <p:cNvPr id="37" name="Đáp án 4-LV1"/>
          <p:cNvSpPr/>
          <p:nvPr/>
        </p:nvSpPr>
        <p:spPr>
          <a:xfrm>
            <a:off x="9562075"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cơm</a:t>
            </a:r>
          </a:p>
        </p:txBody>
      </p:sp>
      <p:sp>
        <p:nvSpPr>
          <p:cNvPr id="51" name="TextBox 50"/>
          <p:cNvSpPr txBox="1"/>
          <p:nvPr/>
        </p:nvSpPr>
        <p:spPr>
          <a:xfrm>
            <a:off x="6064377" y="6267741"/>
            <a:ext cx="802649"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500</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36875 -0.13935 " pathEditMode="relative" rAng="0" ptsTypes="AA">
                                      <p:cBhvr>
                                        <p:cTn id="59" dur="500" fill="hold"/>
                                        <p:tgtEl>
                                          <p:spTgt spid="19"/>
                                        </p:tgtEl>
                                        <p:attrNameLst>
                                          <p:attrName>ppt_x</p:attrName>
                                          <p:attrName>ppt_y</p:attrName>
                                        </p:attrNameLst>
                                      </p:cBhvr>
                                      <p:rCtr x="18060" y="-7199"/>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50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7125 -0.38217 " pathEditMode="relative" rAng="0" ptsTypes="AA">
                                      <p:cBhvr>
                                        <p:cTn id="79" dur="500" fill="hold"/>
                                        <p:tgtEl>
                                          <p:spTgt spid="19"/>
                                        </p:tgtEl>
                                        <p:attrNameLst>
                                          <p:attrName>ppt_x</p:attrName>
                                          <p:attrName>ppt_y</p:attrName>
                                        </p:attrNameLst>
                                      </p:cBhvr>
                                      <p:rCtr x="35625" y="-19120"/>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200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50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30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06915 -0.13194 " pathEditMode="relative" rAng="0" ptsTypes="AA">
                                      <p:cBhvr>
                                        <p:cTn id="111" dur="500" fill="hold"/>
                                        <p:tgtEl>
                                          <p:spTgt spid="19"/>
                                        </p:tgtEl>
                                        <p:attrNameLst>
                                          <p:attrName>ppt_x</p:attrName>
                                          <p:attrName>ppt_y</p:attrName>
                                        </p:attrNameLst>
                                      </p:cBhvr>
                                      <p:rCtr x="3451" y="-6597"/>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400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5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bldLvl="0" animBg="1"/>
      <p:bldP spid="33" grpId="0"/>
      <p:bldP spid="35" grpId="0" bldLvl="0" animBg="1"/>
      <p:bldP spid="36" grpId="0" bldLvl="0" animBg="1"/>
      <p:bldP spid="37" grpId="0" bldLvl="0" animBg="1"/>
      <p:bldP spid="5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234868" y="4456052"/>
            <a:ext cx="1732168" cy="1392023"/>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5105466" y="4321115"/>
            <a:ext cx="1479588" cy="139202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963948" y="1034894"/>
            <a:ext cx="1732168" cy="1392023"/>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1878240" y="572465"/>
            <a:ext cx="1479588" cy="1392022"/>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780807" y="572465"/>
            <a:ext cx="1732168" cy="1392023"/>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9723061" y="153158"/>
            <a:ext cx="1479588" cy="1392022"/>
          </a:xfrm>
          <a:prstGeom prst="rect">
            <a:avLst/>
          </a:prstGeom>
        </p:spPr>
      </p:pic>
      <p:pic>
        <p:nvPicPr>
          <p:cNvPr id="15" name="Picture 14">
            <a:hlinkClick r:id="" action="ppaction://hlinkshowjump?jump=previousslide"/>
          </p:cNvPr>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a:fillRect/>
          </a:stretch>
        </p:blipFill>
        <p:spPr>
          <a:xfrm>
            <a:off x="0" y="2548327"/>
            <a:ext cx="989351" cy="909915"/>
          </a:xfrm>
          <a:prstGeom prst="rect">
            <a:avLst/>
          </a:prstGeom>
        </p:spPr>
      </p:pic>
      <p:pic>
        <p:nvPicPr>
          <p:cNvPr id="17" name="Picture 16">
            <a:hlinkClick r:id="" action="ppaction://hlinkshowjump?jump=nextslide"/>
          </p:cNvPr>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a:fillRect/>
          </a:stretch>
        </p:blipFill>
        <p:spPr>
          <a:xfrm>
            <a:off x="11202649" y="2548327"/>
            <a:ext cx="989351" cy="909915"/>
          </a:xfrm>
          <a:prstGeom prst="rect">
            <a:avLst/>
          </a:prstGeom>
        </p:spPr>
      </p:pic>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a:fillRect/>
          </a:stretch>
        </p:blipFill>
        <p:spPr>
          <a:xfrm flipH="1">
            <a:off x="-132608" y="4246663"/>
            <a:ext cx="2016982" cy="2425865"/>
          </a:xfrm>
          <a:prstGeom prst="rect">
            <a:avLst/>
          </a:prstGeom>
        </p:spPr>
      </p:pic>
      <p:pic>
        <p:nvPicPr>
          <p:cNvPr id="25" name="Content Placeholder 24"/>
          <p:cNvPicPr>
            <a:picLocks noGrp="1" noChangeAspect="1"/>
          </p:cNvPicPr>
          <p:nvPr>
            <p:ph idx="1"/>
          </p:nvPr>
        </p:nvPicPr>
        <p:blipFill rotWithShape="1">
          <a:blip r:embed="rId11" cstate="print">
            <a:extLst>
              <a:ext uri="{28A0092B-C50C-407E-A947-70E740481C1C}">
                <a14:useLocalDpi xmlns:a14="http://schemas.microsoft.com/office/drawing/2010/main" val="0"/>
              </a:ext>
            </a:extLst>
          </a:blip>
          <a:srcRect l="-3990" t="-1403" r="84381" b="87279"/>
          <a:stretch>
            <a:fillRect/>
          </a:stretch>
        </p:blipFill>
        <p:spPr>
          <a:xfrm>
            <a:off x="5014275" y="6164603"/>
            <a:ext cx="2163451" cy="767597"/>
          </a:xfrm>
        </p:spPr>
      </p:pic>
      <p:pic>
        <p:nvPicPr>
          <p:cNvPr id="32" name="Cái bả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p:cNvSpPr/>
          <p:nvPr/>
        </p:nvSpPr>
        <p:spPr>
          <a:xfrm>
            <a:off x="7904823" y="5170198"/>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sym typeface="+mn-ea"/>
              </a:rPr>
              <a:t>10 giây</a:t>
            </a:r>
            <a:endParaRPr lang="en-US" sz="2800" b="1" dirty="0">
              <a:latin typeface="Arial" panose="020B0604020202020204" pitchFamily="34" charset="0"/>
              <a:cs typeface="Arial" panose="020B0604020202020204" pitchFamily="34" charset="0"/>
            </a:endParaRPr>
          </a:p>
        </p:txBody>
      </p:sp>
      <p:sp>
        <p:nvSpPr>
          <p:cNvPr id="33" name="TextBox 32"/>
          <p:cNvSpPr txBox="1"/>
          <p:nvPr/>
        </p:nvSpPr>
        <p:spPr>
          <a:xfrm>
            <a:off x="7329805" y="4039870"/>
            <a:ext cx="4362450" cy="829945"/>
          </a:xfrm>
          <a:prstGeom prst="rect">
            <a:avLst/>
          </a:prstGeom>
          <a:noFill/>
        </p:spPr>
        <p:txBody>
          <a:bodyPr wrap="square" rtlCol="0">
            <a:spAutoFit/>
          </a:bodyPr>
          <a:lstStyle/>
          <a:p>
            <a:pPr algn="ctr"/>
            <a:r>
              <a:rPr lang="en-US" sz="2400" b="1" dirty="0" err="1">
                <a:solidFill>
                  <a:schemeClr val="bg1"/>
                </a:solidFill>
                <a:latin typeface="Arial" panose="020B0604020202020204" pitchFamily="34" charset="0"/>
                <a:cs typeface="Arial" panose="020B0604020202020204" pitchFamily="34" charset="0"/>
              </a:rPr>
              <a:t>Câu</a:t>
            </a:r>
            <a:r>
              <a:rPr lang="en-US" sz="2400" b="1" dirty="0">
                <a:solidFill>
                  <a:schemeClr val="bg1"/>
                </a:solidFill>
                <a:latin typeface="Arial" panose="020B0604020202020204" pitchFamily="34" charset="0"/>
                <a:cs typeface="Arial" panose="020B0604020202020204" pitchFamily="34" charset="0"/>
              </a:rPr>
              <a:t> 2: </a:t>
            </a:r>
            <a:r>
              <a:rPr lang="en-US" sz="2400" b="1">
                <a:solidFill>
                  <a:schemeClr val="bg1"/>
                </a:solidFill>
                <a:latin typeface="Arial" panose="020B0604020202020204" pitchFamily="34" charset="0"/>
                <a:cs typeface="Arial" panose="020B0604020202020204" pitchFamily="34" charset="0"/>
              </a:rPr>
              <a:t>Nên rửa tay bằng xà phòng trong bao lâu?</a:t>
            </a:r>
          </a:p>
        </p:txBody>
      </p:sp>
      <p:sp>
        <p:nvSpPr>
          <p:cNvPr id="35" name="Đáp án 3-LV1"/>
          <p:cNvSpPr/>
          <p:nvPr/>
        </p:nvSpPr>
        <p:spPr>
          <a:xfrm>
            <a:off x="7904823"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sym typeface="+mn-ea"/>
              </a:rPr>
              <a:t>5 giây</a:t>
            </a:r>
            <a:endParaRPr lang="en-US" sz="2800" b="1" dirty="0">
              <a:latin typeface="Arial" panose="020B0604020202020204" pitchFamily="34" charset="0"/>
              <a:cs typeface="Arial" panose="020B0604020202020204" pitchFamily="34" charset="0"/>
            </a:endParaRPr>
          </a:p>
        </p:txBody>
      </p:sp>
      <p:sp>
        <p:nvSpPr>
          <p:cNvPr id="36" name="Đáp án 2-LV1"/>
          <p:cNvSpPr/>
          <p:nvPr/>
        </p:nvSpPr>
        <p:spPr>
          <a:xfrm>
            <a:off x="9562075" y="5170198"/>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sym typeface="+mn-ea"/>
              </a:rPr>
              <a:t>20 giây</a:t>
            </a:r>
            <a:endParaRPr lang="en-US" sz="2800" b="1" dirty="0">
              <a:latin typeface="Arial" panose="020B0604020202020204" pitchFamily="34" charset="0"/>
              <a:cs typeface="Arial" panose="020B0604020202020204" pitchFamily="34" charset="0"/>
            </a:endParaRPr>
          </a:p>
        </p:txBody>
      </p:sp>
      <p:sp>
        <p:nvSpPr>
          <p:cNvPr id="37" name="Đáp án 4-LV1"/>
          <p:cNvSpPr/>
          <p:nvPr/>
        </p:nvSpPr>
        <p:spPr>
          <a:xfrm>
            <a:off x="9562075"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30 giây</a:t>
            </a:r>
          </a:p>
        </p:txBody>
      </p:sp>
      <p:sp>
        <p:nvSpPr>
          <p:cNvPr id="51" name="TextBox 50"/>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1000</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075 -0.50972 " pathEditMode="relative" rAng="0" ptsTypes="AA">
                                      <p:cBhvr>
                                        <p:cTn id="59" dur="500" fill="hold"/>
                                        <p:tgtEl>
                                          <p:spTgt spid="19"/>
                                        </p:tgtEl>
                                        <p:attrNameLst>
                                          <p:attrName>ppt_x</p:attrName>
                                          <p:attrName>ppt_y</p:attrName>
                                        </p:attrNameLst>
                                      </p:cBhvr>
                                      <p:rCtr x="3372" y="-25718"/>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50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70248 -0.58495 " pathEditMode="relative" rAng="0" ptsTypes="AA">
                                      <p:cBhvr>
                                        <p:cTn id="79" dur="500" fill="hold"/>
                                        <p:tgtEl>
                                          <p:spTgt spid="19"/>
                                        </p:tgtEl>
                                        <p:attrNameLst>
                                          <p:attrName>ppt_x</p:attrName>
                                          <p:attrName>ppt_y</p:attrName>
                                        </p:attrNameLst>
                                      </p:cBhvr>
                                      <p:rCtr x="35117" y="-29259"/>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200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50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30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31849 0.02315 " pathEditMode="relative" rAng="0" ptsTypes="AA">
                                      <p:cBhvr>
                                        <p:cTn id="111" dur="500" fill="hold"/>
                                        <p:tgtEl>
                                          <p:spTgt spid="19"/>
                                        </p:tgtEl>
                                        <p:attrNameLst>
                                          <p:attrName>ppt_x</p:attrName>
                                          <p:attrName>ppt_y</p:attrName>
                                        </p:attrNameLst>
                                      </p:cBhvr>
                                      <p:rCtr x="15924" y="1157"/>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400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5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bldLvl="0" animBg="1"/>
      <p:bldP spid="33" grpId="0"/>
      <p:bldP spid="35" grpId="0" bldLvl="0" animBg="1"/>
      <p:bldP spid="36" grpId="0" bldLvl="0" animBg="1"/>
      <p:bldP spid="37" grpId="0" bldLvl="0" animBg="1"/>
      <p:bldP spid="5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66966" y="1852454"/>
            <a:ext cx="1732168" cy="1392023"/>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2237564" y="1717517"/>
            <a:ext cx="1479588" cy="139202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445679" y="1106965"/>
            <a:ext cx="1732168" cy="1392023"/>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6359971" y="644536"/>
            <a:ext cx="1479588" cy="1392022"/>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598740" y="5033803"/>
            <a:ext cx="1732168" cy="1392023"/>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5540994" y="4614496"/>
            <a:ext cx="1479588" cy="1392022"/>
          </a:xfrm>
          <a:prstGeom prst="rect">
            <a:avLst/>
          </a:prstGeom>
        </p:spPr>
      </p:pic>
      <p:pic>
        <p:nvPicPr>
          <p:cNvPr id="15" name="Picture 14">
            <a:hlinkClick r:id="" action="ppaction://hlinkshowjump?jump=previousslide"/>
          </p:cNvPr>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a:fillRect/>
          </a:stretch>
        </p:blipFill>
        <p:spPr>
          <a:xfrm>
            <a:off x="0" y="2548327"/>
            <a:ext cx="989351" cy="909915"/>
          </a:xfrm>
          <a:prstGeom prst="rect">
            <a:avLst/>
          </a:prstGeom>
        </p:spPr>
      </p:pic>
      <p:pic>
        <p:nvPicPr>
          <p:cNvPr id="17" name="Picture 16">
            <a:hlinkClick r:id="" action="ppaction://hlinkshowjump?jump=nextslide"/>
          </p:cNvPr>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a:fillRect/>
          </a:stretch>
        </p:blipFill>
        <p:spPr>
          <a:xfrm>
            <a:off x="11202649" y="2548327"/>
            <a:ext cx="989351" cy="909915"/>
          </a:xfrm>
          <a:prstGeom prst="rect">
            <a:avLst/>
          </a:prstGeom>
        </p:spPr>
      </p:pic>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a:fillRect/>
          </a:stretch>
        </p:blipFill>
        <p:spPr>
          <a:xfrm flipH="1">
            <a:off x="-132608" y="4246663"/>
            <a:ext cx="2016982" cy="2425865"/>
          </a:xfrm>
          <a:prstGeom prst="rect">
            <a:avLst/>
          </a:prstGeom>
        </p:spPr>
      </p:pic>
      <p:pic>
        <p:nvPicPr>
          <p:cNvPr id="25" name="Content Placeholder 24"/>
          <p:cNvPicPr>
            <a:picLocks noGrp="1" noChangeAspect="1"/>
          </p:cNvPicPr>
          <p:nvPr>
            <p:ph idx="1"/>
          </p:nvPr>
        </p:nvPicPr>
        <p:blipFill rotWithShape="1">
          <a:blip r:embed="rId11" cstate="print">
            <a:extLst>
              <a:ext uri="{28A0092B-C50C-407E-A947-70E740481C1C}">
                <a14:useLocalDpi xmlns:a14="http://schemas.microsoft.com/office/drawing/2010/main" val="0"/>
              </a:ext>
            </a:extLst>
          </a:blip>
          <a:srcRect l="-3990" t="-1403" r="84381" b="87279"/>
          <a:stretch>
            <a:fillRect/>
          </a:stretch>
        </p:blipFill>
        <p:spPr>
          <a:xfrm>
            <a:off x="5014275" y="6164603"/>
            <a:ext cx="2163451" cy="767597"/>
          </a:xfrm>
        </p:spPr>
      </p:pic>
      <p:pic>
        <p:nvPicPr>
          <p:cNvPr id="32" name="Cái bả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p:cNvSpPr/>
          <p:nvPr/>
        </p:nvSpPr>
        <p:spPr>
          <a:xfrm>
            <a:off x="7561580" y="5170170"/>
            <a:ext cx="1877695" cy="448310"/>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vứt rác</a:t>
            </a:r>
          </a:p>
        </p:txBody>
      </p:sp>
      <p:sp>
        <p:nvSpPr>
          <p:cNvPr id="33" name="TextBox 32"/>
          <p:cNvSpPr txBox="1"/>
          <p:nvPr/>
        </p:nvSpPr>
        <p:spPr>
          <a:xfrm>
            <a:off x="7904823" y="4068381"/>
            <a:ext cx="3425126" cy="1198880"/>
          </a:xfrm>
          <a:prstGeom prst="rect">
            <a:avLst/>
          </a:prstGeom>
          <a:noFill/>
        </p:spPr>
        <p:txBody>
          <a:bodyPr wrap="square" rtlCol="0">
            <a:spAutoFit/>
          </a:bodyPr>
          <a:lstStyle/>
          <a:p>
            <a:pPr algn="ctr"/>
            <a:r>
              <a:rPr lang="en-US" sz="2400" b="1" dirty="0" err="1">
                <a:solidFill>
                  <a:schemeClr val="bg1"/>
                </a:solidFill>
                <a:latin typeface="Arial" panose="020B0604020202020204" pitchFamily="34" charset="0"/>
                <a:cs typeface="Arial" panose="020B0604020202020204" pitchFamily="34" charset="0"/>
              </a:rPr>
              <a:t>Câu 3: Việc làm nào sau đây để vệ sinh nhà ở</a:t>
            </a:r>
            <a:endParaRPr lang="en-US" sz="2400" b="1" dirty="0">
              <a:solidFill>
                <a:schemeClr val="bg1"/>
              </a:solidFill>
              <a:latin typeface="Arial" panose="020B0604020202020204" pitchFamily="34" charset="0"/>
              <a:cs typeface="Arial" panose="020B0604020202020204" pitchFamily="34" charset="0"/>
            </a:endParaRPr>
          </a:p>
        </p:txBody>
      </p:sp>
      <p:sp>
        <p:nvSpPr>
          <p:cNvPr id="35" name="Đáp án 3-LV1"/>
          <p:cNvSpPr/>
          <p:nvPr/>
        </p:nvSpPr>
        <p:spPr>
          <a:xfrm>
            <a:off x="9668510" y="5902325"/>
            <a:ext cx="2523490" cy="448310"/>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bày đồ ăn bừa bãi</a:t>
            </a:r>
          </a:p>
        </p:txBody>
      </p:sp>
      <p:sp>
        <p:nvSpPr>
          <p:cNvPr id="36" name="Đáp án 2-LV1"/>
          <p:cNvSpPr/>
          <p:nvPr/>
        </p:nvSpPr>
        <p:spPr>
          <a:xfrm>
            <a:off x="9561830" y="5170170"/>
            <a:ext cx="2447925" cy="448310"/>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đổ nước ra nhà</a:t>
            </a:r>
          </a:p>
        </p:txBody>
      </p:sp>
      <p:sp>
        <p:nvSpPr>
          <p:cNvPr id="37" name="Đáp án 4-LV1"/>
          <p:cNvSpPr/>
          <p:nvPr/>
        </p:nvSpPr>
        <p:spPr>
          <a:xfrm>
            <a:off x="7560945" y="5902325"/>
            <a:ext cx="1878330" cy="448310"/>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Quét nhà</a:t>
            </a:r>
          </a:p>
        </p:txBody>
      </p:sp>
      <p:sp>
        <p:nvSpPr>
          <p:cNvPr id="51" name="TextBox 50"/>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1500</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43073 -0.49305 " pathEditMode="relative" rAng="0" ptsTypes="AA">
                                      <p:cBhvr>
                                        <p:cTn id="59" dur="500" fill="hold"/>
                                        <p:tgtEl>
                                          <p:spTgt spid="19"/>
                                        </p:tgtEl>
                                        <p:attrNameLst>
                                          <p:attrName>ppt_x</p:attrName>
                                          <p:attrName>ppt_y</p:attrName>
                                        </p:attrNameLst>
                                      </p:cBhvr>
                                      <p:rCtr x="21159" y="-24884"/>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50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35795 0.06459 " pathEditMode="relative" rAng="0" ptsTypes="AA">
                                      <p:cBhvr>
                                        <p:cTn id="79" dur="500" fill="hold"/>
                                        <p:tgtEl>
                                          <p:spTgt spid="19"/>
                                        </p:tgtEl>
                                        <p:attrNameLst>
                                          <p:attrName>ppt_x</p:attrName>
                                          <p:attrName>ppt_y</p:attrName>
                                        </p:attrNameLst>
                                      </p:cBhvr>
                                      <p:rCtr x="17891" y="3218"/>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200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50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30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09714 -0.3537 " pathEditMode="relative" rAng="0" ptsTypes="AA">
                                      <p:cBhvr>
                                        <p:cTn id="111" dur="500" fill="hold"/>
                                        <p:tgtEl>
                                          <p:spTgt spid="19"/>
                                        </p:tgtEl>
                                        <p:attrNameLst>
                                          <p:attrName>ppt_x</p:attrName>
                                          <p:attrName>ppt_y</p:attrName>
                                        </p:attrNameLst>
                                      </p:cBhvr>
                                      <p:rCtr x="4857" y="-17685"/>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400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5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bldLvl="0" animBg="1"/>
      <p:bldP spid="33" grpId="0"/>
      <p:bldP spid="35" grpId="0" bldLvl="0" animBg="1"/>
      <p:bldP spid="36" grpId="0" bldLvl="0" animBg="1"/>
      <p:bldP spid="37" grpId="0" bldLvl="0" animBg="1"/>
      <p:bldP spid="5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580706" y="2212570"/>
            <a:ext cx="1732168" cy="1392023"/>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2451304" y="2077633"/>
            <a:ext cx="1479588" cy="139202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514411" y="4689019"/>
            <a:ext cx="1732168" cy="1392023"/>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5428703" y="4226590"/>
            <a:ext cx="1479588" cy="1392022"/>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088499" y="1463251"/>
            <a:ext cx="1732168" cy="1392023"/>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9030753" y="1043944"/>
            <a:ext cx="1479588" cy="1392022"/>
          </a:xfrm>
          <a:prstGeom prst="rect">
            <a:avLst/>
          </a:prstGeom>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a:fillRect/>
          </a:stretch>
        </p:blipFill>
        <p:spPr>
          <a:xfrm>
            <a:off x="0" y="2548327"/>
            <a:ext cx="989351" cy="909915"/>
          </a:xfrm>
          <a:prstGeom prst="rect">
            <a:avLst/>
          </a:prstGeom>
        </p:spPr>
      </p:pic>
      <p:pic>
        <p:nvPicPr>
          <p:cNvPr id="17" name="Picture 16"/>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a:fillRect/>
          </a:stretch>
        </p:blipFill>
        <p:spPr>
          <a:xfrm>
            <a:off x="11202649" y="2548327"/>
            <a:ext cx="989351" cy="909915"/>
          </a:xfrm>
          <a:prstGeom prst="rect">
            <a:avLst/>
          </a:prstGeom>
        </p:spPr>
      </p:pic>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a:fillRect/>
          </a:stretch>
        </p:blipFill>
        <p:spPr>
          <a:xfrm flipH="1">
            <a:off x="-132608" y="4246663"/>
            <a:ext cx="2016982" cy="2425865"/>
          </a:xfrm>
          <a:prstGeom prst="rect">
            <a:avLst/>
          </a:prstGeom>
        </p:spPr>
      </p:pic>
      <p:pic>
        <p:nvPicPr>
          <p:cNvPr id="25" name="Content Placeholder 24"/>
          <p:cNvPicPr>
            <a:picLocks noGrp="1" noChangeAspect="1"/>
          </p:cNvPicPr>
          <p:nvPr>
            <p:ph idx="1"/>
          </p:nvPr>
        </p:nvPicPr>
        <p:blipFill rotWithShape="1">
          <a:blip r:embed="rId11" cstate="print">
            <a:extLst>
              <a:ext uri="{28A0092B-C50C-407E-A947-70E740481C1C}">
                <a14:useLocalDpi xmlns:a14="http://schemas.microsoft.com/office/drawing/2010/main" val="0"/>
              </a:ext>
            </a:extLst>
          </a:blip>
          <a:srcRect l="-3990" t="-1403" r="84381" b="87279"/>
          <a:stretch>
            <a:fillRect/>
          </a:stretch>
        </p:blipFill>
        <p:spPr>
          <a:xfrm>
            <a:off x="5014275" y="6164603"/>
            <a:ext cx="2163451" cy="767597"/>
          </a:xfrm>
        </p:spPr>
      </p:pic>
      <p:pic>
        <p:nvPicPr>
          <p:cNvPr id="32" name="Cái bả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p:cNvSpPr/>
          <p:nvPr/>
        </p:nvSpPr>
        <p:spPr>
          <a:xfrm>
            <a:off x="7362825" y="5170170"/>
            <a:ext cx="2076450" cy="448310"/>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Ấn độ</a:t>
            </a:r>
          </a:p>
        </p:txBody>
      </p:sp>
      <p:sp>
        <p:nvSpPr>
          <p:cNvPr id="33" name="TextBox 32"/>
          <p:cNvSpPr txBox="1"/>
          <p:nvPr/>
        </p:nvSpPr>
        <p:spPr>
          <a:xfrm>
            <a:off x="7752715" y="4068445"/>
            <a:ext cx="3977640" cy="829945"/>
          </a:xfrm>
          <a:prstGeom prst="rect">
            <a:avLst/>
          </a:prstGeom>
          <a:noFill/>
        </p:spPr>
        <p:txBody>
          <a:bodyPr wrap="square" rtlCol="0">
            <a:spAutoFit/>
          </a:bodyPr>
          <a:lstStyle/>
          <a:p>
            <a:pPr algn="ctr"/>
            <a:r>
              <a:rPr lang="en-US" sz="2400" b="1" dirty="0" err="1">
                <a:solidFill>
                  <a:schemeClr val="bg1"/>
                </a:solidFill>
                <a:latin typeface="Arial" panose="020B0604020202020204" pitchFamily="34" charset="0"/>
                <a:cs typeface="Arial" panose="020B0604020202020204" pitchFamily="34" charset="0"/>
              </a:rPr>
              <a:t>Câu</a:t>
            </a:r>
            <a:r>
              <a:rPr lang="en-US" sz="2400" b="1" dirty="0">
                <a:solidFill>
                  <a:schemeClr val="bg1"/>
                </a:solidFill>
                <a:latin typeface="Arial" panose="020B0604020202020204" pitchFamily="34" charset="0"/>
                <a:cs typeface="Arial" panose="020B0604020202020204" pitchFamily="34" charset="0"/>
              </a:rPr>
              <a:t> 1: Dịch Covid-19 bắt nguồn từ nước nào?</a:t>
            </a:r>
          </a:p>
        </p:txBody>
      </p:sp>
      <p:sp>
        <p:nvSpPr>
          <p:cNvPr id="35" name="Đáp án 3-LV1"/>
          <p:cNvSpPr/>
          <p:nvPr/>
        </p:nvSpPr>
        <p:spPr>
          <a:xfrm>
            <a:off x="7475220" y="5902325"/>
            <a:ext cx="2192655" cy="448310"/>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Hàn Quốc</a:t>
            </a:r>
          </a:p>
        </p:txBody>
      </p:sp>
      <p:sp>
        <p:nvSpPr>
          <p:cNvPr id="36" name="Đáp án 2-LV1"/>
          <p:cNvSpPr/>
          <p:nvPr/>
        </p:nvSpPr>
        <p:spPr>
          <a:xfrm>
            <a:off x="9878060" y="5902325"/>
            <a:ext cx="1852295" cy="448310"/>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Mỹ</a:t>
            </a:r>
          </a:p>
        </p:txBody>
      </p:sp>
      <p:sp>
        <p:nvSpPr>
          <p:cNvPr id="37" name="Đáp án 4-LV1"/>
          <p:cNvSpPr/>
          <p:nvPr/>
        </p:nvSpPr>
        <p:spPr>
          <a:xfrm>
            <a:off x="9668510" y="5235575"/>
            <a:ext cx="2061210" cy="448310"/>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Trung Quốc</a:t>
            </a:r>
          </a:p>
        </p:txBody>
      </p:sp>
      <p:sp>
        <p:nvSpPr>
          <p:cNvPr id="51" name="TextBox 50"/>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2000</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33959 0.01274 " pathEditMode="relative" rAng="0" ptsTypes="AA">
                                      <p:cBhvr>
                                        <p:cTn id="59" dur="500" fill="hold"/>
                                        <p:tgtEl>
                                          <p:spTgt spid="19"/>
                                        </p:tgtEl>
                                        <p:attrNameLst>
                                          <p:attrName>ppt_x</p:attrName>
                                          <p:attrName>ppt_y</p:attrName>
                                        </p:attrNameLst>
                                      </p:cBhvr>
                                      <p:rCtr x="16602" y="417"/>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50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64792 -0.44884 " pathEditMode="relative" rAng="0" ptsTypes="AA">
                                      <p:cBhvr>
                                        <p:cTn id="79" dur="500" fill="hold"/>
                                        <p:tgtEl>
                                          <p:spTgt spid="19"/>
                                        </p:tgtEl>
                                        <p:attrNameLst>
                                          <p:attrName>ppt_x</p:attrName>
                                          <p:attrName>ppt_y</p:attrName>
                                        </p:attrNameLst>
                                      </p:cBhvr>
                                      <p:rCtr x="32396" y="-22454"/>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200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50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30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12136 -0.29189 " pathEditMode="relative" rAng="0" ptsTypes="AA">
                                      <p:cBhvr>
                                        <p:cTn id="111" dur="500" fill="hold"/>
                                        <p:tgtEl>
                                          <p:spTgt spid="19"/>
                                        </p:tgtEl>
                                        <p:attrNameLst>
                                          <p:attrName>ppt_x</p:attrName>
                                          <p:attrName>ppt_y</p:attrName>
                                        </p:attrNameLst>
                                      </p:cBhvr>
                                      <p:rCtr x="6068" y="-14606"/>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400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5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bldLvl="0" animBg="1"/>
      <p:bldP spid="33" grpId="0"/>
      <p:bldP spid="35" grpId="0" bldLvl="0" animBg="1"/>
      <p:bldP spid="36" grpId="0" bldLvl="0" animBg="1"/>
      <p:bldP spid="37" grpId="0" bldLvl="0" animBg="1"/>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52255" y="0"/>
            <a:ext cx="7259781" cy="6830291"/>
          </a:xfrm>
          <a:prstGeom prst="rect">
            <a:avLst/>
          </a:prstGeom>
        </p:spPr>
      </p:pic>
    </p:spTree>
    <p:extLst>
      <p:ext uri="{BB962C8B-B14F-4D97-AF65-F5344CB8AC3E}">
        <p14:creationId xmlns:p14="http://schemas.microsoft.com/office/powerpoint/2010/main" val="30812808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34" y="1338568"/>
            <a:ext cx="786511" cy="584398"/>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46478" y="2476667"/>
            <a:ext cx="725465" cy="539039"/>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54062" y="553864"/>
            <a:ext cx="1242640" cy="902018"/>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0431" y="1455882"/>
            <a:ext cx="1331922" cy="1020785"/>
          </a:xfrm>
          <a:prstGeom prst="rect">
            <a:avLst/>
          </a:prstGeom>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588" y="457356"/>
            <a:ext cx="1535541" cy="1236541"/>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695" y="5011464"/>
            <a:ext cx="1185863" cy="1003423"/>
          </a:xfrm>
          <a:prstGeom prst="rect">
            <a:avLst/>
          </a:prstGeom>
        </p:spPr>
      </p:pic>
      <p:pic>
        <p:nvPicPr>
          <p:cNvPr id="11" name="图片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54576" y="493378"/>
            <a:ext cx="823892" cy="1338169"/>
          </a:xfrm>
          <a:prstGeom prst="rect">
            <a:avLst/>
          </a:prstGeom>
        </p:spPr>
      </p:pic>
      <p:pic>
        <p:nvPicPr>
          <p:cNvPr id="12" name="图片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6622" y="4002612"/>
            <a:ext cx="731361" cy="1180151"/>
          </a:xfrm>
          <a:prstGeom prst="rect">
            <a:avLst/>
          </a:prstGeom>
        </p:spPr>
      </p:pic>
      <p:sp>
        <p:nvSpPr>
          <p:cNvPr id="13" name="任意多边形: 形状 12"/>
          <p:cNvSpPr/>
          <p:nvPr/>
        </p:nvSpPr>
        <p:spPr>
          <a:xfrm>
            <a:off x="1006381" y="164934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形状 13"/>
          <p:cNvSpPr/>
          <p:nvPr/>
        </p:nvSpPr>
        <p:spPr>
          <a:xfrm>
            <a:off x="10118553" y="1804872"/>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CC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形状 14"/>
          <p:cNvSpPr/>
          <p:nvPr/>
        </p:nvSpPr>
        <p:spPr>
          <a:xfrm>
            <a:off x="965135" y="578195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8F6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形状 15"/>
          <p:cNvSpPr/>
          <p:nvPr/>
        </p:nvSpPr>
        <p:spPr>
          <a:xfrm>
            <a:off x="11689838" y="3600433"/>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5659878"/>
            <a:ext cx="12192000" cy="1198068"/>
          </a:xfrm>
          <a:prstGeom prst="rect">
            <a:avLst/>
          </a:prstGeom>
        </p:spPr>
      </p:pic>
      <p:pic>
        <p:nvPicPr>
          <p:cNvPr id="18"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15486" y="1228933"/>
            <a:ext cx="4988319" cy="4973932"/>
          </a:xfrm>
          <a:prstGeom prst="rect">
            <a:avLst/>
          </a:prstGeom>
        </p:spPr>
      </p:pic>
      <p:pic>
        <p:nvPicPr>
          <p:cNvPr id="19" name="图片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75916" y="3832684"/>
            <a:ext cx="2313945" cy="2495308"/>
          </a:xfrm>
          <a:prstGeom prst="rect">
            <a:avLst/>
          </a:prstGeom>
        </p:spPr>
      </p:pic>
      <p:pic>
        <p:nvPicPr>
          <p:cNvPr id="20" name="图片 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966787" y="4957521"/>
            <a:ext cx="1816256" cy="966300"/>
          </a:xfrm>
          <a:prstGeom prst="rect">
            <a:avLst/>
          </a:prstGeom>
        </p:spPr>
      </p:pic>
      <p:pic>
        <p:nvPicPr>
          <p:cNvPr id="21" name="图片 2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0623" y="1338568"/>
            <a:ext cx="4192676" cy="2523890"/>
          </a:xfrm>
          <a:prstGeom prst="rect">
            <a:avLst/>
          </a:prstGeom>
        </p:spPr>
      </p:pic>
      <p:sp>
        <p:nvSpPr>
          <p:cNvPr id="23" name="文本框 29"/>
          <p:cNvSpPr txBox="1"/>
          <p:nvPr/>
        </p:nvSpPr>
        <p:spPr>
          <a:xfrm>
            <a:off x="5098994" y="2955521"/>
            <a:ext cx="2952152" cy="9220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300" normalizeH="0" baseline="0" noProof="0" dirty="0">
                <a:ln>
                  <a:noFill/>
                </a:ln>
                <a:solidFill>
                  <a:srgbClr val="ED81A1"/>
                </a:solidFill>
                <a:effectLst/>
                <a:uLnTx/>
                <a:uFillTx/>
                <a:latin typeface="Microsoft YaHei" panose="020B0503020204020204" charset="-122"/>
                <a:ea typeface="Microsoft YaHei" panose="020B0503020204020204" charset="-122"/>
                <a:cs typeface="Aharoni" panose="02010803020104030203" pitchFamily="2" charset="-79"/>
              </a:rPr>
              <a:t>Tiết 1</a:t>
            </a:r>
            <a:endParaRPr kumimoji="0" lang="zh-CN" altLang="en-US" sz="2400" b="1" i="0" u="none" strike="noStrike" kern="1200" cap="none" spc="300" normalizeH="0" baseline="0" noProof="0" dirty="0">
              <a:ln>
                <a:noFill/>
              </a:ln>
              <a:solidFill>
                <a:srgbClr val="ED81A1"/>
              </a:solidFill>
              <a:effectLst/>
              <a:uLnTx/>
              <a:uFillTx/>
              <a:latin typeface="Microsoft YaHei" panose="020B0503020204020204" charset="-122"/>
              <a:ea typeface="Microsoft YaHei" panose="020B0503020204020204" charset="-122"/>
              <a:cs typeface="Aharoni" panose="02010803020104030203" pitchFamily="2" charset="-79"/>
            </a:endParaRPr>
          </a:p>
        </p:txBody>
      </p:sp>
    </p:spTree>
    <p:extLst>
      <p:ext uri="{BB962C8B-B14F-4D97-AF65-F5344CB8AC3E}">
        <p14:creationId xmlns:p14="http://schemas.microsoft.com/office/powerpoint/2010/main" val="4278307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750"/>
                                        <p:tgtEl>
                                          <p:spTgt spid="17"/>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750" fill="hold"/>
                                        <p:tgtEl>
                                          <p:spTgt spid="5"/>
                                        </p:tgtEl>
                                        <p:attrNameLst>
                                          <p:attrName>ppt_w</p:attrName>
                                        </p:attrNameLst>
                                      </p:cBhvr>
                                      <p:tavLst>
                                        <p:tav tm="0">
                                          <p:val>
                                            <p:fltVal val="0"/>
                                          </p:val>
                                        </p:tav>
                                        <p:tav tm="100000">
                                          <p:val>
                                            <p:strVal val="#ppt_w"/>
                                          </p:val>
                                        </p:tav>
                                      </p:tavLst>
                                    </p:anim>
                                    <p:anim calcmode="lin" valueType="num">
                                      <p:cBhvr>
                                        <p:cTn id="12" dur="750" fill="hold"/>
                                        <p:tgtEl>
                                          <p:spTgt spid="5"/>
                                        </p:tgtEl>
                                        <p:attrNameLst>
                                          <p:attrName>ppt_h</p:attrName>
                                        </p:attrNameLst>
                                      </p:cBhvr>
                                      <p:tavLst>
                                        <p:tav tm="0">
                                          <p:val>
                                            <p:fltVal val="0"/>
                                          </p:val>
                                        </p:tav>
                                        <p:tav tm="100000">
                                          <p:val>
                                            <p:strVal val="#ppt_h"/>
                                          </p:val>
                                        </p:tav>
                                      </p:tavLst>
                                    </p:anim>
                                    <p:animEffect transition="in" filter="fade">
                                      <p:cBhvr>
                                        <p:cTn id="13" dur="750"/>
                                        <p:tgtEl>
                                          <p:spTgt spid="5"/>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750" fill="hold"/>
                                        <p:tgtEl>
                                          <p:spTgt spid="9"/>
                                        </p:tgtEl>
                                        <p:attrNameLst>
                                          <p:attrName>ppt_w</p:attrName>
                                        </p:attrNameLst>
                                      </p:cBhvr>
                                      <p:tavLst>
                                        <p:tav tm="0">
                                          <p:val>
                                            <p:fltVal val="0"/>
                                          </p:val>
                                        </p:tav>
                                        <p:tav tm="100000">
                                          <p:val>
                                            <p:strVal val="#ppt_w"/>
                                          </p:val>
                                        </p:tav>
                                      </p:tavLst>
                                    </p:anim>
                                    <p:anim calcmode="lin" valueType="num">
                                      <p:cBhvr>
                                        <p:cTn id="17" dur="750" fill="hold"/>
                                        <p:tgtEl>
                                          <p:spTgt spid="9"/>
                                        </p:tgtEl>
                                        <p:attrNameLst>
                                          <p:attrName>ppt_h</p:attrName>
                                        </p:attrNameLst>
                                      </p:cBhvr>
                                      <p:tavLst>
                                        <p:tav tm="0">
                                          <p:val>
                                            <p:fltVal val="0"/>
                                          </p:val>
                                        </p:tav>
                                        <p:tav tm="100000">
                                          <p:val>
                                            <p:strVal val="#ppt_h"/>
                                          </p:val>
                                        </p:tav>
                                      </p:tavLst>
                                    </p:anim>
                                    <p:animEffect transition="in" filter="fade">
                                      <p:cBhvr>
                                        <p:cTn id="18" dur="750"/>
                                        <p:tgtEl>
                                          <p:spTgt spid="9"/>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750" fill="hold"/>
                                        <p:tgtEl>
                                          <p:spTgt spid="13"/>
                                        </p:tgtEl>
                                        <p:attrNameLst>
                                          <p:attrName>ppt_w</p:attrName>
                                        </p:attrNameLst>
                                      </p:cBhvr>
                                      <p:tavLst>
                                        <p:tav tm="0">
                                          <p:val>
                                            <p:fltVal val="0"/>
                                          </p:val>
                                        </p:tav>
                                        <p:tav tm="100000">
                                          <p:val>
                                            <p:strVal val="#ppt_w"/>
                                          </p:val>
                                        </p:tav>
                                      </p:tavLst>
                                    </p:anim>
                                    <p:anim calcmode="lin" valueType="num">
                                      <p:cBhvr>
                                        <p:cTn id="22" dur="750" fill="hold"/>
                                        <p:tgtEl>
                                          <p:spTgt spid="13"/>
                                        </p:tgtEl>
                                        <p:attrNameLst>
                                          <p:attrName>ppt_h</p:attrName>
                                        </p:attrNameLst>
                                      </p:cBhvr>
                                      <p:tavLst>
                                        <p:tav tm="0">
                                          <p:val>
                                            <p:fltVal val="0"/>
                                          </p:val>
                                        </p:tav>
                                        <p:tav tm="100000">
                                          <p:val>
                                            <p:strVal val="#ppt_h"/>
                                          </p:val>
                                        </p:tav>
                                      </p:tavLst>
                                    </p:anim>
                                    <p:animEffect transition="in" filter="fade">
                                      <p:cBhvr>
                                        <p:cTn id="23" dur="750"/>
                                        <p:tgtEl>
                                          <p:spTgt spid="13"/>
                                        </p:tgtEl>
                                      </p:cBhvr>
                                    </p:animEffect>
                                  </p:childTnLst>
                                </p:cTn>
                              </p:par>
                              <p:par>
                                <p:cTn id="24" presetID="53"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750" fill="hold"/>
                                        <p:tgtEl>
                                          <p:spTgt spid="10"/>
                                        </p:tgtEl>
                                        <p:attrNameLst>
                                          <p:attrName>ppt_w</p:attrName>
                                        </p:attrNameLst>
                                      </p:cBhvr>
                                      <p:tavLst>
                                        <p:tav tm="0">
                                          <p:val>
                                            <p:fltVal val="0"/>
                                          </p:val>
                                        </p:tav>
                                        <p:tav tm="100000">
                                          <p:val>
                                            <p:strVal val="#ppt_w"/>
                                          </p:val>
                                        </p:tav>
                                      </p:tavLst>
                                    </p:anim>
                                    <p:anim calcmode="lin" valueType="num">
                                      <p:cBhvr>
                                        <p:cTn id="27" dur="750" fill="hold"/>
                                        <p:tgtEl>
                                          <p:spTgt spid="10"/>
                                        </p:tgtEl>
                                        <p:attrNameLst>
                                          <p:attrName>ppt_h</p:attrName>
                                        </p:attrNameLst>
                                      </p:cBhvr>
                                      <p:tavLst>
                                        <p:tav tm="0">
                                          <p:val>
                                            <p:fltVal val="0"/>
                                          </p:val>
                                        </p:tav>
                                        <p:tav tm="100000">
                                          <p:val>
                                            <p:strVal val="#ppt_h"/>
                                          </p:val>
                                        </p:tav>
                                      </p:tavLst>
                                    </p:anim>
                                    <p:animEffect transition="in" filter="fade">
                                      <p:cBhvr>
                                        <p:cTn id="28" dur="750"/>
                                        <p:tgtEl>
                                          <p:spTgt spid="10"/>
                                        </p:tgtEl>
                                      </p:cBhvr>
                                    </p:animEffect>
                                  </p:childTnLst>
                                </p:cTn>
                              </p:par>
                              <p:par>
                                <p:cTn id="29" presetID="53" presetClass="entr" presetSubtype="16"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750" fill="hold"/>
                                        <p:tgtEl>
                                          <p:spTgt spid="12"/>
                                        </p:tgtEl>
                                        <p:attrNameLst>
                                          <p:attrName>ppt_w</p:attrName>
                                        </p:attrNameLst>
                                      </p:cBhvr>
                                      <p:tavLst>
                                        <p:tav tm="0">
                                          <p:val>
                                            <p:fltVal val="0"/>
                                          </p:val>
                                        </p:tav>
                                        <p:tav tm="100000">
                                          <p:val>
                                            <p:strVal val="#ppt_w"/>
                                          </p:val>
                                        </p:tav>
                                      </p:tavLst>
                                    </p:anim>
                                    <p:anim calcmode="lin" valueType="num">
                                      <p:cBhvr>
                                        <p:cTn id="32" dur="750" fill="hold"/>
                                        <p:tgtEl>
                                          <p:spTgt spid="12"/>
                                        </p:tgtEl>
                                        <p:attrNameLst>
                                          <p:attrName>ppt_h</p:attrName>
                                        </p:attrNameLst>
                                      </p:cBhvr>
                                      <p:tavLst>
                                        <p:tav tm="0">
                                          <p:val>
                                            <p:fltVal val="0"/>
                                          </p:val>
                                        </p:tav>
                                        <p:tav tm="100000">
                                          <p:val>
                                            <p:strVal val="#ppt_h"/>
                                          </p:val>
                                        </p:tav>
                                      </p:tavLst>
                                    </p:anim>
                                    <p:animEffect transition="in" filter="fade">
                                      <p:cBhvr>
                                        <p:cTn id="33" dur="750"/>
                                        <p:tgtEl>
                                          <p:spTgt spid="1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750" fill="hold"/>
                                        <p:tgtEl>
                                          <p:spTgt spid="15"/>
                                        </p:tgtEl>
                                        <p:attrNameLst>
                                          <p:attrName>ppt_w</p:attrName>
                                        </p:attrNameLst>
                                      </p:cBhvr>
                                      <p:tavLst>
                                        <p:tav tm="0">
                                          <p:val>
                                            <p:fltVal val="0"/>
                                          </p:val>
                                        </p:tav>
                                        <p:tav tm="100000">
                                          <p:val>
                                            <p:strVal val="#ppt_w"/>
                                          </p:val>
                                        </p:tav>
                                      </p:tavLst>
                                    </p:anim>
                                    <p:anim calcmode="lin" valueType="num">
                                      <p:cBhvr>
                                        <p:cTn id="37" dur="750" fill="hold"/>
                                        <p:tgtEl>
                                          <p:spTgt spid="15"/>
                                        </p:tgtEl>
                                        <p:attrNameLst>
                                          <p:attrName>ppt_h</p:attrName>
                                        </p:attrNameLst>
                                      </p:cBhvr>
                                      <p:tavLst>
                                        <p:tav tm="0">
                                          <p:val>
                                            <p:fltVal val="0"/>
                                          </p:val>
                                        </p:tav>
                                        <p:tav tm="100000">
                                          <p:val>
                                            <p:strVal val="#ppt_h"/>
                                          </p:val>
                                        </p:tav>
                                      </p:tavLst>
                                    </p:anim>
                                    <p:animEffect transition="in" filter="fade">
                                      <p:cBhvr>
                                        <p:cTn id="38" dur="750"/>
                                        <p:tgtEl>
                                          <p:spTgt spid="15"/>
                                        </p:tgtEl>
                                      </p:cBhvr>
                                    </p:animEffect>
                                  </p:childTnLst>
                                </p:cTn>
                              </p:par>
                              <p:par>
                                <p:cTn id="39" presetID="53" presetClass="entr" presetSubtype="16"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750" fill="hold"/>
                                        <p:tgtEl>
                                          <p:spTgt spid="6"/>
                                        </p:tgtEl>
                                        <p:attrNameLst>
                                          <p:attrName>ppt_w</p:attrName>
                                        </p:attrNameLst>
                                      </p:cBhvr>
                                      <p:tavLst>
                                        <p:tav tm="0">
                                          <p:val>
                                            <p:fltVal val="0"/>
                                          </p:val>
                                        </p:tav>
                                        <p:tav tm="100000">
                                          <p:val>
                                            <p:strVal val="#ppt_w"/>
                                          </p:val>
                                        </p:tav>
                                      </p:tavLst>
                                    </p:anim>
                                    <p:anim calcmode="lin" valueType="num">
                                      <p:cBhvr>
                                        <p:cTn id="42" dur="750" fill="hold"/>
                                        <p:tgtEl>
                                          <p:spTgt spid="6"/>
                                        </p:tgtEl>
                                        <p:attrNameLst>
                                          <p:attrName>ppt_h</p:attrName>
                                        </p:attrNameLst>
                                      </p:cBhvr>
                                      <p:tavLst>
                                        <p:tav tm="0">
                                          <p:val>
                                            <p:fltVal val="0"/>
                                          </p:val>
                                        </p:tav>
                                        <p:tav tm="100000">
                                          <p:val>
                                            <p:strVal val="#ppt_h"/>
                                          </p:val>
                                        </p:tav>
                                      </p:tavLst>
                                    </p:anim>
                                    <p:animEffect transition="in" filter="fade">
                                      <p:cBhvr>
                                        <p:cTn id="43" dur="750"/>
                                        <p:tgtEl>
                                          <p:spTgt spid="6"/>
                                        </p:tgtEl>
                                      </p:cBhvr>
                                    </p:animEffect>
                                  </p:childTnLst>
                                </p:cTn>
                              </p:par>
                              <p:par>
                                <p:cTn id="44" presetID="53" presetClass="entr" presetSubtype="16"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750" fill="hold"/>
                                        <p:tgtEl>
                                          <p:spTgt spid="7"/>
                                        </p:tgtEl>
                                        <p:attrNameLst>
                                          <p:attrName>ppt_w</p:attrName>
                                        </p:attrNameLst>
                                      </p:cBhvr>
                                      <p:tavLst>
                                        <p:tav tm="0">
                                          <p:val>
                                            <p:fltVal val="0"/>
                                          </p:val>
                                        </p:tav>
                                        <p:tav tm="100000">
                                          <p:val>
                                            <p:strVal val="#ppt_w"/>
                                          </p:val>
                                        </p:tav>
                                      </p:tavLst>
                                    </p:anim>
                                    <p:anim calcmode="lin" valueType="num">
                                      <p:cBhvr>
                                        <p:cTn id="47" dur="750" fill="hold"/>
                                        <p:tgtEl>
                                          <p:spTgt spid="7"/>
                                        </p:tgtEl>
                                        <p:attrNameLst>
                                          <p:attrName>ppt_h</p:attrName>
                                        </p:attrNameLst>
                                      </p:cBhvr>
                                      <p:tavLst>
                                        <p:tav tm="0">
                                          <p:val>
                                            <p:fltVal val="0"/>
                                          </p:val>
                                        </p:tav>
                                        <p:tav tm="100000">
                                          <p:val>
                                            <p:strVal val="#ppt_h"/>
                                          </p:val>
                                        </p:tav>
                                      </p:tavLst>
                                    </p:anim>
                                    <p:animEffect transition="in" filter="fade">
                                      <p:cBhvr>
                                        <p:cTn id="48" dur="750"/>
                                        <p:tgtEl>
                                          <p:spTgt spid="7"/>
                                        </p:tgtEl>
                                      </p:cBhvr>
                                    </p:animEffect>
                                  </p:childTnLst>
                                </p:cTn>
                              </p:par>
                              <p:par>
                                <p:cTn id="49" presetID="53" presetClass="entr" presetSubtype="16"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750" fill="hold"/>
                                        <p:tgtEl>
                                          <p:spTgt spid="8"/>
                                        </p:tgtEl>
                                        <p:attrNameLst>
                                          <p:attrName>ppt_w</p:attrName>
                                        </p:attrNameLst>
                                      </p:cBhvr>
                                      <p:tavLst>
                                        <p:tav tm="0">
                                          <p:val>
                                            <p:fltVal val="0"/>
                                          </p:val>
                                        </p:tav>
                                        <p:tav tm="100000">
                                          <p:val>
                                            <p:strVal val="#ppt_w"/>
                                          </p:val>
                                        </p:tav>
                                      </p:tavLst>
                                    </p:anim>
                                    <p:anim calcmode="lin" valueType="num">
                                      <p:cBhvr>
                                        <p:cTn id="52" dur="750" fill="hold"/>
                                        <p:tgtEl>
                                          <p:spTgt spid="8"/>
                                        </p:tgtEl>
                                        <p:attrNameLst>
                                          <p:attrName>ppt_h</p:attrName>
                                        </p:attrNameLst>
                                      </p:cBhvr>
                                      <p:tavLst>
                                        <p:tav tm="0">
                                          <p:val>
                                            <p:fltVal val="0"/>
                                          </p:val>
                                        </p:tav>
                                        <p:tav tm="100000">
                                          <p:val>
                                            <p:strVal val="#ppt_h"/>
                                          </p:val>
                                        </p:tav>
                                      </p:tavLst>
                                    </p:anim>
                                    <p:animEffect transition="in" filter="fade">
                                      <p:cBhvr>
                                        <p:cTn id="53" dur="750"/>
                                        <p:tgtEl>
                                          <p:spTgt spid="8"/>
                                        </p:tgtEl>
                                      </p:cBhvr>
                                    </p:animEffect>
                                  </p:childTnLst>
                                </p:cTn>
                              </p:par>
                              <p:par>
                                <p:cTn id="54" presetID="53" presetClass="entr" presetSubtype="16"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750" fill="hold"/>
                                        <p:tgtEl>
                                          <p:spTgt spid="11"/>
                                        </p:tgtEl>
                                        <p:attrNameLst>
                                          <p:attrName>ppt_w</p:attrName>
                                        </p:attrNameLst>
                                      </p:cBhvr>
                                      <p:tavLst>
                                        <p:tav tm="0">
                                          <p:val>
                                            <p:fltVal val="0"/>
                                          </p:val>
                                        </p:tav>
                                        <p:tav tm="100000">
                                          <p:val>
                                            <p:strVal val="#ppt_w"/>
                                          </p:val>
                                        </p:tav>
                                      </p:tavLst>
                                    </p:anim>
                                    <p:anim calcmode="lin" valueType="num">
                                      <p:cBhvr>
                                        <p:cTn id="57" dur="750" fill="hold"/>
                                        <p:tgtEl>
                                          <p:spTgt spid="11"/>
                                        </p:tgtEl>
                                        <p:attrNameLst>
                                          <p:attrName>ppt_h</p:attrName>
                                        </p:attrNameLst>
                                      </p:cBhvr>
                                      <p:tavLst>
                                        <p:tav tm="0">
                                          <p:val>
                                            <p:fltVal val="0"/>
                                          </p:val>
                                        </p:tav>
                                        <p:tav tm="100000">
                                          <p:val>
                                            <p:strVal val="#ppt_h"/>
                                          </p:val>
                                        </p:tav>
                                      </p:tavLst>
                                    </p:anim>
                                    <p:animEffect transition="in" filter="fade">
                                      <p:cBhvr>
                                        <p:cTn id="58" dur="750"/>
                                        <p:tgtEl>
                                          <p:spTgt spid="11"/>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750" fill="hold"/>
                                        <p:tgtEl>
                                          <p:spTgt spid="14"/>
                                        </p:tgtEl>
                                        <p:attrNameLst>
                                          <p:attrName>ppt_w</p:attrName>
                                        </p:attrNameLst>
                                      </p:cBhvr>
                                      <p:tavLst>
                                        <p:tav tm="0">
                                          <p:val>
                                            <p:fltVal val="0"/>
                                          </p:val>
                                        </p:tav>
                                        <p:tav tm="100000">
                                          <p:val>
                                            <p:strVal val="#ppt_w"/>
                                          </p:val>
                                        </p:tav>
                                      </p:tavLst>
                                    </p:anim>
                                    <p:anim calcmode="lin" valueType="num">
                                      <p:cBhvr>
                                        <p:cTn id="62" dur="750" fill="hold"/>
                                        <p:tgtEl>
                                          <p:spTgt spid="14"/>
                                        </p:tgtEl>
                                        <p:attrNameLst>
                                          <p:attrName>ppt_h</p:attrName>
                                        </p:attrNameLst>
                                      </p:cBhvr>
                                      <p:tavLst>
                                        <p:tav tm="0">
                                          <p:val>
                                            <p:fltVal val="0"/>
                                          </p:val>
                                        </p:tav>
                                        <p:tav tm="100000">
                                          <p:val>
                                            <p:strVal val="#ppt_h"/>
                                          </p:val>
                                        </p:tav>
                                      </p:tavLst>
                                    </p:anim>
                                    <p:animEffect transition="in" filter="fade">
                                      <p:cBhvr>
                                        <p:cTn id="63" dur="750"/>
                                        <p:tgtEl>
                                          <p:spTgt spid="14"/>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p:cTn id="66" dur="750" fill="hold"/>
                                        <p:tgtEl>
                                          <p:spTgt spid="16"/>
                                        </p:tgtEl>
                                        <p:attrNameLst>
                                          <p:attrName>ppt_w</p:attrName>
                                        </p:attrNameLst>
                                      </p:cBhvr>
                                      <p:tavLst>
                                        <p:tav tm="0">
                                          <p:val>
                                            <p:fltVal val="0"/>
                                          </p:val>
                                        </p:tav>
                                        <p:tav tm="100000">
                                          <p:val>
                                            <p:strVal val="#ppt_w"/>
                                          </p:val>
                                        </p:tav>
                                      </p:tavLst>
                                    </p:anim>
                                    <p:anim calcmode="lin" valueType="num">
                                      <p:cBhvr>
                                        <p:cTn id="67" dur="750" fill="hold"/>
                                        <p:tgtEl>
                                          <p:spTgt spid="16"/>
                                        </p:tgtEl>
                                        <p:attrNameLst>
                                          <p:attrName>ppt_h</p:attrName>
                                        </p:attrNameLst>
                                      </p:cBhvr>
                                      <p:tavLst>
                                        <p:tav tm="0">
                                          <p:val>
                                            <p:fltVal val="0"/>
                                          </p:val>
                                        </p:tav>
                                        <p:tav tm="100000">
                                          <p:val>
                                            <p:strVal val="#ppt_h"/>
                                          </p:val>
                                        </p:tav>
                                      </p:tavLst>
                                    </p:anim>
                                    <p:animEffect transition="in" filter="fade">
                                      <p:cBhvr>
                                        <p:cTn id="68" dur="750"/>
                                        <p:tgtEl>
                                          <p:spTgt spid="16"/>
                                        </p:tgtEl>
                                      </p:cBhvr>
                                    </p:animEffect>
                                  </p:childTnLst>
                                </p:cTn>
                              </p:par>
                            </p:childTnLst>
                          </p:cTn>
                        </p:par>
                        <p:par>
                          <p:cTn id="69" fill="hold">
                            <p:stCondLst>
                              <p:cond delay="2000"/>
                            </p:stCondLst>
                            <p:childTnLst>
                              <p:par>
                                <p:cTn id="70" presetID="2" presetClass="entr" presetSubtype="8"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 calcmode="lin" valueType="num">
                                      <p:cBhvr additive="base">
                                        <p:cTn id="72" dur="750" fill="hold"/>
                                        <p:tgtEl>
                                          <p:spTgt spid="21"/>
                                        </p:tgtEl>
                                        <p:attrNameLst>
                                          <p:attrName>ppt_x</p:attrName>
                                        </p:attrNameLst>
                                      </p:cBhvr>
                                      <p:tavLst>
                                        <p:tav tm="0">
                                          <p:val>
                                            <p:strVal val="0-#ppt_w/2"/>
                                          </p:val>
                                        </p:tav>
                                        <p:tav tm="100000">
                                          <p:val>
                                            <p:strVal val="#ppt_x"/>
                                          </p:val>
                                        </p:tav>
                                      </p:tavLst>
                                    </p:anim>
                                    <p:anim calcmode="lin" valueType="num">
                                      <p:cBhvr additive="base">
                                        <p:cTn id="73" dur="750" fill="hold"/>
                                        <p:tgtEl>
                                          <p:spTgt spid="21"/>
                                        </p:tgtEl>
                                        <p:attrNameLst>
                                          <p:attrName>ppt_y</p:attrName>
                                        </p:attrNameLst>
                                      </p:cBhvr>
                                      <p:tavLst>
                                        <p:tav tm="0">
                                          <p:val>
                                            <p:strVal val="#ppt_y"/>
                                          </p:val>
                                        </p:tav>
                                        <p:tav tm="100000">
                                          <p:val>
                                            <p:strVal val="#ppt_y"/>
                                          </p:val>
                                        </p:tav>
                                      </p:tavLst>
                                    </p:anim>
                                  </p:childTnLst>
                                </p:cTn>
                              </p:par>
                            </p:childTnLst>
                          </p:cTn>
                        </p:par>
                        <p:par>
                          <p:cTn id="74" fill="hold">
                            <p:stCondLst>
                              <p:cond delay="3000"/>
                            </p:stCondLst>
                            <p:childTnLst>
                              <p:par>
                                <p:cTn id="75" presetID="53" presetClass="entr" presetSubtype="16" fill="hold" nodeType="after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p:cTn id="77" dur="750" fill="hold"/>
                                        <p:tgtEl>
                                          <p:spTgt spid="18"/>
                                        </p:tgtEl>
                                        <p:attrNameLst>
                                          <p:attrName>ppt_w</p:attrName>
                                        </p:attrNameLst>
                                      </p:cBhvr>
                                      <p:tavLst>
                                        <p:tav tm="0">
                                          <p:val>
                                            <p:fltVal val="0"/>
                                          </p:val>
                                        </p:tav>
                                        <p:tav tm="100000">
                                          <p:val>
                                            <p:strVal val="#ppt_w"/>
                                          </p:val>
                                        </p:tav>
                                      </p:tavLst>
                                    </p:anim>
                                    <p:anim calcmode="lin" valueType="num">
                                      <p:cBhvr>
                                        <p:cTn id="78" dur="750" fill="hold"/>
                                        <p:tgtEl>
                                          <p:spTgt spid="18"/>
                                        </p:tgtEl>
                                        <p:attrNameLst>
                                          <p:attrName>ppt_h</p:attrName>
                                        </p:attrNameLst>
                                      </p:cBhvr>
                                      <p:tavLst>
                                        <p:tav tm="0">
                                          <p:val>
                                            <p:fltVal val="0"/>
                                          </p:val>
                                        </p:tav>
                                        <p:tav tm="100000">
                                          <p:val>
                                            <p:strVal val="#ppt_h"/>
                                          </p:val>
                                        </p:tav>
                                      </p:tavLst>
                                    </p:anim>
                                    <p:animEffect transition="in" filter="fade">
                                      <p:cBhvr>
                                        <p:cTn id="79" dur="750"/>
                                        <p:tgtEl>
                                          <p:spTgt spid="18"/>
                                        </p:tgtEl>
                                      </p:cBhvr>
                                    </p:animEffect>
                                  </p:childTnLst>
                                </p:cTn>
                              </p:par>
                            </p:childTnLst>
                          </p:cTn>
                        </p:par>
                        <p:par>
                          <p:cTn id="80" fill="hold">
                            <p:stCondLst>
                              <p:cond delay="4000"/>
                            </p:stCondLst>
                            <p:childTnLst>
                              <p:par>
                                <p:cTn id="81" presetID="22" presetClass="entr" presetSubtype="8" fill="hold" grpId="0" nodeType="after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wipe(left)">
                                      <p:cBhvr>
                                        <p:cTn id="83" dur="750"/>
                                        <p:tgtEl>
                                          <p:spTgt spid="23"/>
                                        </p:tgtEl>
                                      </p:cBhvr>
                                    </p:animEffect>
                                  </p:childTnLst>
                                </p:cTn>
                              </p:par>
                            </p:childTnLst>
                          </p:cTn>
                        </p:par>
                        <p:par>
                          <p:cTn id="84" fill="hold">
                            <p:stCondLst>
                              <p:cond delay="5000"/>
                            </p:stCondLst>
                            <p:childTnLst>
                              <p:par>
                                <p:cTn id="85" presetID="53" presetClass="entr" presetSubtype="16" fill="hold" nodeType="after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p:cTn id="87" dur="750" fill="hold"/>
                                        <p:tgtEl>
                                          <p:spTgt spid="20"/>
                                        </p:tgtEl>
                                        <p:attrNameLst>
                                          <p:attrName>ppt_w</p:attrName>
                                        </p:attrNameLst>
                                      </p:cBhvr>
                                      <p:tavLst>
                                        <p:tav tm="0">
                                          <p:val>
                                            <p:fltVal val="0"/>
                                          </p:val>
                                        </p:tav>
                                        <p:tav tm="100000">
                                          <p:val>
                                            <p:strVal val="#ppt_w"/>
                                          </p:val>
                                        </p:tav>
                                      </p:tavLst>
                                    </p:anim>
                                    <p:anim calcmode="lin" valueType="num">
                                      <p:cBhvr>
                                        <p:cTn id="88" dur="750" fill="hold"/>
                                        <p:tgtEl>
                                          <p:spTgt spid="20"/>
                                        </p:tgtEl>
                                        <p:attrNameLst>
                                          <p:attrName>ppt_h</p:attrName>
                                        </p:attrNameLst>
                                      </p:cBhvr>
                                      <p:tavLst>
                                        <p:tav tm="0">
                                          <p:val>
                                            <p:fltVal val="0"/>
                                          </p:val>
                                        </p:tav>
                                        <p:tav tm="100000">
                                          <p:val>
                                            <p:strVal val="#ppt_h"/>
                                          </p:val>
                                        </p:tav>
                                      </p:tavLst>
                                    </p:anim>
                                    <p:animEffect transition="in" filter="fade">
                                      <p:cBhvr>
                                        <p:cTn id="89" dur="750"/>
                                        <p:tgtEl>
                                          <p:spTgt spid="20"/>
                                        </p:tgtEl>
                                      </p:cBhvr>
                                    </p:animEffect>
                                  </p:childTnLst>
                                </p:cTn>
                              </p:par>
                              <p:par>
                                <p:cTn id="90" presetID="53" presetClass="entr" presetSubtype="16" fill="hold" nodeType="withEffect">
                                  <p:stCondLst>
                                    <p:cond delay="0"/>
                                  </p:stCondLst>
                                  <p:childTnLst>
                                    <p:set>
                                      <p:cBhvr>
                                        <p:cTn id="91" dur="1" fill="hold">
                                          <p:stCondLst>
                                            <p:cond delay="0"/>
                                          </p:stCondLst>
                                        </p:cTn>
                                        <p:tgtEl>
                                          <p:spTgt spid="19"/>
                                        </p:tgtEl>
                                        <p:attrNameLst>
                                          <p:attrName>style.visibility</p:attrName>
                                        </p:attrNameLst>
                                      </p:cBhvr>
                                      <p:to>
                                        <p:strVal val="visible"/>
                                      </p:to>
                                    </p:set>
                                    <p:anim calcmode="lin" valueType="num">
                                      <p:cBhvr>
                                        <p:cTn id="92" dur="750" fill="hold"/>
                                        <p:tgtEl>
                                          <p:spTgt spid="19"/>
                                        </p:tgtEl>
                                        <p:attrNameLst>
                                          <p:attrName>ppt_w</p:attrName>
                                        </p:attrNameLst>
                                      </p:cBhvr>
                                      <p:tavLst>
                                        <p:tav tm="0">
                                          <p:val>
                                            <p:fltVal val="0"/>
                                          </p:val>
                                        </p:tav>
                                        <p:tav tm="100000">
                                          <p:val>
                                            <p:strVal val="#ppt_w"/>
                                          </p:val>
                                        </p:tav>
                                      </p:tavLst>
                                    </p:anim>
                                    <p:anim calcmode="lin" valueType="num">
                                      <p:cBhvr>
                                        <p:cTn id="93" dur="750" fill="hold"/>
                                        <p:tgtEl>
                                          <p:spTgt spid="19"/>
                                        </p:tgtEl>
                                        <p:attrNameLst>
                                          <p:attrName>ppt_h</p:attrName>
                                        </p:attrNameLst>
                                      </p:cBhvr>
                                      <p:tavLst>
                                        <p:tav tm="0">
                                          <p:val>
                                            <p:fltVal val="0"/>
                                          </p:val>
                                        </p:tav>
                                        <p:tav tm="100000">
                                          <p:val>
                                            <p:strVal val="#ppt_h"/>
                                          </p:val>
                                        </p:tav>
                                      </p:tavLst>
                                    </p:anim>
                                    <p:animEffect transition="in" filter="fade">
                                      <p:cBhvr>
                                        <p:cTn id="94"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15" grpId="0" bldLvl="0" animBg="1"/>
      <p:bldP spid="16" grpId="0" bldLvl="0" animBg="1"/>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324178" y="-12928"/>
            <a:ext cx="10454662" cy="983251"/>
          </a:xfrm>
          <a:prstGeom prst="rect">
            <a:avLst/>
          </a:prstGeom>
          <a:noFill/>
          <a:ln w="9525">
            <a:noFill/>
            <a:miter lim="800000"/>
            <a:headEnd/>
            <a:tailEnd/>
          </a:ln>
          <a:effectLst/>
        </p:spPr>
        <p:txBody>
          <a:bodyPr anchor="ctr"/>
          <a:lstStyle/>
          <a:p>
            <a:pPr algn="ctr" eaLnBrk="1" hangingPunct="1">
              <a:defRPr/>
            </a:pPr>
            <a:r>
              <a:rPr lang="en-US" sz="3200" smtClean="0">
                <a:solidFill>
                  <a:srgbClr val="FF0000"/>
                </a:solidFill>
                <a:latin typeface="Times New Roman" panose="02020603050405020304" pitchFamily="18" charset="0"/>
                <a:cs typeface="Times New Roman" panose="02020603050405020304" pitchFamily="18" charset="0"/>
              </a:rPr>
              <a:t>Bài 21: TÌM HIỂU VỀ CƠ QUAN VẬN ĐỘNG</a:t>
            </a:r>
            <a:endParaRPr lang="en-US" sz="320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037" y="1022705"/>
            <a:ext cx="928254" cy="1055478"/>
          </a:xfrm>
          <a:prstGeom prst="rect">
            <a:avLst/>
          </a:prstGeom>
        </p:spPr>
      </p:pic>
      <p:sp>
        <p:nvSpPr>
          <p:cNvPr id="6" name="Rectangle 2"/>
          <p:cNvSpPr txBox="1">
            <a:spLocks noChangeArrowheads="1"/>
          </p:cNvSpPr>
          <p:nvPr/>
        </p:nvSpPr>
        <p:spPr bwMode="auto">
          <a:xfrm>
            <a:off x="1487964" y="1566495"/>
            <a:ext cx="10454662" cy="623483"/>
          </a:xfrm>
          <a:prstGeom prst="rect">
            <a:avLst/>
          </a:prstGeom>
          <a:noFill/>
          <a:ln w="9525">
            <a:noFill/>
            <a:miter lim="800000"/>
            <a:headEnd/>
            <a:tailEnd/>
          </a:ln>
          <a:effectLst/>
        </p:spPr>
        <p:txBody>
          <a:bodyPr anchor="ctr"/>
          <a:lstStyle/>
          <a:p>
            <a:r>
              <a:rPr lang="en-US" sz="2800" smtClean="0">
                <a:solidFill>
                  <a:srgbClr val="002060"/>
                </a:solidFill>
                <a:latin typeface="Times New Roman" panose="02020603050405020304" pitchFamily="18" charset="0"/>
                <a:cs typeface="Times New Roman" panose="02020603050405020304" pitchFamily="18" charset="0"/>
              </a:rPr>
              <a:t>Hoạt động 1:</a:t>
            </a:r>
            <a:r>
              <a:rPr lang="vi-VN" sz="2800" smtClean="0">
                <a:solidFill>
                  <a:srgbClr val="002060"/>
                </a:solidFill>
                <a:latin typeface="Times New Roman" panose="02020603050405020304" pitchFamily="18" charset="0"/>
                <a:cs typeface="Times New Roman" panose="02020603050405020304" pitchFamily="18" charset="0"/>
              </a:rPr>
              <a:t> </a:t>
            </a:r>
            <a:r>
              <a:rPr lang="vi-VN" sz="2800">
                <a:solidFill>
                  <a:srgbClr val="002060"/>
                </a:solidFill>
                <a:latin typeface="Times New Roman" panose="02020603050405020304" pitchFamily="18" charset="0"/>
                <a:cs typeface="Times New Roman" panose="02020603050405020304" pitchFamily="18" charset="0"/>
              </a:rPr>
              <a:t>Thực hiện một hoạt động như viết hoặc múa</a:t>
            </a:r>
            <a:r>
              <a:rPr lang="vi-VN" sz="2800" smtClean="0">
                <a:solidFill>
                  <a:srgbClr val="002060"/>
                </a:solidFill>
                <a:latin typeface="Times New Roman" panose="02020603050405020304" pitchFamily="18" charset="0"/>
                <a:cs typeface="Times New Roman" panose="02020603050405020304" pitchFamily="18" charset="0"/>
              </a:rPr>
              <a:t>.</a:t>
            </a:r>
            <a:endParaRPr lang="vi-VN" sz="2800">
              <a:solidFill>
                <a:srgbClr val="002060"/>
              </a:solidFill>
              <a:latin typeface="Times New Roman" panose="02020603050405020304" pitchFamily="18" charset="0"/>
              <a:cs typeface="Times New Roman" panose="02020603050405020304" pitchFamily="18" charset="0"/>
            </a:endParaRPr>
          </a:p>
        </p:txBody>
      </p:sp>
      <p:sp>
        <p:nvSpPr>
          <p:cNvPr id="9" name="Rectangle 2"/>
          <p:cNvSpPr txBox="1">
            <a:spLocks noChangeArrowheads="1"/>
          </p:cNvSpPr>
          <p:nvPr/>
        </p:nvSpPr>
        <p:spPr bwMode="auto">
          <a:xfrm>
            <a:off x="1640364" y="2425484"/>
            <a:ext cx="10066727" cy="983251"/>
          </a:xfrm>
          <a:prstGeom prst="rect">
            <a:avLst/>
          </a:prstGeom>
          <a:noFill/>
          <a:ln w="9525">
            <a:noFill/>
            <a:miter lim="800000"/>
            <a:headEnd/>
            <a:tailEnd/>
          </a:ln>
          <a:effectLst/>
        </p:spPr>
        <p:txBody>
          <a:bodyPr anchor="ctr"/>
          <a:lstStyle/>
          <a:p>
            <a:r>
              <a:rPr lang="vi-VN" sz="2800">
                <a:solidFill>
                  <a:srgbClr val="FF0000"/>
                </a:solidFill>
                <a:latin typeface="Times New Roman" panose="02020603050405020304" pitchFamily="18" charset="0"/>
                <a:cs typeface="Times New Roman" panose="02020603050405020304" pitchFamily="18" charset="0"/>
              </a:rPr>
              <a:t>Bộ phận cơ thể giúp em thực </a:t>
            </a:r>
            <a:r>
              <a:rPr lang="vi-VN" sz="2800" smtClean="0">
                <a:solidFill>
                  <a:srgbClr val="FF0000"/>
                </a:solidFill>
                <a:latin typeface="Times New Roman" panose="02020603050405020304" pitchFamily="18" charset="0"/>
                <a:cs typeface="Times New Roman" panose="02020603050405020304" pitchFamily="18" charset="0"/>
              </a:rPr>
              <a:t>hiện</a:t>
            </a:r>
            <a:r>
              <a:rPr lang="en-US" sz="2800" smtClean="0">
                <a:solidFill>
                  <a:srgbClr val="FF0000"/>
                </a:solidFill>
                <a:latin typeface="Times New Roman" panose="02020603050405020304" pitchFamily="18" charset="0"/>
                <a:cs typeface="Times New Roman" panose="02020603050405020304" pitchFamily="18" charset="0"/>
              </a:rPr>
              <a:t> các</a:t>
            </a:r>
            <a:r>
              <a:rPr lang="vi-VN" sz="2800" smtClean="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hoạt động </a:t>
            </a:r>
            <a:r>
              <a:rPr lang="vi-VN" sz="2800" smtClean="0">
                <a:solidFill>
                  <a:srgbClr val="FF0000"/>
                </a:solidFill>
                <a:latin typeface="Times New Roman" panose="02020603050405020304" pitchFamily="18" charset="0"/>
                <a:cs typeface="Times New Roman" panose="02020603050405020304" pitchFamily="18" charset="0"/>
              </a:rPr>
              <a:t>là</a:t>
            </a:r>
            <a:r>
              <a:rPr lang="vi-VN" sz="2800">
                <a:solidFill>
                  <a:srgbClr val="FF0000"/>
                </a:solidFill>
                <a:latin typeface="Times New Roman" panose="02020603050405020304" pitchFamily="18" charset="0"/>
                <a:cs typeface="Times New Roman" panose="02020603050405020304" pitchFamily="18" charset="0"/>
              </a:rPr>
              <a:t>: xương tay và khớp khuỷu tay.</a:t>
            </a:r>
          </a:p>
        </p:txBody>
      </p:sp>
      <p:sp>
        <p:nvSpPr>
          <p:cNvPr id="10" name="Rectangle 9">
            <a:extLst>
              <a:ext uri="{FF2B5EF4-FFF2-40B4-BE49-F238E27FC236}">
                <a16:creationId xmlns:a16="http://schemas.microsoft.com/office/drawing/2014/main" id="{A9B0E66E-7819-4B71-AE7B-37D2FD92BFEF}"/>
              </a:ext>
            </a:extLst>
          </p:cNvPr>
          <p:cNvSpPr/>
          <p:nvPr/>
        </p:nvSpPr>
        <p:spPr>
          <a:xfrm>
            <a:off x="1413293" y="1074495"/>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smtClean="0">
                <a:solidFill>
                  <a:srgbClr val="7030A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 động mở đầu</a:t>
            </a:r>
            <a:endParaRPr lang="zh-CN" altLang="en-US" sz="2800" b="1" dirty="0">
              <a:solidFill>
                <a:srgbClr val="7030A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1" name="Rectangle 2"/>
          <p:cNvSpPr txBox="1">
            <a:spLocks noChangeArrowheads="1"/>
          </p:cNvSpPr>
          <p:nvPr/>
        </p:nvSpPr>
        <p:spPr bwMode="auto">
          <a:xfrm>
            <a:off x="1487959" y="1386378"/>
            <a:ext cx="10454662" cy="983251"/>
          </a:xfrm>
          <a:prstGeom prst="rect">
            <a:avLst/>
          </a:prstGeom>
          <a:noFill/>
          <a:ln w="9525">
            <a:noFill/>
            <a:miter lim="800000"/>
            <a:headEnd/>
            <a:tailEnd/>
          </a:ln>
          <a:effectLst/>
        </p:spPr>
        <p:txBody>
          <a:bodyPr anchor="ctr"/>
          <a:lstStyle/>
          <a:p>
            <a:r>
              <a:rPr lang="en-US" sz="2800">
                <a:solidFill>
                  <a:srgbClr val="002060"/>
                </a:solidFill>
                <a:latin typeface="Times New Roman" panose="02020603050405020304" pitchFamily="18" charset="0"/>
                <a:cs typeface="Times New Roman" panose="02020603050405020304" pitchFamily="18" charset="0"/>
              </a:rPr>
              <a:t>Hoạt động </a:t>
            </a:r>
            <a:r>
              <a:rPr lang="en-US" sz="2800" smtClean="0">
                <a:solidFill>
                  <a:srgbClr val="002060"/>
                </a:solidFill>
                <a:latin typeface="Times New Roman" panose="02020603050405020304" pitchFamily="18" charset="0"/>
                <a:cs typeface="Times New Roman" panose="02020603050405020304" pitchFamily="18" charset="0"/>
              </a:rPr>
              <a:t>2: </a:t>
            </a:r>
            <a:r>
              <a:rPr lang="vi-VN" sz="2800" smtClean="0">
                <a:solidFill>
                  <a:srgbClr val="002060"/>
                </a:solidFill>
                <a:latin typeface="Times New Roman" panose="02020603050405020304" pitchFamily="18" charset="0"/>
                <a:cs typeface="Times New Roman" panose="02020603050405020304" pitchFamily="18" charset="0"/>
              </a:rPr>
              <a:t> </a:t>
            </a:r>
            <a:r>
              <a:rPr lang="vi-VN" sz="2800">
                <a:solidFill>
                  <a:srgbClr val="002060"/>
                </a:solidFill>
                <a:latin typeface="Times New Roman" panose="02020603050405020304" pitchFamily="18" charset="0"/>
                <a:cs typeface="Times New Roman" panose="02020603050405020304" pitchFamily="18" charset="0"/>
              </a:rPr>
              <a:t>Bộ phận nào của cơ thể giúp em thực hiện hoạt động đó?</a:t>
            </a:r>
          </a:p>
        </p:txBody>
      </p:sp>
    </p:spTree>
    <p:extLst>
      <p:ext uri="{BB962C8B-B14F-4D97-AF65-F5344CB8AC3E}">
        <p14:creationId xmlns:p14="http://schemas.microsoft.com/office/powerpoint/2010/main" val="381224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TotalTime>
  <Words>1056</Words>
  <Application>Microsoft Office PowerPoint</Application>
  <PresentationFormat>Widescreen</PresentationFormat>
  <Paragraphs>95</Paragraphs>
  <Slides>24</Slides>
  <Notes>4</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24</vt:i4>
      </vt:variant>
    </vt:vector>
  </HeadingPairs>
  <TitlesOfParts>
    <vt:vector size="38" baseType="lpstr">
      <vt:lpstr>Microsoft YaHei</vt:lpstr>
      <vt:lpstr>SimSun</vt:lpstr>
      <vt:lpstr>Aharoni</vt:lpstr>
      <vt:lpstr>Arial</vt:lpstr>
      <vt:lpstr>Arial-Rounded</vt:lpstr>
      <vt:lpstr>Calibri</vt:lpstr>
      <vt:lpstr>Calibri Light</vt:lpstr>
      <vt:lpstr>等线</vt:lpstr>
      <vt:lpstr>Times New Roman</vt:lpstr>
      <vt:lpstr>Wingdings</vt:lpstr>
      <vt:lpstr>字魂59号-创粗黑</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31</cp:revision>
  <dcterms:created xsi:type="dcterms:W3CDTF">2021-05-08T02:21:00Z</dcterms:created>
  <dcterms:modified xsi:type="dcterms:W3CDTF">2022-02-20T10:37:43Z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