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93" r:id="rId2"/>
  </p:sldMasterIdLst>
  <p:notesMasterIdLst>
    <p:notesMasterId r:id="rId44"/>
  </p:notesMasterIdLst>
  <p:sldIdLst>
    <p:sldId id="256" r:id="rId3"/>
    <p:sldId id="262" r:id="rId4"/>
    <p:sldId id="264" r:id="rId5"/>
    <p:sldId id="466" r:id="rId6"/>
    <p:sldId id="465" r:id="rId7"/>
    <p:sldId id="260" r:id="rId8"/>
    <p:sldId id="265" r:id="rId9"/>
    <p:sldId id="268" r:id="rId10"/>
    <p:sldId id="454" r:id="rId11"/>
    <p:sldId id="276" r:id="rId12"/>
    <p:sldId id="263" r:id="rId13"/>
    <p:sldId id="458" r:id="rId14"/>
    <p:sldId id="459" r:id="rId15"/>
    <p:sldId id="346" r:id="rId16"/>
    <p:sldId id="460" r:id="rId17"/>
    <p:sldId id="461" r:id="rId18"/>
    <p:sldId id="258" r:id="rId19"/>
    <p:sldId id="294" r:id="rId20"/>
    <p:sldId id="341" r:id="rId21"/>
    <p:sldId id="259" r:id="rId22"/>
    <p:sldId id="354" r:id="rId23"/>
    <p:sldId id="351" r:id="rId24"/>
    <p:sldId id="274" r:id="rId25"/>
    <p:sldId id="266" r:id="rId26"/>
    <p:sldId id="261" r:id="rId27"/>
    <p:sldId id="257" r:id="rId28"/>
    <p:sldId id="464" r:id="rId29"/>
    <p:sldId id="455" r:id="rId30"/>
    <p:sldId id="462" r:id="rId31"/>
    <p:sldId id="357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56" r:id="rId41"/>
    <p:sldId id="292" r:id="rId42"/>
    <p:sldId id="352" r:id="rId43"/>
  </p:sldIdLst>
  <p:sldSz cx="9144000" cy="5143500" type="screen16x9"/>
  <p:notesSz cx="6858000" cy="9144000"/>
  <p:embeddedFontLst>
    <p:embeddedFont>
      <p:font typeface="Albert Sans" panose="020B0604020202020204" charset="0"/>
      <p:regular r:id="rId45"/>
      <p:bold r:id="rId46"/>
      <p:italic r:id="rId47"/>
      <p:boldItalic r:id="rId48"/>
    </p:embeddedFont>
    <p:embeddedFont>
      <p:font typeface="Anaheim" panose="020B0604020202020204" charset="0"/>
      <p:regular r:id="rId49"/>
      <p:bold r:id="rId50"/>
    </p:embeddedFont>
    <p:embeddedFont>
      <p:font typeface="DM Sans" pitchFamily="2" charset="0"/>
      <p:regular r:id="rId51"/>
      <p:bold r:id="rId52"/>
      <p:italic r:id="rId53"/>
      <p:boldItalic r:id="rId54"/>
    </p:embeddedFont>
    <p:embeddedFont>
      <p:font typeface="Grandstander" panose="020B0604020202020204" charset="0"/>
      <p:regular r:id="rId55"/>
      <p:bold r:id="rId56"/>
      <p:italic r:id="rId57"/>
      <p:boldItalic r:id="rId58"/>
    </p:embeddedFont>
    <p:embeddedFont>
      <p:font typeface="Nunito Light" pitchFamily="2" charset="0"/>
      <p:regular r:id="rId59"/>
      <p: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6D9"/>
    <a:srgbClr val="EFE5F7"/>
    <a:srgbClr val="EEF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29DAA6-7582-4509-A11C-1461839F5323}">
  <a:tblStyle styleId="{9F29DAA6-7582-4509-A11C-1461839F53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487B5C-0CFB-4BB4-A8CF-FB02B9C4F98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107" d="100"/>
          <a:sy n="107" d="100"/>
        </p:scale>
        <p:origin x="10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Nhấn vào mũi tên để chuyển sang slide Khởi động.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6" name="Google Shape;2206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789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047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477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332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372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247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05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146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919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346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498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7" name="Google Shape;2037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5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741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4231f69b35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4231f69b35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585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</a:t>
            </a:r>
            <a:r>
              <a:rPr lang="en-US" baseline="0"/>
              <a:t> bấm vào các lá bài để mở câu hỏi, bấm nút mũi tên để kết thúc trò chơi.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84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6605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9476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7582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5743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</a:t>
            </a:r>
            <a:r>
              <a:rPr lang="en-US" baseline="0"/>
              <a:t> nút mũi tên màu xanh để trở lại slide chọn câu hỏi.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65406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4231f69b35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4231f69b35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0155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101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4" name="Google Shape;196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6734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296a979328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296a979328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02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50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741100"/>
            <a:ext cx="5089500" cy="23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0560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2003907" y="-1585624"/>
            <a:ext cx="3254667" cy="3205252"/>
            <a:chOff x="1570037" y="4211637"/>
            <a:chExt cx="2300281" cy="2265356"/>
          </a:xfrm>
        </p:grpSpPr>
        <p:sp>
          <p:nvSpPr>
            <p:cNvPr id="12" name="Google Shape;12;p2"/>
            <p:cNvSpPr/>
            <p:nvPr/>
          </p:nvSpPr>
          <p:spPr>
            <a:xfrm>
              <a:off x="1570037" y="4211637"/>
              <a:ext cx="2300281" cy="2265356"/>
            </a:xfrm>
            <a:custGeom>
              <a:avLst/>
              <a:gdLst/>
              <a:ahLst/>
              <a:cxnLst/>
              <a:rect l="l" t="t" r="r" b="b"/>
              <a:pathLst>
                <a:path w="6391" h="6292" extrusionOk="0">
                  <a:moveTo>
                    <a:pt x="2798" y="6103"/>
                  </a:moveTo>
                  <a:lnTo>
                    <a:pt x="2587" y="6291"/>
                  </a:lnTo>
                  <a:lnTo>
                    <a:pt x="0" y="3387"/>
                  </a:lnTo>
                  <a:lnTo>
                    <a:pt x="3803" y="0"/>
                  </a:lnTo>
                  <a:lnTo>
                    <a:pt x="6390" y="2904"/>
                  </a:lnTo>
                  <a:lnTo>
                    <a:pt x="6179" y="3092"/>
                  </a:lnTo>
                  <a:lnTo>
                    <a:pt x="6036" y="3001"/>
                  </a:lnTo>
                  <a:lnTo>
                    <a:pt x="6036" y="3001"/>
                  </a:lnTo>
                  <a:cubicBezTo>
                    <a:pt x="6073" y="2944"/>
                    <a:pt x="6069" y="2868"/>
                    <a:pt x="6021" y="2815"/>
                  </a:cubicBezTo>
                  <a:cubicBezTo>
                    <a:pt x="5965" y="2751"/>
                    <a:pt x="5867" y="2745"/>
                    <a:pt x="5803" y="2802"/>
                  </a:cubicBezTo>
                  <a:cubicBezTo>
                    <a:pt x="5739" y="2859"/>
                    <a:pt x="5733" y="2957"/>
                    <a:pt x="5790" y="3021"/>
                  </a:cubicBezTo>
                  <a:cubicBezTo>
                    <a:pt x="5841" y="3078"/>
                    <a:pt x="5925" y="3088"/>
                    <a:pt x="5988" y="3049"/>
                  </a:cubicBezTo>
                  <a:lnTo>
                    <a:pt x="6064" y="3195"/>
                  </a:lnTo>
                  <a:lnTo>
                    <a:pt x="5750" y="3474"/>
                  </a:lnTo>
                  <a:lnTo>
                    <a:pt x="5627" y="3335"/>
                  </a:lnTo>
                  <a:cubicBezTo>
                    <a:pt x="5647" y="3293"/>
                    <a:pt x="5645" y="3242"/>
                    <a:pt x="5618" y="3201"/>
                  </a:cubicBezTo>
                  <a:cubicBezTo>
                    <a:pt x="5576" y="3137"/>
                    <a:pt x="5491" y="3120"/>
                    <a:pt x="5428" y="3162"/>
                  </a:cubicBezTo>
                  <a:cubicBezTo>
                    <a:pt x="5365" y="3204"/>
                    <a:pt x="5348" y="3289"/>
                    <a:pt x="5389" y="3352"/>
                  </a:cubicBezTo>
                  <a:cubicBezTo>
                    <a:pt x="5416" y="3392"/>
                    <a:pt x="5461" y="3414"/>
                    <a:pt x="5506" y="3413"/>
                  </a:cubicBezTo>
                  <a:lnTo>
                    <a:pt x="5578" y="3627"/>
                  </a:lnTo>
                  <a:lnTo>
                    <a:pt x="5404" y="3782"/>
                  </a:lnTo>
                  <a:lnTo>
                    <a:pt x="5220" y="3663"/>
                  </a:lnTo>
                  <a:cubicBezTo>
                    <a:pt x="5226" y="3639"/>
                    <a:pt x="5224" y="3612"/>
                    <a:pt x="5213" y="3586"/>
                  </a:cubicBezTo>
                  <a:cubicBezTo>
                    <a:pt x="5187" y="3524"/>
                    <a:pt x="5115" y="3495"/>
                    <a:pt x="5053" y="3522"/>
                  </a:cubicBezTo>
                  <a:cubicBezTo>
                    <a:pt x="4991" y="3549"/>
                    <a:pt x="4962" y="3621"/>
                    <a:pt x="4989" y="3683"/>
                  </a:cubicBezTo>
                  <a:cubicBezTo>
                    <a:pt x="5015" y="3745"/>
                    <a:pt x="5087" y="3774"/>
                    <a:pt x="5149" y="3747"/>
                  </a:cubicBezTo>
                  <a:cubicBezTo>
                    <a:pt x="5154" y="3745"/>
                    <a:pt x="5158" y="3743"/>
                    <a:pt x="5163" y="3740"/>
                  </a:cubicBezTo>
                  <a:lnTo>
                    <a:pt x="5233" y="3934"/>
                  </a:lnTo>
                  <a:lnTo>
                    <a:pt x="4972" y="4167"/>
                  </a:lnTo>
                  <a:lnTo>
                    <a:pt x="4801" y="4039"/>
                  </a:lnTo>
                  <a:cubicBezTo>
                    <a:pt x="4811" y="4019"/>
                    <a:pt x="4814" y="3996"/>
                    <a:pt x="4809" y="3972"/>
                  </a:cubicBezTo>
                  <a:cubicBezTo>
                    <a:pt x="4798" y="3911"/>
                    <a:pt x="4739" y="3871"/>
                    <a:pt x="4677" y="3882"/>
                  </a:cubicBezTo>
                  <a:cubicBezTo>
                    <a:pt x="4616" y="3894"/>
                    <a:pt x="4576" y="3953"/>
                    <a:pt x="4588" y="4014"/>
                  </a:cubicBezTo>
                  <a:cubicBezTo>
                    <a:pt x="4597" y="4062"/>
                    <a:pt x="4636" y="4098"/>
                    <a:pt x="4682" y="4105"/>
                  </a:cubicBezTo>
                  <a:lnTo>
                    <a:pt x="4786" y="4333"/>
                  </a:lnTo>
                  <a:lnTo>
                    <a:pt x="4598" y="4500"/>
                  </a:lnTo>
                  <a:lnTo>
                    <a:pt x="4404" y="4333"/>
                  </a:lnTo>
                  <a:cubicBezTo>
                    <a:pt x="4396" y="4284"/>
                    <a:pt x="4354" y="4245"/>
                    <a:pt x="4302" y="4242"/>
                  </a:cubicBezTo>
                  <a:cubicBezTo>
                    <a:pt x="4242" y="4239"/>
                    <a:pt x="4190" y="4285"/>
                    <a:pt x="4187" y="4345"/>
                  </a:cubicBezTo>
                  <a:cubicBezTo>
                    <a:pt x="4183" y="4406"/>
                    <a:pt x="4229" y="4457"/>
                    <a:pt x="4290" y="4461"/>
                  </a:cubicBezTo>
                  <a:lnTo>
                    <a:pt x="4415" y="4663"/>
                  </a:lnTo>
                  <a:lnTo>
                    <a:pt x="4155" y="4895"/>
                  </a:lnTo>
                  <a:lnTo>
                    <a:pt x="4003" y="4736"/>
                  </a:lnTo>
                  <a:cubicBezTo>
                    <a:pt x="4017" y="4679"/>
                    <a:pt x="3984" y="4620"/>
                    <a:pt x="3927" y="4602"/>
                  </a:cubicBezTo>
                  <a:cubicBezTo>
                    <a:pt x="3868" y="4584"/>
                    <a:pt x="3804" y="4617"/>
                    <a:pt x="3786" y="4676"/>
                  </a:cubicBezTo>
                  <a:cubicBezTo>
                    <a:pt x="3767" y="4736"/>
                    <a:pt x="3800" y="4799"/>
                    <a:pt x="3860" y="4818"/>
                  </a:cubicBezTo>
                  <a:cubicBezTo>
                    <a:pt x="3889" y="4827"/>
                    <a:pt x="3918" y="4824"/>
                    <a:pt x="3943" y="4811"/>
                  </a:cubicBezTo>
                  <a:lnTo>
                    <a:pt x="3997" y="5036"/>
                  </a:lnTo>
                  <a:lnTo>
                    <a:pt x="3758" y="5248"/>
                  </a:lnTo>
                  <a:lnTo>
                    <a:pt x="3609" y="5100"/>
                  </a:lnTo>
                  <a:cubicBezTo>
                    <a:pt x="3623" y="5047"/>
                    <a:pt x="3601" y="4991"/>
                    <a:pt x="3552" y="4962"/>
                  </a:cubicBezTo>
                  <a:cubicBezTo>
                    <a:pt x="3494" y="4929"/>
                    <a:pt x="3419" y="4949"/>
                    <a:pt x="3385" y="5008"/>
                  </a:cubicBezTo>
                  <a:cubicBezTo>
                    <a:pt x="3351" y="5066"/>
                    <a:pt x="3371" y="5141"/>
                    <a:pt x="3430" y="5175"/>
                  </a:cubicBezTo>
                  <a:cubicBezTo>
                    <a:pt x="3461" y="5192"/>
                    <a:pt x="3496" y="5195"/>
                    <a:pt x="3528" y="5185"/>
                  </a:cubicBezTo>
                  <a:lnTo>
                    <a:pt x="3634" y="5358"/>
                  </a:lnTo>
                  <a:lnTo>
                    <a:pt x="3356" y="5607"/>
                  </a:lnTo>
                  <a:lnTo>
                    <a:pt x="3215" y="5479"/>
                  </a:lnTo>
                  <a:cubicBezTo>
                    <a:pt x="3237" y="5425"/>
                    <a:pt x="3223" y="5362"/>
                    <a:pt x="3177" y="5322"/>
                  </a:cubicBezTo>
                  <a:cubicBezTo>
                    <a:pt x="3119" y="5274"/>
                    <a:pt x="3033" y="5281"/>
                    <a:pt x="2984" y="5339"/>
                  </a:cubicBezTo>
                  <a:cubicBezTo>
                    <a:pt x="2935" y="5396"/>
                    <a:pt x="2943" y="5483"/>
                    <a:pt x="3000" y="5531"/>
                  </a:cubicBezTo>
                  <a:cubicBezTo>
                    <a:pt x="3034" y="5560"/>
                    <a:pt x="3077" y="5569"/>
                    <a:pt x="3117" y="5561"/>
                  </a:cubicBezTo>
                  <a:lnTo>
                    <a:pt x="3214" y="5733"/>
                  </a:lnTo>
                  <a:lnTo>
                    <a:pt x="2946" y="5971"/>
                  </a:lnTo>
                  <a:lnTo>
                    <a:pt x="2826" y="5852"/>
                  </a:lnTo>
                  <a:cubicBezTo>
                    <a:pt x="2852" y="5798"/>
                    <a:pt x="2845" y="5730"/>
                    <a:pt x="2802" y="5682"/>
                  </a:cubicBezTo>
                  <a:cubicBezTo>
                    <a:pt x="2745" y="5619"/>
                    <a:pt x="2647" y="5613"/>
                    <a:pt x="2583" y="5670"/>
                  </a:cubicBezTo>
                  <a:cubicBezTo>
                    <a:pt x="2519" y="5727"/>
                    <a:pt x="2514" y="5824"/>
                    <a:pt x="2571" y="5888"/>
                  </a:cubicBezTo>
                  <a:cubicBezTo>
                    <a:pt x="2609" y="5931"/>
                    <a:pt x="2666" y="5948"/>
                    <a:pt x="2718" y="5937"/>
                  </a:cubicBezTo>
                  <a:lnTo>
                    <a:pt x="2798" y="6103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79662" y="5108575"/>
              <a:ext cx="1311271" cy="1168400"/>
            </a:xfrm>
            <a:custGeom>
              <a:avLst/>
              <a:gdLst/>
              <a:ahLst/>
              <a:cxnLst/>
              <a:rect l="l" t="t" r="r" b="b"/>
              <a:pathLst>
                <a:path w="3643" h="3247" extrusionOk="0">
                  <a:moveTo>
                    <a:pt x="16" y="3246"/>
                  </a:moveTo>
                  <a:cubicBezTo>
                    <a:pt x="12" y="3246"/>
                    <a:pt x="8" y="3244"/>
                    <a:pt x="5" y="3241"/>
                  </a:cubicBezTo>
                  <a:cubicBezTo>
                    <a:pt x="0" y="3235"/>
                    <a:pt x="0" y="3225"/>
                    <a:pt x="6" y="3220"/>
                  </a:cubicBezTo>
                  <a:lnTo>
                    <a:pt x="3615" y="6"/>
                  </a:lnTo>
                  <a:cubicBezTo>
                    <a:pt x="3621" y="0"/>
                    <a:pt x="3631" y="1"/>
                    <a:pt x="3636" y="7"/>
                  </a:cubicBezTo>
                  <a:cubicBezTo>
                    <a:pt x="3642" y="13"/>
                    <a:pt x="3641" y="22"/>
                    <a:pt x="3635" y="28"/>
                  </a:cubicBezTo>
                  <a:lnTo>
                    <a:pt x="26" y="3242"/>
                  </a:lnTo>
                  <a:cubicBezTo>
                    <a:pt x="23" y="3244"/>
                    <a:pt x="20" y="3246"/>
                    <a:pt x="16" y="324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636712" y="539273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3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73237" y="527208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3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09762" y="514985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46287" y="502920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1225" y="490696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17750" y="478631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4275" y="4664075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0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5"/>
                  </a:lnTo>
                  <a:cubicBezTo>
                    <a:pt x="2071" y="2302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90800" y="4543425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8"/>
                    <a:pt x="2045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1"/>
                    <a:pt x="2066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27325" y="442118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9"/>
                    <a:pt x="2045" y="2315"/>
                  </a:cubicBezTo>
                  <a:lnTo>
                    <a:pt x="6" y="27"/>
                  </a:lnTo>
                  <a:cubicBezTo>
                    <a:pt x="0" y="20"/>
                    <a:pt x="1" y="11"/>
                    <a:pt x="7" y="6"/>
                  </a:cubicBezTo>
                  <a:cubicBezTo>
                    <a:pt x="13" y="0"/>
                    <a:pt x="23" y="1"/>
                    <a:pt x="28" y="7"/>
                  </a:cubicBezTo>
                  <a:lnTo>
                    <a:pt x="2067" y="2295"/>
                  </a:lnTo>
                  <a:cubicBezTo>
                    <a:pt x="2072" y="2302"/>
                    <a:pt x="2072" y="2311"/>
                    <a:pt x="2066" y="2316"/>
                  </a:cubicBezTo>
                  <a:cubicBezTo>
                    <a:pt x="2063" y="2319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63850" y="430053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0"/>
                    <a:pt x="2065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53106" y="-386123"/>
            <a:ext cx="6699506" cy="2078763"/>
            <a:chOff x="153106" y="-386123"/>
            <a:chExt cx="6699506" cy="2078763"/>
          </a:xfrm>
        </p:grpSpPr>
        <p:grpSp>
          <p:nvGrpSpPr>
            <p:cNvPr id="25" name="Google Shape;25;p2"/>
            <p:cNvGrpSpPr/>
            <p:nvPr/>
          </p:nvGrpSpPr>
          <p:grpSpPr>
            <a:xfrm rot="10800000">
              <a:off x="153106" y="1114390"/>
              <a:ext cx="311529" cy="578250"/>
              <a:chOff x="1196975" y="5856287"/>
              <a:chExt cx="231775" cy="430213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5204946" y="-386123"/>
              <a:ext cx="1647666" cy="1132047"/>
              <a:chOff x="5204946" y="-386123"/>
              <a:chExt cx="1647666" cy="1132047"/>
            </a:xfrm>
          </p:grpSpPr>
          <p:grpSp>
            <p:nvGrpSpPr>
              <p:cNvPr id="34" name="Google Shape;34;p2"/>
              <p:cNvGrpSpPr/>
              <p:nvPr/>
            </p:nvGrpSpPr>
            <p:grpSpPr>
              <a:xfrm rot="5400000">
                <a:off x="5338306" y="94603"/>
                <a:ext cx="311529" cy="578250"/>
                <a:chOff x="1196975" y="5856287"/>
                <a:chExt cx="231775" cy="430213"/>
              </a:xfrm>
            </p:grpSpPr>
            <p:sp>
              <p:nvSpPr>
                <p:cNvPr id="35" name="Google Shape;35;p2"/>
                <p:cNvSpPr/>
                <p:nvPr/>
              </p:nvSpPr>
              <p:spPr>
                <a:xfrm>
                  <a:off x="1328737" y="6122987"/>
                  <a:ext cx="14287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85" extrusionOk="0">
                      <a:moveTo>
                        <a:pt x="19" y="184"/>
                      </a:moveTo>
                      <a:cubicBezTo>
                        <a:pt x="9" y="184"/>
                        <a:pt x="0" y="175"/>
                        <a:pt x="0" y="165"/>
                      </a:cubicBezTo>
                      <a:lnTo>
                        <a:pt x="0" y="18"/>
                      </a:ln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29" y="0"/>
                        <a:pt x="37" y="8"/>
                        <a:pt x="37" y="18"/>
                      </a:cubicBezTo>
                      <a:lnTo>
                        <a:pt x="37" y="165"/>
                      </a:lnTo>
                      <a:cubicBezTo>
                        <a:pt x="37" y="175"/>
                        <a:pt x="29" y="184"/>
                        <a:pt x="19" y="18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1328737" y="6219825"/>
                  <a:ext cx="14287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84" extrusionOk="0">
                      <a:moveTo>
                        <a:pt x="19" y="183"/>
                      </a:moveTo>
                      <a:cubicBezTo>
                        <a:pt x="9" y="183"/>
                        <a:pt x="0" y="175"/>
                        <a:pt x="0" y="165"/>
                      </a:cubicBezTo>
                      <a:lnTo>
                        <a:pt x="0" y="18"/>
                      </a:ln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29" y="0"/>
                        <a:pt x="37" y="8"/>
                        <a:pt x="37" y="18"/>
                      </a:cubicBezTo>
                      <a:lnTo>
                        <a:pt x="37" y="165"/>
                      </a:lnTo>
                      <a:cubicBezTo>
                        <a:pt x="37" y="175"/>
                        <a:pt x="29" y="183"/>
                        <a:pt x="19" y="1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1352550" y="6197600"/>
                  <a:ext cx="66675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38" extrusionOk="0">
                      <a:moveTo>
                        <a:pt x="165" y="37"/>
                      </a:moveTo>
                      <a:lnTo>
                        <a:pt x="18" y="37"/>
                      </a:lnTo>
                      <a:cubicBezTo>
                        <a:pt x="8" y="37"/>
                        <a:pt x="0" y="29"/>
                        <a:pt x="0" y="19"/>
                      </a:cubicBezTo>
                      <a:cubicBezTo>
                        <a:pt x="0" y="8"/>
                        <a:pt x="8" y="0"/>
                        <a:pt x="18" y="0"/>
                      </a:cubicBezTo>
                      <a:lnTo>
                        <a:pt x="165" y="0"/>
                      </a:lnTo>
                      <a:cubicBezTo>
                        <a:pt x="175" y="0"/>
                        <a:pt x="184" y="8"/>
                        <a:pt x="184" y="19"/>
                      </a:cubicBezTo>
                      <a:cubicBezTo>
                        <a:pt x="184" y="29"/>
                        <a:pt x="175" y="37"/>
                        <a:pt x="165" y="3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1254125" y="6197600"/>
                  <a:ext cx="66675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38" extrusionOk="0">
                      <a:moveTo>
                        <a:pt x="165" y="37"/>
                      </a:moveTo>
                      <a:lnTo>
                        <a:pt x="18" y="37"/>
                      </a:lnTo>
                      <a:cubicBezTo>
                        <a:pt x="8" y="37"/>
                        <a:pt x="0" y="29"/>
                        <a:pt x="0" y="19"/>
                      </a:cubicBezTo>
                      <a:cubicBezTo>
                        <a:pt x="0" y="8"/>
                        <a:pt x="8" y="0"/>
                        <a:pt x="18" y="0"/>
                      </a:cubicBezTo>
                      <a:lnTo>
                        <a:pt x="165" y="0"/>
                      </a:lnTo>
                      <a:cubicBezTo>
                        <a:pt x="176" y="0"/>
                        <a:pt x="184" y="8"/>
                        <a:pt x="184" y="19"/>
                      </a:cubicBezTo>
                      <a:cubicBezTo>
                        <a:pt x="184" y="29"/>
                        <a:pt x="176" y="37"/>
                        <a:pt x="165" y="3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1270000" y="5856287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8" y="0"/>
                      </a:moveTo>
                      <a:cubicBezTo>
                        <a:pt x="0" y="0"/>
                        <a:pt x="0" y="73"/>
                        <a:pt x="48" y="73"/>
                      </a:cubicBezTo>
                      <a:cubicBezTo>
                        <a:pt x="95" y="73"/>
                        <a:pt x="95" y="0"/>
                        <a:pt x="48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1196975" y="6043612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8" y="0"/>
                      </a:moveTo>
                      <a:cubicBezTo>
                        <a:pt x="0" y="0"/>
                        <a:pt x="0" y="73"/>
                        <a:pt x="48" y="73"/>
                      </a:cubicBezTo>
                      <a:cubicBezTo>
                        <a:pt x="95" y="73"/>
                        <a:pt x="95" y="0"/>
                        <a:pt x="48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393825" y="6043612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7" y="0"/>
                      </a:moveTo>
                      <a:cubicBezTo>
                        <a:pt x="0" y="0"/>
                        <a:pt x="0" y="73"/>
                        <a:pt x="47" y="73"/>
                      </a:cubicBezTo>
                      <a:cubicBezTo>
                        <a:pt x="95" y="73"/>
                        <a:pt x="95" y="0"/>
                        <a:pt x="47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" name="Google Shape;42;p2"/>
              <p:cNvSpPr/>
              <p:nvPr/>
            </p:nvSpPr>
            <p:spPr>
              <a:xfrm rot="2950162">
                <a:off x="5775411" y="-58000"/>
                <a:ext cx="1084995" cy="4758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581" extrusionOk="0">
                    <a:moveTo>
                      <a:pt x="1063" y="580"/>
                    </a:moveTo>
                    <a:cubicBezTo>
                      <a:pt x="1025" y="580"/>
                      <a:pt x="987" y="571"/>
                      <a:pt x="955" y="552"/>
                    </a:cubicBezTo>
                    <a:cubicBezTo>
                      <a:pt x="930" y="537"/>
                      <a:pt x="909" y="517"/>
                      <a:pt x="893" y="493"/>
                    </a:cubicBezTo>
                    <a:cubicBezTo>
                      <a:pt x="879" y="501"/>
                      <a:pt x="864" y="508"/>
                      <a:pt x="849" y="512"/>
                    </a:cubicBezTo>
                    <a:cubicBezTo>
                      <a:pt x="769" y="536"/>
                      <a:pt x="675" y="509"/>
                      <a:pt x="620" y="446"/>
                    </a:cubicBezTo>
                    <a:cubicBezTo>
                      <a:pt x="608" y="432"/>
                      <a:pt x="598" y="418"/>
                      <a:pt x="591" y="402"/>
                    </a:cubicBezTo>
                    <a:cubicBezTo>
                      <a:pt x="575" y="413"/>
                      <a:pt x="558" y="422"/>
                      <a:pt x="540" y="428"/>
                    </a:cubicBezTo>
                    <a:cubicBezTo>
                      <a:pt x="455" y="461"/>
                      <a:pt x="354" y="439"/>
                      <a:pt x="295" y="377"/>
                    </a:cubicBezTo>
                    <a:cubicBezTo>
                      <a:pt x="282" y="364"/>
                      <a:pt x="272" y="349"/>
                      <a:pt x="264" y="333"/>
                    </a:cubicBezTo>
                    <a:cubicBezTo>
                      <a:pt x="262" y="335"/>
                      <a:pt x="259" y="336"/>
                      <a:pt x="257" y="338"/>
                    </a:cubicBezTo>
                    <a:cubicBezTo>
                      <a:pt x="212" y="373"/>
                      <a:pt x="141" y="393"/>
                      <a:pt x="84" y="362"/>
                    </a:cubicBezTo>
                    <a:cubicBezTo>
                      <a:pt x="16" y="326"/>
                      <a:pt x="0" y="234"/>
                      <a:pt x="23" y="167"/>
                    </a:cubicBezTo>
                    <a:cubicBezTo>
                      <a:pt x="47" y="98"/>
                      <a:pt x="104" y="46"/>
                      <a:pt x="156" y="4"/>
                    </a:cubicBezTo>
                    <a:cubicBezTo>
                      <a:pt x="161" y="0"/>
                      <a:pt x="167" y="1"/>
                      <a:pt x="171" y="6"/>
                    </a:cubicBezTo>
                    <a:cubicBezTo>
                      <a:pt x="175" y="11"/>
                      <a:pt x="174" y="18"/>
                      <a:pt x="170" y="21"/>
                    </a:cubicBezTo>
                    <a:cubicBezTo>
                      <a:pt x="120" y="61"/>
                      <a:pt x="66" y="110"/>
                      <a:pt x="44" y="174"/>
                    </a:cubicBezTo>
                    <a:cubicBezTo>
                      <a:pt x="23" y="233"/>
                      <a:pt x="37" y="312"/>
                      <a:pt x="94" y="343"/>
                    </a:cubicBezTo>
                    <a:cubicBezTo>
                      <a:pt x="143" y="370"/>
                      <a:pt x="204" y="351"/>
                      <a:pt x="244" y="321"/>
                    </a:cubicBezTo>
                    <a:cubicBezTo>
                      <a:pt x="247" y="318"/>
                      <a:pt x="251" y="315"/>
                      <a:pt x="254" y="312"/>
                    </a:cubicBezTo>
                    <a:cubicBezTo>
                      <a:pt x="232" y="252"/>
                      <a:pt x="238" y="182"/>
                      <a:pt x="275" y="131"/>
                    </a:cubicBezTo>
                    <a:cubicBezTo>
                      <a:pt x="289" y="111"/>
                      <a:pt x="312" y="97"/>
                      <a:pt x="332" y="95"/>
                    </a:cubicBezTo>
                    <a:cubicBezTo>
                      <a:pt x="346" y="94"/>
                      <a:pt x="358" y="97"/>
                      <a:pt x="367" y="106"/>
                    </a:cubicBezTo>
                    <a:cubicBezTo>
                      <a:pt x="388" y="125"/>
                      <a:pt x="387" y="158"/>
                      <a:pt x="364" y="199"/>
                    </a:cubicBezTo>
                    <a:cubicBezTo>
                      <a:pt x="338" y="244"/>
                      <a:pt x="314" y="285"/>
                      <a:pt x="281" y="317"/>
                    </a:cubicBezTo>
                    <a:cubicBezTo>
                      <a:pt x="288" y="334"/>
                      <a:pt x="298" y="349"/>
                      <a:pt x="311" y="362"/>
                    </a:cubicBezTo>
                    <a:cubicBezTo>
                      <a:pt x="364" y="418"/>
                      <a:pt x="455" y="437"/>
                      <a:pt x="532" y="408"/>
                    </a:cubicBezTo>
                    <a:cubicBezTo>
                      <a:pt x="550" y="401"/>
                      <a:pt x="566" y="392"/>
                      <a:pt x="582" y="381"/>
                    </a:cubicBezTo>
                    <a:cubicBezTo>
                      <a:pt x="561" y="326"/>
                      <a:pt x="562" y="263"/>
                      <a:pt x="587" y="209"/>
                    </a:cubicBezTo>
                    <a:cubicBezTo>
                      <a:pt x="598" y="186"/>
                      <a:pt x="612" y="170"/>
                      <a:pt x="628" y="161"/>
                    </a:cubicBezTo>
                    <a:cubicBezTo>
                      <a:pt x="648" y="150"/>
                      <a:pt x="678" y="149"/>
                      <a:pt x="695" y="168"/>
                    </a:cubicBezTo>
                    <a:cubicBezTo>
                      <a:pt x="710" y="183"/>
                      <a:pt x="713" y="207"/>
                      <a:pt x="705" y="237"/>
                    </a:cubicBezTo>
                    <a:cubicBezTo>
                      <a:pt x="689" y="298"/>
                      <a:pt x="655" y="351"/>
                      <a:pt x="609" y="389"/>
                    </a:cubicBezTo>
                    <a:cubicBezTo>
                      <a:pt x="616" y="404"/>
                      <a:pt x="625" y="419"/>
                      <a:pt x="636" y="432"/>
                    </a:cubicBezTo>
                    <a:cubicBezTo>
                      <a:pt x="686" y="489"/>
                      <a:pt x="770" y="513"/>
                      <a:pt x="843" y="491"/>
                    </a:cubicBezTo>
                    <a:cubicBezTo>
                      <a:pt x="856" y="487"/>
                      <a:pt x="870" y="481"/>
                      <a:pt x="882" y="474"/>
                    </a:cubicBezTo>
                    <a:cubicBezTo>
                      <a:pt x="853" y="419"/>
                      <a:pt x="850" y="352"/>
                      <a:pt x="878" y="299"/>
                    </a:cubicBezTo>
                    <a:cubicBezTo>
                      <a:pt x="892" y="275"/>
                      <a:pt x="917" y="255"/>
                      <a:pt x="941" y="250"/>
                    </a:cubicBezTo>
                    <a:cubicBezTo>
                      <a:pt x="956" y="247"/>
                      <a:pt x="971" y="250"/>
                      <a:pt x="983" y="260"/>
                    </a:cubicBezTo>
                    <a:cubicBezTo>
                      <a:pt x="1000" y="274"/>
                      <a:pt x="1007" y="298"/>
                      <a:pt x="1003" y="330"/>
                    </a:cubicBezTo>
                    <a:cubicBezTo>
                      <a:pt x="995" y="390"/>
                      <a:pt x="960" y="445"/>
                      <a:pt x="911" y="481"/>
                    </a:cubicBezTo>
                    <a:cubicBezTo>
                      <a:pt x="925" y="502"/>
                      <a:pt x="944" y="520"/>
                      <a:pt x="966" y="533"/>
                    </a:cubicBezTo>
                    <a:cubicBezTo>
                      <a:pt x="1039" y="576"/>
                      <a:pt x="1141" y="564"/>
                      <a:pt x="1209" y="504"/>
                    </a:cubicBezTo>
                    <a:cubicBezTo>
                      <a:pt x="1273" y="449"/>
                      <a:pt x="1306" y="357"/>
                      <a:pt x="1295" y="265"/>
                    </a:cubicBezTo>
                    <a:cubicBezTo>
                      <a:pt x="1294" y="259"/>
                      <a:pt x="1298" y="254"/>
                      <a:pt x="1304" y="253"/>
                    </a:cubicBezTo>
                    <a:cubicBezTo>
                      <a:pt x="1310" y="252"/>
                      <a:pt x="1316" y="257"/>
                      <a:pt x="1317" y="263"/>
                    </a:cubicBezTo>
                    <a:cubicBezTo>
                      <a:pt x="1328" y="362"/>
                      <a:pt x="1292" y="461"/>
                      <a:pt x="1223" y="521"/>
                    </a:cubicBezTo>
                    <a:cubicBezTo>
                      <a:pt x="1179" y="560"/>
                      <a:pt x="1120" y="580"/>
                      <a:pt x="1063" y="580"/>
                    </a:cubicBezTo>
                    <a:close/>
                    <a:moveTo>
                      <a:pt x="952" y="271"/>
                    </a:moveTo>
                    <a:cubicBezTo>
                      <a:pt x="949" y="271"/>
                      <a:pt x="947" y="271"/>
                      <a:pt x="945" y="272"/>
                    </a:cubicBezTo>
                    <a:cubicBezTo>
                      <a:pt x="927" y="275"/>
                      <a:pt x="908" y="291"/>
                      <a:pt x="898" y="310"/>
                    </a:cubicBezTo>
                    <a:cubicBezTo>
                      <a:pt x="873" y="356"/>
                      <a:pt x="876" y="414"/>
                      <a:pt x="900" y="462"/>
                    </a:cubicBezTo>
                    <a:cubicBezTo>
                      <a:pt x="944" y="430"/>
                      <a:pt x="974" y="381"/>
                      <a:pt x="981" y="327"/>
                    </a:cubicBezTo>
                    <a:cubicBezTo>
                      <a:pt x="983" y="314"/>
                      <a:pt x="984" y="289"/>
                      <a:pt x="969" y="277"/>
                    </a:cubicBezTo>
                    <a:cubicBezTo>
                      <a:pt x="964" y="273"/>
                      <a:pt x="958" y="271"/>
                      <a:pt x="952" y="271"/>
                    </a:cubicBezTo>
                    <a:close/>
                    <a:moveTo>
                      <a:pt x="658" y="175"/>
                    </a:moveTo>
                    <a:cubicBezTo>
                      <a:pt x="652" y="175"/>
                      <a:pt x="645" y="177"/>
                      <a:pt x="639" y="180"/>
                    </a:cubicBezTo>
                    <a:cubicBezTo>
                      <a:pt x="627" y="187"/>
                      <a:pt x="616" y="199"/>
                      <a:pt x="607" y="219"/>
                    </a:cubicBezTo>
                    <a:cubicBezTo>
                      <a:pt x="585" y="265"/>
                      <a:pt x="584" y="319"/>
                      <a:pt x="600" y="367"/>
                    </a:cubicBezTo>
                    <a:cubicBezTo>
                      <a:pt x="640" y="333"/>
                      <a:pt x="670" y="285"/>
                      <a:pt x="684" y="232"/>
                    </a:cubicBezTo>
                    <a:cubicBezTo>
                      <a:pt x="690" y="209"/>
                      <a:pt x="688" y="192"/>
                      <a:pt x="679" y="183"/>
                    </a:cubicBezTo>
                    <a:cubicBezTo>
                      <a:pt x="674" y="177"/>
                      <a:pt x="666" y="175"/>
                      <a:pt x="658" y="175"/>
                    </a:cubicBezTo>
                    <a:close/>
                    <a:moveTo>
                      <a:pt x="338" y="117"/>
                    </a:moveTo>
                    <a:cubicBezTo>
                      <a:pt x="337" y="117"/>
                      <a:pt x="336" y="117"/>
                      <a:pt x="334" y="117"/>
                    </a:cubicBezTo>
                    <a:cubicBezTo>
                      <a:pt x="320" y="118"/>
                      <a:pt x="303" y="130"/>
                      <a:pt x="292" y="144"/>
                    </a:cubicBezTo>
                    <a:cubicBezTo>
                      <a:pt x="262" y="186"/>
                      <a:pt x="256" y="244"/>
                      <a:pt x="272" y="295"/>
                    </a:cubicBezTo>
                    <a:cubicBezTo>
                      <a:pt x="300" y="265"/>
                      <a:pt x="322" y="229"/>
                      <a:pt x="345" y="188"/>
                    </a:cubicBezTo>
                    <a:cubicBezTo>
                      <a:pt x="355" y="170"/>
                      <a:pt x="369" y="138"/>
                      <a:pt x="352" y="122"/>
                    </a:cubicBezTo>
                    <a:cubicBezTo>
                      <a:pt x="348" y="118"/>
                      <a:pt x="343" y="117"/>
                      <a:pt x="338" y="1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2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6" name="Google Shape;416;p16"/>
          <p:cNvGrpSpPr/>
          <p:nvPr/>
        </p:nvGrpSpPr>
        <p:grpSpPr>
          <a:xfrm rot="7746633">
            <a:off x="7357054" y="1599392"/>
            <a:ext cx="2614285" cy="2343526"/>
            <a:chOff x="84238" y="4032313"/>
            <a:chExt cx="1846948" cy="1655661"/>
          </a:xfrm>
        </p:grpSpPr>
        <p:sp>
          <p:nvSpPr>
            <p:cNvPr id="417" name="Google Shape;417;p16"/>
            <p:cNvSpPr/>
            <p:nvPr/>
          </p:nvSpPr>
          <p:spPr>
            <a:xfrm rot="6299997">
              <a:off x="360375" y="4077545"/>
              <a:ext cx="1294673" cy="1565196"/>
            </a:xfrm>
            <a:custGeom>
              <a:avLst/>
              <a:gdLst/>
              <a:ahLst/>
              <a:cxnLst/>
              <a:rect l="l" t="t" r="r" b="b"/>
              <a:pathLst>
                <a:path w="2956" h="3571" extrusionOk="0">
                  <a:moveTo>
                    <a:pt x="504" y="0"/>
                  </a:moveTo>
                  <a:lnTo>
                    <a:pt x="2955" y="3570"/>
                  </a:lnTo>
                  <a:lnTo>
                    <a:pt x="0" y="3264"/>
                  </a:lnTo>
                  <a:lnTo>
                    <a:pt x="504" y="0"/>
                  </a:lnTo>
                  <a:close/>
                  <a:moveTo>
                    <a:pt x="1782" y="2873"/>
                  </a:moveTo>
                  <a:lnTo>
                    <a:pt x="850" y="1516"/>
                  </a:lnTo>
                  <a:lnTo>
                    <a:pt x="658" y="2756"/>
                  </a:lnTo>
                  <a:lnTo>
                    <a:pt x="1782" y="28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6"/>
            <p:cNvSpPr/>
            <p:nvPr/>
          </p:nvSpPr>
          <p:spPr>
            <a:xfrm rot="6300009">
              <a:off x="186006" y="5140040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7"/>
                    <a:pt x="4" y="152"/>
                  </a:cubicBezTo>
                  <a:cubicBezTo>
                    <a:pt x="0" y="145"/>
                    <a:pt x="2" y="136"/>
                    <a:pt x="9" y="132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29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2" y="158"/>
                    <a:pt x="19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 rot="6299992">
              <a:off x="352274" y="5117800"/>
              <a:ext cx="69564" cy="48308"/>
            </a:xfrm>
            <a:custGeom>
              <a:avLst/>
              <a:gdLst/>
              <a:ahLst/>
              <a:cxnLst/>
              <a:rect l="l" t="t" r="r" b="b"/>
              <a:pathLst>
                <a:path w="160" h="112" extrusionOk="0">
                  <a:moveTo>
                    <a:pt x="17" y="111"/>
                  </a:moveTo>
                  <a:cubicBezTo>
                    <a:pt x="13" y="111"/>
                    <a:pt x="8" y="109"/>
                    <a:pt x="5" y="104"/>
                  </a:cubicBezTo>
                  <a:cubicBezTo>
                    <a:pt x="0" y="97"/>
                    <a:pt x="3" y="88"/>
                    <a:pt x="9" y="84"/>
                  </a:cubicBezTo>
                  <a:lnTo>
                    <a:pt x="134" y="5"/>
                  </a:lnTo>
                  <a:cubicBezTo>
                    <a:pt x="141" y="0"/>
                    <a:pt x="150" y="2"/>
                    <a:pt x="154" y="9"/>
                  </a:cubicBezTo>
                  <a:cubicBezTo>
                    <a:pt x="159" y="16"/>
                    <a:pt x="157" y="25"/>
                    <a:pt x="150" y="30"/>
                  </a:cubicBezTo>
                  <a:lnTo>
                    <a:pt x="25" y="109"/>
                  </a:lnTo>
                  <a:cubicBezTo>
                    <a:pt x="23" y="110"/>
                    <a:pt x="20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6"/>
            <p:cNvSpPr/>
            <p:nvPr/>
          </p:nvSpPr>
          <p:spPr>
            <a:xfrm rot="6300009">
              <a:off x="475529" y="5037572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6"/>
                    <a:pt x="4" y="152"/>
                  </a:cubicBezTo>
                  <a:cubicBezTo>
                    <a:pt x="0" y="145"/>
                    <a:pt x="2" y="136"/>
                    <a:pt x="9" y="132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30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2" y="158"/>
                    <a:pt x="20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 rot="6300006">
              <a:off x="643664" y="5015832"/>
              <a:ext cx="69565" cy="48308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7" y="111"/>
                  </a:moveTo>
                  <a:cubicBezTo>
                    <a:pt x="12" y="111"/>
                    <a:pt x="7" y="109"/>
                    <a:pt x="4" y="104"/>
                  </a:cubicBezTo>
                  <a:cubicBezTo>
                    <a:pt x="0" y="97"/>
                    <a:pt x="2" y="88"/>
                    <a:pt x="9" y="84"/>
                  </a:cubicBezTo>
                  <a:lnTo>
                    <a:pt x="133" y="5"/>
                  </a:lnTo>
                  <a:cubicBezTo>
                    <a:pt x="140" y="0"/>
                    <a:pt x="149" y="2"/>
                    <a:pt x="154" y="9"/>
                  </a:cubicBezTo>
                  <a:cubicBezTo>
                    <a:pt x="158" y="16"/>
                    <a:pt x="156" y="25"/>
                    <a:pt x="149" y="30"/>
                  </a:cubicBezTo>
                  <a:lnTo>
                    <a:pt x="25" y="109"/>
                  </a:lnTo>
                  <a:cubicBezTo>
                    <a:pt x="22" y="110"/>
                    <a:pt x="19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 rot="6300009">
              <a:off x="766920" y="4935603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6"/>
                    <a:pt x="5" y="152"/>
                  </a:cubicBezTo>
                  <a:cubicBezTo>
                    <a:pt x="0" y="145"/>
                    <a:pt x="2" y="136"/>
                    <a:pt x="9" y="132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30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3" y="158"/>
                    <a:pt x="20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6"/>
            <p:cNvSpPr/>
            <p:nvPr/>
          </p:nvSpPr>
          <p:spPr>
            <a:xfrm rot="6300006">
              <a:off x="933188" y="4913364"/>
              <a:ext cx="69565" cy="48308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7" y="111"/>
                  </a:moveTo>
                  <a:cubicBezTo>
                    <a:pt x="12" y="111"/>
                    <a:pt x="7" y="109"/>
                    <a:pt x="4" y="104"/>
                  </a:cubicBezTo>
                  <a:cubicBezTo>
                    <a:pt x="0" y="97"/>
                    <a:pt x="2" y="88"/>
                    <a:pt x="9" y="84"/>
                  </a:cubicBezTo>
                  <a:lnTo>
                    <a:pt x="133" y="5"/>
                  </a:lnTo>
                  <a:cubicBezTo>
                    <a:pt x="140" y="0"/>
                    <a:pt x="150" y="2"/>
                    <a:pt x="154" y="9"/>
                  </a:cubicBezTo>
                  <a:cubicBezTo>
                    <a:pt x="158" y="16"/>
                    <a:pt x="156" y="25"/>
                    <a:pt x="149" y="30"/>
                  </a:cubicBezTo>
                  <a:lnTo>
                    <a:pt x="25" y="109"/>
                  </a:lnTo>
                  <a:cubicBezTo>
                    <a:pt x="22" y="110"/>
                    <a:pt x="20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6"/>
            <p:cNvSpPr/>
            <p:nvPr/>
          </p:nvSpPr>
          <p:spPr>
            <a:xfrm rot="6299991">
              <a:off x="1055944" y="4835001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4" h="160" extrusionOk="0">
                  <a:moveTo>
                    <a:pt x="16" y="159"/>
                  </a:moveTo>
                  <a:cubicBezTo>
                    <a:pt x="12" y="159"/>
                    <a:pt x="7" y="156"/>
                    <a:pt x="4" y="152"/>
                  </a:cubicBezTo>
                  <a:cubicBezTo>
                    <a:pt x="0" y="145"/>
                    <a:pt x="2" y="136"/>
                    <a:pt x="9" y="131"/>
                  </a:cubicBezTo>
                  <a:lnTo>
                    <a:pt x="209" y="5"/>
                  </a:lnTo>
                  <a:cubicBezTo>
                    <a:pt x="215" y="0"/>
                    <a:pt x="225" y="2"/>
                    <a:pt x="229" y="9"/>
                  </a:cubicBezTo>
                  <a:cubicBezTo>
                    <a:pt x="233" y="16"/>
                    <a:pt x="231" y="25"/>
                    <a:pt x="224" y="30"/>
                  </a:cubicBezTo>
                  <a:lnTo>
                    <a:pt x="24" y="157"/>
                  </a:lnTo>
                  <a:cubicBezTo>
                    <a:pt x="22" y="158"/>
                    <a:pt x="19" y="159"/>
                    <a:pt x="16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6"/>
            <p:cNvSpPr/>
            <p:nvPr/>
          </p:nvSpPr>
          <p:spPr>
            <a:xfrm rot="6299992">
              <a:off x="1224079" y="4813261"/>
              <a:ext cx="69564" cy="48308"/>
            </a:xfrm>
            <a:custGeom>
              <a:avLst/>
              <a:gdLst/>
              <a:ahLst/>
              <a:cxnLst/>
              <a:rect l="l" t="t" r="r" b="b"/>
              <a:pathLst>
                <a:path w="160" h="112" extrusionOk="0">
                  <a:moveTo>
                    <a:pt x="17" y="111"/>
                  </a:moveTo>
                  <a:cubicBezTo>
                    <a:pt x="12" y="111"/>
                    <a:pt x="7" y="109"/>
                    <a:pt x="5" y="104"/>
                  </a:cubicBezTo>
                  <a:cubicBezTo>
                    <a:pt x="0" y="97"/>
                    <a:pt x="2" y="88"/>
                    <a:pt x="9" y="84"/>
                  </a:cubicBezTo>
                  <a:lnTo>
                    <a:pt x="134" y="5"/>
                  </a:lnTo>
                  <a:cubicBezTo>
                    <a:pt x="141" y="0"/>
                    <a:pt x="150" y="2"/>
                    <a:pt x="154" y="9"/>
                  </a:cubicBezTo>
                  <a:cubicBezTo>
                    <a:pt x="159" y="16"/>
                    <a:pt x="157" y="25"/>
                    <a:pt x="150" y="30"/>
                  </a:cubicBezTo>
                  <a:lnTo>
                    <a:pt x="25" y="109"/>
                  </a:lnTo>
                  <a:cubicBezTo>
                    <a:pt x="23" y="110"/>
                    <a:pt x="20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 rot="6300009">
              <a:off x="1345467" y="4732533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6"/>
                    <a:pt x="4" y="152"/>
                  </a:cubicBezTo>
                  <a:cubicBezTo>
                    <a:pt x="0" y="145"/>
                    <a:pt x="2" y="136"/>
                    <a:pt x="9" y="131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29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2" y="158"/>
                    <a:pt x="19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 rot="6300006">
              <a:off x="1513602" y="4710793"/>
              <a:ext cx="69565" cy="48308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7" y="111"/>
                  </a:moveTo>
                  <a:cubicBezTo>
                    <a:pt x="12" y="111"/>
                    <a:pt x="7" y="109"/>
                    <a:pt x="4" y="104"/>
                  </a:cubicBezTo>
                  <a:cubicBezTo>
                    <a:pt x="0" y="97"/>
                    <a:pt x="2" y="88"/>
                    <a:pt x="9" y="84"/>
                  </a:cubicBezTo>
                  <a:lnTo>
                    <a:pt x="133" y="5"/>
                  </a:lnTo>
                  <a:cubicBezTo>
                    <a:pt x="140" y="0"/>
                    <a:pt x="149" y="2"/>
                    <a:pt x="153" y="9"/>
                  </a:cubicBezTo>
                  <a:cubicBezTo>
                    <a:pt x="158" y="16"/>
                    <a:pt x="156" y="25"/>
                    <a:pt x="149" y="30"/>
                  </a:cubicBezTo>
                  <a:lnTo>
                    <a:pt x="24" y="109"/>
                  </a:lnTo>
                  <a:cubicBezTo>
                    <a:pt x="22" y="110"/>
                    <a:pt x="19" y="111"/>
                    <a:pt x="17" y="11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6"/>
            <p:cNvSpPr/>
            <p:nvPr/>
          </p:nvSpPr>
          <p:spPr>
            <a:xfrm rot="6300009">
              <a:off x="1636858" y="4630564"/>
              <a:ext cx="102414" cy="69564"/>
            </a:xfrm>
            <a:custGeom>
              <a:avLst/>
              <a:gdLst/>
              <a:ahLst/>
              <a:cxnLst/>
              <a:rect l="l" t="t" r="r" b="b"/>
              <a:pathLst>
                <a:path w="235" h="160" extrusionOk="0">
                  <a:moveTo>
                    <a:pt x="17" y="159"/>
                  </a:moveTo>
                  <a:cubicBezTo>
                    <a:pt x="12" y="159"/>
                    <a:pt x="7" y="156"/>
                    <a:pt x="4" y="152"/>
                  </a:cubicBezTo>
                  <a:cubicBezTo>
                    <a:pt x="0" y="145"/>
                    <a:pt x="2" y="136"/>
                    <a:pt x="9" y="131"/>
                  </a:cubicBezTo>
                  <a:lnTo>
                    <a:pt x="209" y="5"/>
                  </a:lnTo>
                  <a:cubicBezTo>
                    <a:pt x="216" y="0"/>
                    <a:pt x="225" y="2"/>
                    <a:pt x="230" y="9"/>
                  </a:cubicBezTo>
                  <a:cubicBezTo>
                    <a:pt x="234" y="16"/>
                    <a:pt x="232" y="25"/>
                    <a:pt x="225" y="30"/>
                  </a:cubicBezTo>
                  <a:lnTo>
                    <a:pt x="25" y="157"/>
                  </a:lnTo>
                  <a:cubicBezTo>
                    <a:pt x="22" y="158"/>
                    <a:pt x="20" y="159"/>
                    <a:pt x="17" y="15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6"/>
            <p:cNvSpPr/>
            <p:nvPr/>
          </p:nvSpPr>
          <p:spPr>
            <a:xfrm rot="6300008">
              <a:off x="559825" y="4352916"/>
              <a:ext cx="649272" cy="732356"/>
            </a:xfrm>
            <a:custGeom>
              <a:avLst/>
              <a:gdLst/>
              <a:ahLst/>
              <a:cxnLst/>
              <a:rect l="l" t="t" r="r" b="b"/>
              <a:pathLst>
                <a:path w="1481" h="1672" extrusionOk="0">
                  <a:moveTo>
                    <a:pt x="1464" y="1671"/>
                  </a:moveTo>
                  <a:cubicBezTo>
                    <a:pt x="1464" y="1671"/>
                    <a:pt x="1464" y="1671"/>
                    <a:pt x="1463" y="1671"/>
                  </a:cubicBezTo>
                  <a:lnTo>
                    <a:pt x="14" y="1570"/>
                  </a:lnTo>
                  <a:cubicBezTo>
                    <a:pt x="10" y="1570"/>
                    <a:pt x="6" y="1568"/>
                    <a:pt x="4" y="1564"/>
                  </a:cubicBezTo>
                  <a:cubicBezTo>
                    <a:pt x="1" y="1561"/>
                    <a:pt x="0" y="1556"/>
                    <a:pt x="1" y="1552"/>
                  </a:cubicBezTo>
                  <a:lnTo>
                    <a:pt x="350" y="12"/>
                  </a:lnTo>
                  <a:cubicBezTo>
                    <a:pt x="351" y="6"/>
                    <a:pt x="356" y="2"/>
                    <a:pt x="362" y="1"/>
                  </a:cubicBezTo>
                  <a:cubicBezTo>
                    <a:pt x="368" y="0"/>
                    <a:pt x="373" y="2"/>
                    <a:pt x="377" y="7"/>
                  </a:cubicBezTo>
                  <a:lnTo>
                    <a:pt x="1477" y="1648"/>
                  </a:lnTo>
                  <a:cubicBezTo>
                    <a:pt x="1480" y="1653"/>
                    <a:pt x="1480" y="1659"/>
                    <a:pt x="1477" y="1664"/>
                  </a:cubicBezTo>
                  <a:cubicBezTo>
                    <a:pt x="1475" y="1668"/>
                    <a:pt x="1470" y="1671"/>
                    <a:pt x="1464" y="1671"/>
                  </a:cubicBezTo>
                  <a:close/>
                  <a:moveTo>
                    <a:pt x="34" y="1542"/>
                  </a:moveTo>
                  <a:lnTo>
                    <a:pt x="1435" y="1639"/>
                  </a:lnTo>
                  <a:lnTo>
                    <a:pt x="371" y="52"/>
                  </a:lnTo>
                  <a:lnTo>
                    <a:pt x="34" y="15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6"/>
          <p:cNvGrpSpPr/>
          <p:nvPr/>
        </p:nvGrpSpPr>
        <p:grpSpPr>
          <a:xfrm>
            <a:off x="273182" y="3062357"/>
            <a:ext cx="8678548" cy="1421451"/>
            <a:chOff x="273182" y="3062357"/>
            <a:chExt cx="8678548" cy="1421451"/>
          </a:xfrm>
        </p:grpSpPr>
        <p:sp>
          <p:nvSpPr>
            <p:cNvPr id="431" name="Google Shape;431;p16"/>
            <p:cNvSpPr/>
            <p:nvPr/>
          </p:nvSpPr>
          <p:spPr>
            <a:xfrm>
              <a:off x="273182" y="30623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8529054" y="4007436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6"/>
          <p:cNvGrpSpPr/>
          <p:nvPr/>
        </p:nvGrpSpPr>
        <p:grpSpPr>
          <a:xfrm>
            <a:off x="1466271" y="689303"/>
            <a:ext cx="7429889" cy="4311614"/>
            <a:chOff x="1466271" y="689303"/>
            <a:chExt cx="7429889" cy="4311614"/>
          </a:xfrm>
        </p:grpSpPr>
        <p:grpSp>
          <p:nvGrpSpPr>
            <p:cNvPr id="434" name="Google Shape;434;p16"/>
            <p:cNvGrpSpPr/>
            <p:nvPr/>
          </p:nvGrpSpPr>
          <p:grpSpPr>
            <a:xfrm>
              <a:off x="8584631" y="689303"/>
              <a:ext cx="311529" cy="578250"/>
              <a:chOff x="1196975" y="5856287"/>
              <a:chExt cx="231775" cy="430213"/>
            </a:xfrm>
          </p:grpSpPr>
          <p:sp>
            <p:nvSpPr>
              <p:cNvPr id="435" name="Google Shape;435;p16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16"/>
            <p:cNvGrpSpPr/>
            <p:nvPr/>
          </p:nvGrpSpPr>
          <p:grpSpPr>
            <a:xfrm rot="5400000">
              <a:off x="1599631" y="4556028"/>
              <a:ext cx="311529" cy="578250"/>
              <a:chOff x="1196975" y="5856287"/>
              <a:chExt cx="231775" cy="430213"/>
            </a:xfrm>
          </p:grpSpPr>
          <p:sp>
            <p:nvSpPr>
              <p:cNvPr id="443" name="Google Shape;443;p16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"/>
          <p:cNvSpPr txBox="1">
            <a:spLocks noGrp="1"/>
          </p:cNvSpPr>
          <p:nvPr>
            <p:ph type="title"/>
          </p:nvPr>
        </p:nvSpPr>
        <p:spPr>
          <a:xfrm>
            <a:off x="4331275" y="3100300"/>
            <a:ext cx="40995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52" name="Google Shape;452;p17"/>
          <p:cNvSpPr txBox="1">
            <a:spLocks noGrp="1"/>
          </p:cNvSpPr>
          <p:nvPr>
            <p:ph type="subTitle" idx="1"/>
          </p:nvPr>
        </p:nvSpPr>
        <p:spPr>
          <a:xfrm>
            <a:off x="3052250" y="614400"/>
            <a:ext cx="5378400" cy="23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53" name="Google Shape;453;p17"/>
          <p:cNvGrpSpPr/>
          <p:nvPr/>
        </p:nvGrpSpPr>
        <p:grpSpPr>
          <a:xfrm>
            <a:off x="551146" y="131413"/>
            <a:ext cx="6504775" cy="4848979"/>
            <a:chOff x="551146" y="131413"/>
            <a:chExt cx="6504775" cy="4848979"/>
          </a:xfrm>
        </p:grpSpPr>
        <p:grpSp>
          <p:nvGrpSpPr>
            <p:cNvPr id="454" name="Google Shape;454;p17"/>
            <p:cNvGrpSpPr/>
            <p:nvPr/>
          </p:nvGrpSpPr>
          <p:grpSpPr>
            <a:xfrm rot="5400000">
              <a:off x="684506" y="-1947"/>
              <a:ext cx="311529" cy="578250"/>
              <a:chOff x="1196975" y="5856287"/>
              <a:chExt cx="231775" cy="430213"/>
            </a:xfrm>
          </p:grpSpPr>
          <p:sp>
            <p:nvSpPr>
              <p:cNvPr id="455" name="Google Shape;455;p17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7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7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7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7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7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7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2" name="Google Shape;462;p17"/>
            <p:cNvGrpSpPr/>
            <p:nvPr/>
          </p:nvGrpSpPr>
          <p:grpSpPr>
            <a:xfrm rot="-5400000">
              <a:off x="6611031" y="4535503"/>
              <a:ext cx="311529" cy="578250"/>
              <a:chOff x="1196975" y="5856287"/>
              <a:chExt cx="231775" cy="430213"/>
            </a:xfrm>
          </p:grpSpPr>
          <p:sp>
            <p:nvSpPr>
              <p:cNvPr id="463" name="Google Shape;463;p17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7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7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7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7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7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7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0" name="Google Shape;470;p17"/>
          <p:cNvSpPr/>
          <p:nvPr/>
        </p:nvSpPr>
        <p:spPr>
          <a:xfrm>
            <a:off x="300284" y="2115325"/>
            <a:ext cx="355679" cy="403672"/>
          </a:xfrm>
          <a:custGeom>
            <a:avLst/>
            <a:gdLst/>
            <a:ahLst/>
            <a:cxnLst/>
            <a:rect l="l" t="t" r="r" b="b"/>
            <a:pathLst>
              <a:path w="719" h="815" extrusionOk="0">
                <a:moveTo>
                  <a:pt x="292" y="486"/>
                </a:moveTo>
                <a:lnTo>
                  <a:pt x="292" y="486"/>
                </a:lnTo>
                <a:cubicBezTo>
                  <a:pt x="191" y="435"/>
                  <a:pt x="94" y="378"/>
                  <a:pt x="0" y="316"/>
                </a:cubicBezTo>
                <a:lnTo>
                  <a:pt x="0" y="316"/>
                </a:lnTo>
                <a:cubicBezTo>
                  <a:pt x="100" y="305"/>
                  <a:pt x="198" y="296"/>
                  <a:pt x="298" y="288"/>
                </a:cubicBezTo>
                <a:lnTo>
                  <a:pt x="298" y="288"/>
                </a:lnTo>
                <a:cubicBezTo>
                  <a:pt x="302" y="191"/>
                  <a:pt x="310" y="95"/>
                  <a:pt x="321" y="0"/>
                </a:cubicBezTo>
                <a:lnTo>
                  <a:pt x="325" y="0"/>
                </a:lnTo>
                <a:lnTo>
                  <a:pt x="325" y="0"/>
                </a:lnTo>
                <a:cubicBezTo>
                  <a:pt x="376" y="90"/>
                  <a:pt x="425" y="181"/>
                  <a:pt x="475" y="270"/>
                </a:cubicBezTo>
                <a:lnTo>
                  <a:pt x="475" y="270"/>
                </a:lnTo>
                <a:cubicBezTo>
                  <a:pt x="557" y="261"/>
                  <a:pt x="637" y="254"/>
                  <a:pt x="718" y="246"/>
                </a:cubicBezTo>
                <a:lnTo>
                  <a:pt x="718" y="246"/>
                </a:lnTo>
                <a:cubicBezTo>
                  <a:pt x="669" y="312"/>
                  <a:pt x="621" y="378"/>
                  <a:pt x="574" y="444"/>
                </a:cubicBezTo>
                <a:lnTo>
                  <a:pt x="574" y="444"/>
                </a:lnTo>
                <a:cubicBezTo>
                  <a:pt x="612" y="514"/>
                  <a:pt x="650" y="583"/>
                  <a:pt x="689" y="652"/>
                </a:cubicBezTo>
                <a:lnTo>
                  <a:pt x="689" y="652"/>
                </a:lnTo>
                <a:cubicBezTo>
                  <a:pt x="617" y="628"/>
                  <a:pt x="548" y="602"/>
                  <a:pt x="480" y="573"/>
                </a:cubicBezTo>
                <a:lnTo>
                  <a:pt x="480" y="573"/>
                </a:lnTo>
                <a:cubicBezTo>
                  <a:pt x="421" y="653"/>
                  <a:pt x="362" y="734"/>
                  <a:pt x="303" y="814"/>
                </a:cubicBezTo>
                <a:lnTo>
                  <a:pt x="303" y="814"/>
                </a:lnTo>
                <a:cubicBezTo>
                  <a:pt x="296" y="705"/>
                  <a:pt x="292" y="595"/>
                  <a:pt x="292" y="486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/>
          </p:nvPr>
        </p:nvSpPr>
        <p:spPr>
          <a:xfrm>
            <a:off x="720000" y="1445375"/>
            <a:ext cx="3003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720000" y="2508575"/>
            <a:ext cx="30039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2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2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524" name="Google Shape;524;p22"/>
          <p:cNvGrpSpPr/>
          <p:nvPr/>
        </p:nvGrpSpPr>
        <p:grpSpPr>
          <a:xfrm>
            <a:off x="6529859" y="2831418"/>
            <a:ext cx="2398139" cy="2207677"/>
            <a:chOff x="6529859" y="2831418"/>
            <a:chExt cx="2398139" cy="2207677"/>
          </a:xfrm>
        </p:grpSpPr>
        <p:grpSp>
          <p:nvGrpSpPr>
            <p:cNvPr id="525" name="Google Shape;525;p22"/>
            <p:cNvGrpSpPr/>
            <p:nvPr/>
          </p:nvGrpSpPr>
          <p:grpSpPr>
            <a:xfrm rot="10800000">
              <a:off x="8616470" y="2831418"/>
              <a:ext cx="311529" cy="578250"/>
              <a:chOff x="1196975" y="5856287"/>
              <a:chExt cx="231775" cy="430213"/>
            </a:xfrm>
          </p:grpSpPr>
          <p:sp>
            <p:nvSpPr>
              <p:cNvPr id="526" name="Google Shape;526;p22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2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2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2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2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2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2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3" name="Google Shape;533;p22"/>
            <p:cNvGrpSpPr/>
            <p:nvPr/>
          </p:nvGrpSpPr>
          <p:grpSpPr>
            <a:xfrm rot="-5400000">
              <a:off x="6663220" y="4594206"/>
              <a:ext cx="311529" cy="578250"/>
              <a:chOff x="1196975" y="5856287"/>
              <a:chExt cx="231775" cy="430213"/>
            </a:xfrm>
          </p:grpSpPr>
          <p:sp>
            <p:nvSpPr>
              <p:cNvPr id="534" name="Google Shape;534;p22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2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2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2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2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2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2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1" name="Google Shape;541;p22"/>
          <p:cNvGrpSpPr/>
          <p:nvPr/>
        </p:nvGrpSpPr>
        <p:grpSpPr>
          <a:xfrm flipH="1">
            <a:off x="7951261" y="445029"/>
            <a:ext cx="2352287" cy="2268301"/>
            <a:chOff x="1449950" y="3813402"/>
            <a:chExt cx="2054220" cy="1980876"/>
          </a:xfrm>
        </p:grpSpPr>
        <p:sp>
          <p:nvSpPr>
            <p:cNvPr id="542" name="Google Shape;542;p22"/>
            <p:cNvSpPr/>
            <p:nvPr/>
          </p:nvSpPr>
          <p:spPr>
            <a:xfrm>
              <a:off x="1501577" y="4288922"/>
              <a:ext cx="2002593" cy="1505356"/>
            </a:xfrm>
            <a:custGeom>
              <a:avLst/>
              <a:gdLst/>
              <a:ahLst/>
              <a:cxnLst/>
              <a:rect l="l" t="t" r="r" b="b"/>
              <a:pathLst>
                <a:path w="3250" h="2445" extrusionOk="0">
                  <a:moveTo>
                    <a:pt x="3249" y="151"/>
                  </a:moveTo>
                  <a:lnTo>
                    <a:pt x="1527" y="2444"/>
                  </a:lnTo>
                  <a:lnTo>
                    <a:pt x="0" y="1383"/>
                  </a:lnTo>
                  <a:lnTo>
                    <a:pt x="1510" y="2361"/>
                  </a:lnTo>
                  <a:lnTo>
                    <a:pt x="3187" y="171"/>
                  </a:lnTo>
                  <a:lnTo>
                    <a:pt x="3077" y="37"/>
                  </a:lnTo>
                  <a:lnTo>
                    <a:pt x="3107" y="0"/>
                  </a:lnTo>
                  <a:lnTo>
                    <a:pt x="3249" y="15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1449950" y="4313377"/>
              <a:ext cx="2013459" cy="1431991"/>
            </a:xfrm>
            <a:custGeom>
              <a:avLst/>
              <a:gdLst/>
              <a:ahLst/>
              <a:cxnLst/>
              <a:rect l="l" t="t" r="r" b="b"/>
              <a:pathLst>
                <a:path w="3269" h="2325" extrusionOk="0">
                  <a:moveTo>
                    <a:pt x="3268" y="134"/>
                  </a:moveTo>
                  <a:lnTo>
                    <a:pt x="1591" y="2324"/>
                  </a:lnTo>
                  <a:lnTo>
                    <a:pt x="81" y="1346"/>
                  </a:lnTo>
                  <a:lnTo>
                    <a:pt x="81" y="1346"/>
                  </a:lnTo>
                  <a:cubicBezTo>
                    <a:pt x="0" y="1257"/>
                    <a:pt x="27" y="1101"/>
                    <a:pt x="27" y="1101"/>
                  </a:cubicBezTo>
                  <a:lnTo>
                    <a:pt x="1547" y="2081"/>
                  </a:lnTo>
                  <a:lnTo>
                    <a:pt x="3158" y="0"/>
                  </a:lnTo>
                  <a:lnTo>
                    <a:pt x="3268" y="13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1466253" y="3813402"/>
              <a:ext cx="1983575" cy="1779807"/>
            </a:xfrm>
            <a:custGeom>
              <a:avLst/>
              <a:gdLst/>
              <a:ahLst/>
              <a:cxnLst/>
              <a:rect l="l" t="t" r="r" b="b"/>
              <a:pathLst>
                <a:path w="3218" h="2890" extrusionOk="0">
                  <a:moveTo>
                    <a:pt x="3161" y="771"/>
                  </a:moveTo>
                  <a:lnTo>
                    <a:pt x="3131" y="808"/>
                  </a:lnTo>
                  <a:lnTo>
                    <a:pt x="1520" y="2889"/>
                  </a:lnTo>
                  <a:lnTo>
                    <a:pt x="0" y="1909"/>
                  </a:lnTo>
                  <a:lnTo>
                    <a:pt x="1627" y="0"/>
                  </a:lnTo>
                  <a:lnTo>
                    <a:pt x="3217" y="698"/>
                  </a:lnTo>
                  <a:lnTo>
                    <a:pt x="3161" y="77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1452666" y="4310660"/>
              <a:ext cx="1989010" cy="1364062"/>
            </a:xfrm>
            <a:custGeom>
              <a:avLst/>
              <a:gdLst/>
              <a:ahLst/>
              <a:cxnLst/>
              <a:rect l="l" t="t" r="r" b="b"/>
              <a:pathLst>
                <a:path w="3230" h="2214" extrusionOk="0">
                  <a:moveTo>
                    <a:pt x="1561" y="2213"/>
                  </a:moveTo>
                  <a:lnTo>
                    <a:pt x="1561" y="2213"/>
                  </a:lnTo>
                  <a:cubicBezTo>
                    <a:pt x="1559" y="2213"/>
                    <a:pt x="1555" y="2212"/>
                    <a:pt x="1552" y="2211"/>
                  </a:cubicBezTo>
                  <a:lnTo>
                    <a:pt x="11" y="1203"/>
                  </a:lnTo>
                  <a:lnTo>
                    <a:pt x="11" y="1203"/>
                  </a:lnTo>
                  <a:cubicBezTo>
                    <a:pt x="2" y="1197"/>
                    <a:pt x="0" y="1187"/>
                    <a:pt x="6" y="1178"/>
                  </a:cubicBezTo>
                  <a:lnTo>
                    <a:pt x="6" y="1178"/>
                  </a:lnTo>
                  <a:cubicBezTo>
                    <a:pt x="11" y="1170"/>
                    <a:pt x="21" y="1167"/>
                    <a:pt x="30" y="1173"/>
                  </a:cubicBezTo>
                  <a:lnTo>
                    <a:pt x="1559" y="2172"/>
                  </a:lnTo>
                  <a:lnTo>
                    <a:pt x="3195" y="10"/>
                  </a:lnTo>
                  <a:lnTo>
                    <a:pt x="3195" y="10"/>
                  </a:lnTo>
                  <a:cubicBezTo>
                    <a:pt x="3200" y="2"/>
                    <a:pt x="3212" y="0"/>
                    <a:pt x="3219" y="5"/>
                  </a:cubicBezTo>
                  <a:lnTo>
                    <a:pt x="3219" y="5"/>
                  </a:lnTo>
                  <a:cubicBezTo>
                    <a:pt x="3226" y="13"/>
                    <a:pt x="3229" y="23"/>
                    <a:pt x="3222" y="32"/>
                  </a:cubicBezTo>
                  <a:lnTo>
                    <a:pt x="1577" y="2206"/>
                  </a:lnTo>
                  <a:lnTo>
                    <a:pt x="1577" y="2206"/>
                  </a:lnTo>
                  <a:cubicBezTo>
                    <a:pt x="1572" y="2211"/>
                    <a:pt x="1567" y="2213"/>
                    <a:pt x="1561" y="221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1526032" y="3826989"/>
              <a:ext cx="1013530" cy="1217336"/>
            </a:xfrm>
            <a:custGeom>
              <a:avLst/>
              <a:gdLst/>
              <a:ahLst/>
              <a:cxnLst/>
              <a:rect l="l" t="t" r="r" b="b"/>
              <a:pathLst>
                <a:path w="1645" h="1975" extrusionOk="0">
                  <a:moveTo>
                    <a:pt x="20" y="1974"/>
                  </a:moveTo>
                  <a:lnTo>
                    <a:pt x="20" y="1974"/>
                  </a:lnTo>
                  <a:cubicBezTo>
                    <a:pt x="16" y="1974"/>
                    <a:pt x="12" y="1973"/>
                    <a:pt x="8" y="1970"/>
                  </a:cubicBezTo>
                  <a:lnTo>
                    <a:pt x="8" y="1970"/>
                  </a:lnTo>
                  <a:cubicBezTo>
                    <a:pt x="1" y="1963"/>
                    <a:pt x="0" y="1952"/>
                    <a:pt x="6" y="1945"/>
                  </a:cubicBezTo>
                  <a:lnTo>
                    <a:pt x="1611" y="9"/>
                  </a:lnTo>
                  <a:lnTo>
                    <a:pt x="1611" y="9"/>
                  </a:lnTo>
                  <a:cubicBezTo>
                    <a:pt x="1617" y="1"/>
                    <a:pt x="1629" y="0"/>
                    <a:pt x="1636" y="6"/>
                  </a:cubicBezTo>
                  <a:lnTo>
                    <a:pt x="1636" y="6"/>
                  </a:lnTo>
                  <a:cubicBezTo>
                    <a:pt x="1643" y="12"/>
                    <a:pt x="1644" y="24"/>
                    <a:pt x="1639" y="31"/>
                  </a:cubicBezTo>
                  <a:lnTo>
                    <a:pt x="33" y="1968"/>
                  </a:lnTo>
                  <a:lnTo>
                    <a:pt x="33" y="1968"/>
                  </a:lnTo>
                  <a:cubicBezTo>
                    <a:pt x="29" y="1971"/>
                    <a:pt x="25" y="1974"/>
                    <a:pt x="20" y="197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2381959" y="3935679"/>
              <a:ext cx="399434" cy="73365"/>
            </a:xfrm>
            <a:custGeom>
              <a:avLst/>
              <a:gdLst/>
              <a:ahLst/>
              <a:cxnLst/>
              <a:rect l="l" t="t" r="r" b="b"/>
              <a:pathLst>
                <a:path w="649" h="117" extrusionOk="0">
                  <a:moveTo>
                    <a:pt x="19" y="116"/>
                  </a:moveTo>
                  <a:lnTo>
                    <a:pt x="19" y="116"/>
                  </a:lnTo>
                  <a:cubicBezTo>
                    <a:pt x="10" y="116"/>
                    <a:pt x="2" y="110"/>
                    <a:pt x="1" y="100"/>
                  </a:cubicBezTo>
                  <a:lnTo>
                    <a:pt x="1" y="100"/>
                  </a:lnTo>
                  <a:cubicBezTo>
                    <a:pt x="0" y="91"/>
                    <a:pt x="7" y="83"/>
                    <a:pt x="17" y="81"/>
                  </a:cubicBezTo>
                  <a:lnTo>
                    <a:pt x="628" y="1"/>
                  </a:lnTo>
                  <a:lnTo>
                    <a:pt x="628" y="1"/>
                  </a:lnTo>
                  <a:cubicBezTo>
                    <a:pt x="636" y="0"/>
                    <a:pt x="646" y="7"/>
                    <a:pt x="646" y="16"/>
                  </a:cubicBezTo>
                  <a:lnTo>
                    <a:pt x="646" y="16"/>
                  </a:lnTo>
                  <a:cubicBezTo>
                    <a:pt x="648" y="26"/>
                    <a:pt x="641" y="34"/>
                    <a:pt x="632" y="35"/>
                  </a:cubicBezTo>
                  <a:lnTo>
                    <a:pt x="21" y="116"/>
                  </a:lnTo>
                  <a:lnTo>
                    <a:pt x="21" y="116"/>
                  </a:lnTo>
                  <a:cubicBezTo>
                    <a:pt x="20" y="116"/>
                    <a:pt x="20" y="116"/>
                    <a:pt x="19" y="11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2300442" y="3984590"/>
              <a:ext cx="589636" cy="127710"/>
            </a:xfrm>
            <a:custGeom>
              <a:avLst/>
              <a:gdLst/>
              <a:ahLst/>
              <a:cxnLst/>
              <a:rect l="l" t="t" r="r" b="b"/>
              <a:pathLst>
                <a:path w="957" h="206" extrusionOk="0">
                  <a:moveTo>
                    <a:pt x="19" y="205"/>
                  </a:moveTo>
                  <a:lnTo>
                    <a:pt x="19" y="205"/>
                  </a:lnTo>
                  <a:cubicBezTo>
                    <a:pt x="10" y="205"/>
                    <a:pt x="3" y="199"/>
                    <a:pt x="1" y="191"/>
                  </a:cubicBezTo>
                  <a:lnTo>
                    <a:pt x="1" y="191"/>
                  </a:lnTo>
                  <a:cubicBezTo>
                    <a:pt x="0" y="182"/>
                    <a:pt x="6" y="172"/>
                    <a:pt x="15" y="171"/>
                  </a:cubicBezTo>
                  <a:lnTo>
                    <a:pt x="935" y="2"/>
                  </a:lnTo>
                  <a:lnTo>
                    <a:pt x="935" y="2"/>
                  </a:lnTo>
                  <a:cubicBezTo>
                    <a:pt x="943" y="0"/>
                    <a:pt x="953" y="6"/>
                    <a:pt x="955" y="16"/>
                  </a:cubicBezTo>
                  <a:lnTo>
                    <a:pt x="955" y="16"/>
                  </a:lnTo>
                  <a:cubicBezTo>
                    <a:pt x="956" y="26"/>
                    <a:pt x="951" y="35"/>
                    <a:pt x="941" y="36"/>
                  </a:cubicBezTo>
                  <a:lnTo>
                    <a:pt x="22" y="205"/>
                  </a:lnTo>
                  <a:lnTo>
                    <a:pt x="22" y="205"/>
                  </a:lnTo>
                  <a:cubicBezTo>
                    <a:pt x="20" y="205"/>
                    <a:pt x="19" y="205"/>
                    <a:pt x="19" y="20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2"/>
            <p:cNvSpPr/>
            <p:nvPr/>
          </p:nvSpPr>
          <p:spPr>
            <a:xfrm>
              <a:off x="2191753" y="5416582"/>
              <a:ext cx="353240" cy="54345"/>
            </a:xfrm>
            <a:custGeom>
              <a:avLst/>
              <a:gdLst/>
              <a:ahLst/>
              <a:cxnLst/>
              <a:rect l="l" t="t" r="r" b="b"/>
              <a:pathLst>
                <a:path w="572" h="89" extrusionOk="0">
                  <a:moveTo>
                    <a:pt x="18" y="88"/>
                  </a:moveTo>
                  <a:lnTo>
                    <a:pt x="18" y="88"/>
                  </a:lnTo>
                  <a:cubicBezTo>
                    <a:pt x="10" y="88"/>
                    <a:pt x="2" y="81"/>
                    <a:pt x="1" y="71"/>
                  </a:cubicBezTo>
                  <a:lnTo>
                    <a:pt x="1" y="71"/>
                  </a:lnTo>
                  <a:cubicBezTo>
                    <a:pt x="0" y="62"/>
                    <a:pt x="7" y="53"/>
                    <a:pt x="17" y="52"/>
                  </a:cubicBezTo>
                  <a:lnTo>
                    <a:pt x="552" y="1"/>
                  </a:lnTo>
                  <a:lnTo>
                    <a:pt x="552" y="1"/>
                  </a:lnTo>
                  <a:cubicBezTo>
                    <a:pt x="562" y="0"/>
                    <a:pt x="571" y="8"/>
                    <a:pt x="571" y="18"/>
                  </a:cubicBezTo>
                  <a:lnTo>
                    <a:pt x="571" y="18"/>
                  </a:lnTo>
                  <a:cubicBezTo>
                    <a:pt x="571" y="27"/>
                    <a:pt x="565" y="35"/>
                    <a:pt x="556" y="37"/>
                  </a:cubicBezTo>
                  <a:lnTo>
                    <a:pt x="20" y="88"/>
                  </a:lnTo>
                  <a:lnTo>
                    <a:pt x="20" y="88"/>
                  </a:lnTo>
                  <a:cubicBezTo>
                    <a:pt x="19" y="88"/>
                    <a:pt x="19" y="88"/>
                    <a:pt x="18" y="8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2"/>
            <p:cNvSpPr/>
            <p:nvPr/>
          </p:nvSpPr>
          <p:spPr>
            <a:xfrm>
              <a:off x="2300442" y="5492665"/>
              <a:ext cx="179337" cy="48911"/>
            </a:xfrm>
            <a:custGeom>
              <a:avLst/>
              <a:gdLst/>
              <a:ahLst/>
              <a:cxnLst/>
              <a:rect l="l" t="t" r="r" b="b"/>
              <a:pathLst>
                <a:path w="292" h="79" extrusionOk="0">
                  <a:moveTo>
                    <a:pt x="18" y="78"/>
                  </a:moveTo>
                  <a:lnTo>
                    <a:pt x="18" y="78"/>
                  </a:lnTo>
                  <a:cubicBezTo>
                    <a:pt x="10" y="78"/>
                    <a:pt x="3" y="72"/>
                    <a:pt x="2" y="64"/>
                  </a:cubicBezTo>
                  <a:lnTo>
                    <a:pt x="2" y="64"/>
                  </a:lnTo>
                  <a:cubicBezTo>
                    <a:pt x="0" y="54"/>
                    <a:pt x="6" y="46"/>
                    <a:pt x="15" y="44"/>
                  </a:cubicBezTo>
                  <a:lnTo>
                    <a:pt x="270" y="1"/>
                  </a:lnTo>
                  <a:lnTo>
                    <a:pt x="270" y="1"/>
                  </a:lnTo>
                  <a:cubicBezTo>
                    <a:pt x="279" y="0"/>
                    <a:pt x="287" y="6"/>
                    <a:pt x="290" y="15"/>
                  </a:cubicBezTo>
                  <a:lnTo>
                    <a:pt x="290" y="15"/>
                  </a:lnTo>
                  <a:cubicBezTo>
                    <a:pt x="291" y="26"/>
                    <a:pt x="284" y="34"/>
                    <a:pt x="275" y="37"/>
                  </a:cubicBezTo>
                  <a:lnTo>
                    <a:pt x="22" y="78"/>
                  </a:lnTo>
                  <a:lnTo>
                    <a:pt x="22" y="78"/>
                  </a:lnTo>
                  <a:cubicBezTo>
                    <a:pt x="21" y="78"/>
                    <a:pt x="19" y="78"/>
                    <a:pt x="18" y="7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1466253" y="4365005"/>
              <a:ext cx="1997159" cy="1369496"/>
            </a:xfrm>
            <a:custGeom>
              <a:avLst/>
              <a:gdLst/>
              <a:ahLst/>
              <a:cxnLst/>
              <a:rect l="l" t="t" r="r" b="b"/>
              <a:pathLst>
                <a:path w="3239" h="2221" extrusionOk="0">
                  <a:moveTo>
                    <a:pt x="1559" y="2220"/>
                  </a:moveTo>
                  <a:lnTo>
                    <a:pt x="1559" y="2220"/>
                  </a:lnTo>
                  <a:cubicBezTo>
                    <a:pt x="1556" y="2220"/>
                    <a:pt x="1553" y="2219"/>
                    <a:pt x="1550" y="2218"/>
                  </a:cubicBezTo>
                  <a:lnTo>
                    <a:pt x="11" y="1220"/>
                  </a:lnTo>
                  <a:lnTo>
                    <a:pt x="11" y="1220"/>
                  </a:lnTo>
                  <a:cubicBezTo>
                    <a:pt x="3" y="1215"/>
                    <a:pt x="0" y="1204"/>
                    <a:pt x="5" y="1196"/>
                  </a:cubicBezTo>
                  <a:lnTo>
                    <a:pt x="5" y="1196"/>
                  </a:lnTo>
                  <a:cubicBezTo>
                    <a:pt x="11" y="1187"/>
                    <a:pt x="22" y="1185"/>
                    <a:pt x="30" y="1190"/>
                  </a:cubicBezTo>
                  <a:lnTo>
                    <a:pt x="1556" y="2178"/>
                  </a:lnTo>
                  <a:lnTo>
                    <a:pt x="3206" y="9"/>
                  </a:lnTo>
                  <a:lnTo>
                    <a:pt x="3206" y="9"/>
                  </a:lnTo>
                  <a:cubicBezTo>
                    <a:pt x="3210" y="2"/>
                    <a:pt x="3222" y="0"/>
                    <a:pt x="3229" y="5"/>
                  </a:cubicBezTo>
                  <a:lnTo>
                    <a:pt x="3229" y="5"/>
                  </a:lnTo>
                  <a:cubicBezTo>
                    <a:pt x="3237" y="12"/>
                    <a:pt x="3238" y="23"/>
                    <a:pt x="3233" y="30"/>
                  </a:cubicBezTo>
                  <a:lnTo>
                    <a:pt x="1574" y="2214"/>
                  </a:lnTo>
                  <a:lnTo>
                    <a:pt x="1574" y="2214"/>
                  </a:lnTo>
                  <a:cubicBezTo>
                    <a:pt x="1570" y="2218"/>
                    <a:pt x="1565" y="2220"/>
                    <a:pt x="1559" y="22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2311311" y="4117734"/>
              <a:ext cx="741805" cy="497257"/>
            </a:xfrm>
            <a:custGeom>
              <a:avLst/>
              <a:gdLst/>
              <a:ahLst/>
              <a:cxnLst/>
              <a:rect l="l" t="t" r="r" b="b"/>
              <a:pathLst>
                <a:path w="1206" h="805" extrusionOk="0">
                  <a:moveTo>
                    <a:pt x="280" y="0"/>
                  </a:moveTo>
                  <a:lnTo>
                    <a:pt x="1205" y="448"/>
                  </a:lnTo>
                  <a:lnTo>
                    <a:pt x="918" y="804"/>
                  </a:lnTo>
                  <a:lnTo>
                    <a:pt x="0" y="379"/>
                  </a:lnTo>
                  <a:lnTo>
                    <a:pt x="28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3"/>
          <p:cNvSpPr txBox="1">
            <a:spLocks noGrp="1"/>
          </p:cNvSpPr>
          <p:nvPr>
            <p:ph type="subTitle" idx="1"/>
          </p:nvPr>
        </p:nvSpPr>
        <p:spPr>
          <a:xfrm>
            <a:off x="4003472" y="2636725"/>
            <a:ext cx="2829300" cy="11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3"/>
          <p:cNvSpPr txBox="1">
            <a:spLocks noGrp="1"/>
          </p:cNvSpPr>
          <p:nvPr>
            <p:ph type="subTitle" idx="2"/>
          </p:nvPr>
        </p:nvSpPr>
        <p:spPr>
          <a:xfrm>
            <a:off x="877175" y="2636725"/>
            <a:ext cx="2829300" cy="11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3"/>
          <p:cNvSpPr txBox="1">
            <a:spLocks noGrp="1"/>
          </p:cNvSpPr>
          <p:nvPr>
            <p:ph type="subTitle" idx="3"/>
          </p:nvPr>
        </p:nvSpPr>
        <p:spPr>
          <a:xfrm>
            <a:off x="877175" y="2306425"/>
            <a:ext cx="2829300" cy="4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58" name="Google Shape;558;p23"/>
          <p:cNvSpPr txBox="1">
            <a:spLocks noGrp="1"/>
          </p:cNvSpPr>
          <p:nvPr>
            <p:ph type="subTitle" idx="4"/>
          </p:nvPr>
        </p:nvSpPr>
        <p:spPr>
          <a:xfrm>
            <a:off x="4003479" y="2306425"/>
            <a:ext cx="2829300" cy="4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559" name="Google Shape;559;p23"/>
          <p:cNvGrpSpPr/>
          <p:nvPr/>
        </p:nvGrpSpPr>
        <p:grpSpPr>
          <a:xfrm>
            <a:off x="132959" y="1462494"/>
            <a:ext cx="8680639" cy="3543063"/>
            <a:chOff x="132959" y="1462494"/>
            <a:chExt cx="8680639" cy="3543063"/>
          </a:xfrm>
        </p:grpSpPr>
        <p:sp>
          <p:nvSpPr>
            <p:cNvPr id="560" name="Google Shape;560;p23"/>
            <p:cNvSpPr/>
            <p:nvPr/>
          </p:nvSpPr>
          <p:spPr>
            <a:xfrm>
              <a:off x="8468719" y="1462494"/>
              <a:ext cx="344879" cy="388706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1799734" y="4759760"/>
              <a:ext cx="228651" cy="245798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3"/>
            <p:cNvSpPr/>
            <p:nvPr/>
          </p:nvSpPr>
          <p:spPr>
            <a:xfrm rot="10800000">
              <a:off x="132959" y="3694010"/>
              <a:ext cx="228651" cy="245798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3" name="Google Shape;563;p23"/>
          <p:cNvGrpSpPr/>
          <p:nvPr/>
        </p:nvGrpSpPr>
        <p:grpSpPr>
          <a:xfrm rot="5400000">
            <a:off x="2375895" y="4416468"/>
            <a:ext cx="311529" cy="578250"/>
            <a:chOff x="1196975" y="5856287"/>
            <a:chExt cx="231775" cy="430213"/>
          </a:xfrm>
        </p:grpSpPr>
        <p:sp>
          <p:nvSpPr>
            <p:cNvPr id="564" name="Google Shape;564;p23"/>
            <p:cNvSpPr/>
            <p:nvPr/>
          </p:nvSpPr>
          <p:spPr>
            <a:xfrm>
              <a:off x="1328737" y="6122987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5" extrusionOk="0">
                  <a:moveTo>
                    <a:pt x="19" y="184"/>
                  </a:moveTo>
                  <a:cubicBezTo>
                    <a:pt x="9" y="184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4"/>
                    <a:pt x="19" y="1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1328737" y="6219825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4" extrusionOk="0">
                  <a:moveTo>
                    <a:pt x="19" y="183"/>
                  </a:moveTo>
                  <a:cubicBezTo>
                    <a:pt x="9" y="183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3"/>
                    <a:pt x="19" y="1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352550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5" y="0"/>
                    <a:pt x="184" y="8"/>
                    <a:pt x="184" y="19"/>
                  </a:cubicBezTo>
                  <a:cubicBezTo>
                    <a:pt x="184" y="29"/>
                    <a:pt x="175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254125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6" y="0"/>
                    <a:pt x="184" y="8"/>
                    <a:pt x="184" y="19"/>
                  </a:cubicBezTo>
                  <a:cubicBezTo>
                    <a:pt x="184" y="29"/>
                    <a:pt x="176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1270000" y="5856287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119697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139382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7" y="0"/>
                  </a:moveTo>
                  <a:cubicBezTo>
                    <a:pt x="0" y="0"/>
                    <a:pt x="0" y="73"/>
                    <a:pt x="47" y="73"/>
                  </a:cubicBezTo>
                  <a:cubicBezTo>
                    <a:pt x="95" y="73"/>
                    <a:pt x="95" y="0"/>
                    <a:pt x="47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4"/>
          <p:cNvSpPr txBox="1">
            <a:spLocks noGrp="1"/>
          </p:cNvSpPr>
          <p:nvPr>
            <p:ph type="subTitle" idx="1"/>
          </p:nvPr>
        </p:nvSpPr>
        <p:spPr>
          <a:xfrm>
            <a:off x="3826605" y="1482575"/>
            <a:ext cx="27159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4"/>
          <p:cNvSpPr txBox="1">
            <a:spLocks noGrp="1"/>
          </p:cNvSpPr>
          <p:nvPr>
            <p:ph type="subTitle" idx="2"/>
          </p:nvPr>
        </p:nvSpPr>
        <p:spPr>
          <a:xfrm>
            <a:off x="920338" y="1482575"/>
            <a:ext cx="27159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5" name="Google Shape;575;p24"/>
          <p:cNvGrpSpPr/>
          <p:nvPr/>
        </p:nvGrpSpPr>
        <p:grpSpPr>
          <a:xfrm>
            <a:off x="164363" y="3524900"/>
            <a:ext cx="1193037" cy="1414445"/>
            <a:chOff x="164363" y="3524900"/>
            <a:chExt cx="1193037" cy="1414445"/>
          </a:xfrm>
        </p:grpSpPr>
        <p:sp>
          <p:nvSpPr>
            <p:cNvPr id="576" name="Google Shape;576;p24"/>
            <p:cNvSpPr/>
            <p:nvPr/>
          </p:nvSpPr>
          <p:spPr>
            <a:xfrm>
              <a:off x="359336" y="3524900"/>
              <a:ext cx="284948" cy="286874"/>
            </a:xfrm>
            <a:custGeom>
              <a:avLst/>
              <a:gdLst/>
              <a:ahLst/>
              <a:cxnLst/>
              <a:rect l="l" t="t" r="r" b="b"/>
              <a:pathLst>
                <a:path w="651" h="655" extrusionOk="0">
                  <a:moveTo>
                    <a:pt x="441" y="399"/>
                  </a:moveTo>
                  <a:lnTo>
                    <a:pt x="502" y="602"/>
                  </a:lnTo>
                  <a:lnTo>
                    <a:pt x="327" y="654"/>
                  </a:lnTo>
                  <a:lnTo>
                    <a:pt x="267" y="451"/>
                  </a:lnTo>
                  <a:cubicBezTo>
                    <a:pt x="266" y="447"/>
                    <a:pt x="263" y="444"/>
                    <a:pt x="260" y="442"/>
                  </a:cubicBezTo>
                  <a:cubicBezTo>
                    <a:pt x="258" y="441"/>
                    <a:pt x="255" y="440"/>
                    <a:pt x="253" y="440"/>
                  </a:cubicBezTo>
                  <a:cubicBezTo>
                    <a:pt x="251" y="440"/>
                    <a:pt x="250" y="440"/>
                    <a:pt x="248" y="441"/>
                  </a:cubicBezTo>
                  <a:lnTo>
                    <a:pt x="50" y="500"/>
                  </a:lnTo>
                  <a:lnTo>
                    <a:pt x="0" y="333"/>
                  </a:lnTo>
                  <a:lnTo>
                    <a:pt x="199" y="274"/>
                  </a:lnTo>
                  <a:cubicBezTo>
                    <a:pt x="207" y="272"/>
                    <a:pt x="211" y="263"/>
                    <a:pt x="209" y="256"/>
                  </a:cubicBezTo>
                  <a:lnTo>
                    <a:pt x="148" y="52"/>
                  </a:lnTo>
                  <a:lnTo>
                    <a:pt x="323" y="0"/>
                  </a:lnTo>
                  <a:lnTo>
                    <a:pt x="383" y="203"/>
                  </a:lnTo>
                  <a:cubicBezTo>
                    <a:pt x="384" y="207"/>
                    <a:pt x="387" y="210"/>
                    <a:pt x="391" y="212"/>
                  </a:cubicBezTo>
                  <a:cubicBezTo>
                    <a:pt x="394" y="214"/>
                    <a:pt x="398" y="214"/>
                    <a:pt x="402" y="213"/>
                  </a:cubicBezTo>
                  <a:lnTo>
                    <a:pt x="601" y="154"/>
                  </a:lnTo>
                  <a:lnTo>
                    <a:pt x="650" y="321"/>
                  </a:lnTo>
                  <a:lnTo>
                    <a:pt x="451" y="380"/>
                  </a:lnTo>
                  <a:cubicBezTo>
                    <a:pt x="444" y="382"/>
                    <a:pt x="439" y="391"/>
                    <a:pt x="441" y="39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24"/>
            <p:cNvGrpSpPr/>
            <p:nvPr/>
          </p:nvGrpSpPr>
          <p:grpSpPr>
            <a:xfrm>
              <a:off x="920355" y="4523473"/>
              <a:ext cx="437045" cy="415872"/>
              <a:chOff x="1040830" y="4500348"/>
              <a:chExt cx="437045" cy="415872"/>
            </a:xfrm>
          </p:grpSpPr>
          <p:sp>
            <p:nvSpPr>
              <p:cNvPr id="578" name="Google Shape;578;p24"/>
              <p:cNvSpPr/>
              <p:nvPr/>
            </p:nvSpPr>
            <p:spPr>
              <a:xfrm>
                <a:off x="1040830" y="4500348"/>
                <a:ext cx="437045" cy="41587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952" extrusionOk="0">
                    <a:moveTo>
                      <a:pt x="782" y="553"/>
                    </a:moveTo>
                    <a:lnTo>
                      <a:pt x="1001" y="642"/>
                    </a:lnTo>
                    <a:lnTo>
                      <a:pt x="765" y="761"/>
                    </a:lnTo>
                    <a:lnTo>
                      <a:pt x="673" y="753"/>
                    </a:lnTo>
                    <a:cubicBezTo>
                      <a:pt x="635" y="837"/>
                      <a:pt x="589" y="874"/>
                      <a:pt x="512" y="913"/>
                    </a:cubicBezTo>
                    <a:cubicBezTo>
                      <a:pt x="463" y="938"/>
                      <a:pt x="414" y="950"/>
                      <a:pt x="365" y="951"/>
                    </a:cubicBezTo>
                    <a:cubicBezTo>
                      <a:pt x="317" y="951"/>
                      <a:pt x="273" y="939"/>
                      <a:pt x="234" y="916"/>
                    </a:cubicBezTo>
                    <a:cubicBezTo>
                      <a:pt x="194" y="892"/>
                      <a:pt x="164" y="858"/>
                      <a:pt x="141" y="814"/>
                    </a:cubicBezTo>
                    <a:cubicBezTo>
                      <a:pt x="91" y="714"/>
                      <a:pt x="107" y="611"/>
                      <a:pt x="190" y="506"/>
                    </a:cubicBezTo>
                    <a:cubicBezTo>
                      <a:pt x="109" y="475"/>
                      <a:pt x="54" y="432"/>
                      <a:pt x="26" y="375"/>
                    </a:cubicBezTo>
                    <a:cubicBezTo>
                      <a:pt x="7" y="338"/>
                      <a:pt x="0" y="298"/>
                      <a:pt x="5" y="256"/>
                    </a:cubicBezTo>
                    <a:cubicBezTo>
                      <a:pt x="11" y="214"/>
                      <a:pt x="28" y="175"/>
                      <a:pt x="57" y="137"/>
                    </a:cubicBezTo>
                    <a:cubicBezTo>
                      <a:pt x="86" y="100"/>
                      <a:pt x="126" y="69"/>
                      <a:pt x="176" y="43"/>
                    </a:cubicBezTo>
                    <a:cubicBezTo>
                      <a:pt x="226" y="18"/>
                      <a:pt x="274" y="4"/>
                      <a:pt x="321" y="2"/>
                    </a:cubicBezTo>
                    <a:cubicBezTo>
                      <a:pt x="367" y="0"/>
                      <a:pt x="409" y="8"/>
                      <a:pt x="445" y="28"/>
                    </a:cubicBezTo>
                    <a:cubicBezTo>
                      <a:pt x="482" y="48"/>
                      <a:pt x="510" y="78"/>
                      <a:pt x="530" y="118"/>
                    </a:cubicBezTo>
                    <a:cubicBezTo>
                      <a:pt x="553" y="163"/>
                      <a:pt x="560" y="211"/>
                      <a:pt x="552" y="263"/>
                    </a:cubicBezTo>
                    <a:cubicBezTo>
                      <a:pt x="544" y="314"/>
                      <a:pt x="521" y="363"/>
                      <a:pt x="483" y="406"/>
                    </a:cubicBezTo>
                    <a:cubicBezTo>
                      <a:pt x="504" y="415"/>
                      <a:pt x="521" y="423"/>
                      <a:pt x="533" y="430"/>
                    </a:cubicBezTo>
                    <a:lnTo>
                      <a:pt x="610" y="463"/>
                    </a:lnTo>
                    <a:cubicBezTo>
                      <a:pt x="627" y="420"/>
                      <a:pt x="640" y="370"/>
                      <a:pt x="651" y="313"/>
                    </a:cubicBezTo>
                    <a:lnTo>
                      <a:pt x="824" y="365"/>
                    </a:lnTo>
                    <a:cubicBezTo>
                      <a:pt x="819" y="431"/>
                      <a:pt x="805" y="494"/>
                      <a:pt x="782" y="553"/>
                    </a:cubicBezTo>
                    <a:close/>
                    <a:moveTo>
                      <a:pt x="361" y="273"/>
                    </a:moveTo>
                    <a:cubicBezTo>
                      <a:pt x="364" y="257"/>
                      <a:pt x="359" y="237"/>
                      <a:pt x="348" y="215"/>
                    </a:cubicBezTo>
                    <a:cubicBezTo>
                      <a:pt x="340" y="199"/>
                      <a:pt x="328" y="188"/>
                      <a:pt x="314" y="184"/>
                    </a:cubicBezTo>
                    <a:cubicBezTo>
                      <a:pt x="299" y="179"/>
                      <a:pt x="283" y="181"/>
                      <a:pt x="266" y="189"/>
                    </a:cubicBezTo>
                    <a:cubicBezTo>
                      <a:pt x="225" y="210"/>
                      <a:pt x="214" y="238"/>
                      <a:pt x="232" y="274"/>
                    </a:cubicBezTo>
                    <a:cubicBezTo>
                      <a:pt x="239" y="288"/>
                      <a:pt x="251" y="300"/>
                      <a:pt x="266" y="308"/>
                    </a:cubicBezTo>
                    <a:cubicBezTo>
                      <a:pt x="282" y="317"/>
                      <a:pt x="304" y="324"/>
                      <a:pt x="332" y="330"/>
                    </a:cubicBezTo>
                    <a:cubicBezTo>
                      <a:pt x="349" y="308"/>
                      <a:pt x="359" y="289"/>
                      <a:pt x="361" y="273"/>
                    </a:cubicBezTo>
                    <a:close/>
                    <a:moveTo>
                      <a:pt x="506" y="667"/>
                    </a:moveTo>
                    <a:lnTo>
                      <a:pt x="347" y="593"/>
                    </a:lnTo>
                    <a:cubicBezTo>
                      <a:pt x="326" y="624"/>
                      <a:pt x="324" y="657"/>
                      <a:pt x="341" y="690"/>
                    </a:cubicBezTo>
                    <a:cubicBezTo>
                      <a:pt x="352" y="712"/>
                      <a:pt x="367" y="727"/>
                      <a:pt x="386" y="734"/>
                    </a:cubicBezTo>
                    <a:cubicBezTo>
                      <a:pt x="405" y="741"/>
                      <a:pt x="425" y="739"/>
                      <a:pt x="447" y="728"/>
                    </a:cubicBezTo>
                    <a:cubicBezTo>
                      <a:pt x="478" y="712"/>
                      <a:pt x="498" y="692"/>
                      <a:pt x="506" y="6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24"/>
              <p:cNvSpPr/>
              <p:nvPr/>
            </p:nvSpPr>
            <p:spPr>
              <a:xfrm>
                <a:off x="1054306" y="4538855"/>
                <a:ext cx="57759" cy="136698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11" extrusionOk="0">
                    <a:moveTo>
                      <a:pt x="60" y="310"/>
                    </a:moveTo>
                    <a:cubicBezTo>
                      <a:pt x="55" y="310"/>
                      <a:pt x="51" y="308"/>
                      <a:pt x="48" y="304"/>
                    </a:cubicBezTo>
                    <a:cubicBezTo>
                      <a:pt x="14" y="258"/>
                      <a:pt x="0" y="197"/>
                      <a:pt x="11" y="141"/>
                    </a:cubicBezTo>
                    <a:cubicBezTo>
                      <a:pt x="22" y="85"/>
                      <a:pt x="58" y="34"/>
                      <a:pt x="107" y="4"/>
                    </a:cubicBezTo>
                    <a:cubicBezTo>
                      <a:pt x="114" y="0"/>
                      <a:pt x="123" y="3"/>
                      <a:pt x="127" y="10"/>
                    </a:cubicBezTo>
                    <a:cubicBezTo>
                      <a:pt x="131" y="17"/>
                      <a:pt x="129" y="26"/>
                      <a:pt x="122" y="30"/>
                    </a:cubicBezTo>
                    <a:cubicBezTo>
                      <a:pt x="80" y="55"/>
                      <a:pt x="49" y="99"/>
                      <a:pt x="40" y="147"/>
                    </a:cubicBezTo>
                    <a:cubicBezTo>
                      <a:pt x="30" y="195"/>
                      <a:pt x="42" y="247"/>
                      <a:pt x="72" y="286"/>
                    </a:cubicBezTo>
                    <a:cubicBezTo>
                      <a:pt x="77" y="293"/>
                      <a:pt x="75" y="302"/>
                      <a:pt x="69" y="307"/>
                    </a:cubicBezTo>
                    <a:cubicBezTo>
                      <a:pt x="66" y="309"/>
                      <a:pt x="63" y="310"/>
                      <a:pt x="60" y="3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0" name="Google Shape;580;p24"/>
            <p:cNvGrpSpPr/>
            <p:nvPr/>
          </p:nvGrpSpPr>
          <p:grpSpPr>
            <a:xfrm>
              <a:off x="164363" y="3968642"/>
              <a:ext cx="583371" cy="635358"/>
              <a:chOff x="186088" y="3968642"/>
              <a:chExt cx="583371" cy="635358"/>
            </a:xfrm>
          </p:grpSpPr>
          <p:sp>
            <p:nvSpPr>
              <p:cNvPr id="581" name="Google Shape;581;p24"/>
              <p:cNvSpPr/>
              <p:nvPr/>
            </p:nvSpPr>
            <p:spPr>
              <a:xfrm>
                <a:off x="193789" y="3968642"/>
                <a:ext cx="564119" cy="514065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176" extrusionOk="0">
                    <a:moveTo>
                      <a:pt x="618" y="159"/>
                    </a:moveTo>
                    <a:cubicBezTo>
                      <a:pt x="618" y="159"/>
                      <a:pt x="628" y="210"/>
                      <a:pt x="657" y="269"/>
                    </a:cubicBezTo>
                    <a:cubicBezTo>
                      <a:pt x="660" y="275"/>
                      <a:pt x="663" y="280"/>
                      <a:pt x="667" y="286"/>
                    </a:cubicBezTo>
                    <a:cubicBezTo>
                      <a:pt x="689" y="326"/>
                      <a:pt x="721" y="368"/>
                      <a:pt x="764" y="397"/>
                    </a:cubicBezTo>
                    <a:cubicBezTo>
                      <a:pt x="876" y="471"/>
                      <a:pt x="993" y="409"/>
                      <a:pt x="993" y="409"/>
                    </a:cubicBezTo>
                    <a:lnTo>
                      <a:pt x="1290" y="606"/>
                    </a:lnTo>
                    <a:lnTo>
                      <a:pt x="912" y="1175"/>
                    </a:lnTo>
                    <a:lnTo>
                      <a:pt x="616" y="978"/>
                    </a:lnTo>
                    <a:cubicBezTo>
                      <a:pt x="616" y="978"/>
                      <a:pt x="627" y="846"/>
                      <a:pt x="516" y="771"/>
                    </a:cubicBezTo>
                    <a:cubicBezTo>
                      <a:pt x="404" y="697"/>
                      <a:pt x="240" y="728"/>
                      <a:pt x="240" y="728"/>
                    </a:cubicBezTo>
                    <a:lnTo>
                      <a:pt x="0" y="568"/>
                    </a:lnTo>
                    <a:lnTo>
                      <a:pt x="378" y="0"/>
                    </a:lnTo>
                    <a:lnTo>
                      <a:pt x="618" y="159"/>
                    </a:lnTo>
                    <a:close/>
                    <a:moveTo>
                      <a:pt x="959" y="985"/>
                    </a:moveTo>
                    <a:lnTo>
                      <a:pt x="994" y="932"/>
                    </a:lnTo>
                    <a:lnTo>
                      <a:pt x="1142" y="709"/>
                    </a:lnTo>
                    <a:lnTo>
                      <a:pt x="340" y="176"/>
                    </a:lnTo>
                    <a:lnTo>
                      <a:pt x="192" y="399"/>
                    </a:lnTo>
                    <a:lnTo>
                      <a:pt x="157" y="452"/>
                    </a:lnTo>
                    <a:lnTo>
                      <a:pt x="959" y="9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93789" y="4217010"/>
                <a:ext cx="273395" cy="238741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0" y="0"/>
                    </a:moveTo>
                    <a:lnTo>
                      <a:pt x="23" y="278"/>
                    </a:lnTo>
                    <a:lnTo>
                      <a:pt x="262" y="437"/>
                    </a:lnTo>
                    <a:cubicBezTo>
                      <a:pt x="262" y="437"/>
                      <a:pt x="427" y="406"/>
                      <a:pt x="539" y="481"/>
                    </a:cubicBezTo>
                    <a:cubicBezTo>
                      <a:pt x="568" y="500"/>
                      <a:pt x="588" y="523"/>
                      <a:pt x="603" y="546"/>
                    </a:cubicBezTo>
                    <a:lnTo>
                      <a:pt x="616" y="410"/>
                    </a:lnTo>
                    <a:cubicBezTo>
                      <a:pt x="616" y="410"/>
                      <a:pt x="627" y="278"/>
                      <a:pt x="516" y="203"/>
                    </a:cubicBezTo>
                    <a:cubicBezTo>
                      <a:pt x="404" y="129"/>
                      <a:pt x="240" y="160"/>
                      <a:pt x="240" y="16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263100" y="4143847"/>
                <a:ext cx="365810" cy="256068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87" extrusionOk="0">
                    <a:moveTo>
                      <a:pt x="819" y="559"/>
                    </a:moveTo>
                    <a:lnTo>
                      <a:pt x="802" y="586"/>
                    </a:lnTo>
                    <a:lnTo>
                      <a:pt x="0" y="53"/>
                    </a:lnTo>
                    <a:lnTo>
                      <a:pt x="35" y="0"/>
                    </a:lnTo>
                    <a:lnTo>
                      <a:pt x="837" y="533"/>
                    </a:lnTo>
                    <a:lnTo>
                      <a:pt x="819" y="55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278503" y="4045655"/>
                <a:ext cx="415868" cy="331157"/>
              </a:xfrm>
              <a:custGeom>
                <a:avLst/>
                <a:gdLst/>
                <a:ahLst/>
                <a:cxnLst/>
                <a:rect l="l" t="t" r="r" b="b"/>
                <a:pathLst>
                  <a:path w="951" h="757" extrusionOk="0">
                    <a:moveTo>
                      <a:pt x="950" y="533"/>
                    </a:moveTo>
                    <a:lnTo>
                      <a:pt x="802" y="756"/>
                    </a:lnTo>
                    <a:lnTo>
                      <a:pt x="0" y="223"/>
                    </a:lnTo>
                    <a:lnTo>
                      <a:pt x="148" y="0"/>
                    </a:lnTo>
                    <a:lnTo>
                      <a:pt x="950" y="533"/>
                    </a:lnTo>
                    <a:close/>
                    <a:moveTo>
                      <a:pt x="518" y="423"/>
                    </a:moveTo>
                    <a:cubicBezTo>
                      <a:pt x="541" y="389"/>
                      <a:pt x="531" y="343"/>
                      <a:pt x="497" y="320"/>
                    </a:cubicBezTo>
                    <a:cubicBezTo>
                      <a:pt x="463" y="297"/>
                      <a:pt x="418" y="306"/>
                      <a:pt x="395" y="341"/>
                    </a:cubicBezTo>
                    <a:cubicBezTo>
                      <a:pt x="372" y="375"/>
                      <a:pt x="382" y="421"/>
                      <a:pt x="416" y="444"/>
                    </a:cubicBezTo>
                    <a:cubicBezTo>
                      <a:pt x="449" y="466"/>
                      <a:pt x="495" y="457"/>
                      <a:pt x="518" y="4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457556" y="4234337"/>
                <a:ext cx="311902" cy="36966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847" extrusionOk="0">
                    <a:moveTo>
                      <a:pt x="13" y="372"/>
                    </a:moveTo>
                    <a:lnTo>
                      <a:pt x="0" y="508"/>
                    </a:lnTo>
                    <a:cubicBezTo>
                      <a:pt x="5" y="516"/>
                      <a:pt x="10" y="524"/>
                      <a:pt x="13" y="532"/>
                    </a:cubicBezTo>
                    <a:cubicBezTo>
                      <a:pt x="40" y="592"/>
                      <a:pt x="35" y="649"/>
                      <a:pt x="35" y="649"/>
                    </a:cubicBezTo>
                    <a:lnTo>
                      <a:pt x="332" y="846"/>
                    </a:lnTo>
                    <a:lnTo>
                      <a:pt x="713" y="288"/>
                    </a:lnTo>
                    <a:lnTo>
                      <a:pt x="687" y="0"/>
                    </a:lnTo>
                    <a:lnTo>
                      <a:pt x="309" y="569"/>
                    </a:lnTo>
                    <a:lnTo>
                      <a:pt x="13" y="37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440229" y="4174653"/>
                <a:ext cx="75086" cy="7508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70" extrusionOk="0">
                    <a:moveTo>
                      <a:pt x="23" y="44"/>
                    </a:moveTo>
                    <a:cubicBezTo>
                      <a:pt x="0" y="78"/>
                      <a:pt x="10" y="124"/>
                      <a:pt x="44" y="147"/>
                    </a:cubicBezTo>
                    <a:cubicBezTo>
                      <a:pt x="77" y="169"/>
                      <a:pt x="123" y="160"/>
                      <a:pt x="146" y="126"/>
                    </a:cubicBezTo>
                    <a:cubicBezTo>
                      <a:pt x="169" y="92"/>
                      <a:pt x="159" y="46"/>
                      <a:pt x="125" y="23"/>
                    </a:cubicBezTo>
                    <a:cubicBezTo>
                      <a:pt x="91" y="0"/>
                      <a:pt x="46" y="9"/>
                      <a:pt x="23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186088" y="4209309"/>
                <a:ext cx="577597" cy="27917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639" extrusionOk="0">
                    <a:moveTo>
                      <a:pt x="929" y="638"/>
                    </a:moveTo>
                    <a:cubicBezTo>
                      <a:pt x="926" y="638"/>
                      <a:pt x="923" y="637"/>
                      <a:pt x="921" y="635"/>
                    </a:cubicBezTo>
                    <a:lnTo>
                      <a:pt x="625" y="438"/>
                    </a:lnTo>
                    <a:cubicBezTo>
                      <a:pt x="621" y="435"/>
                      <a:pt x="618" y="431"/>
                      <a:pt x="618" y="425"/>
                    </a:cubicBezTo>
                    <a:cubicBezTo>
                      <a:pt x="618" y="424"/>
                      <a:pt x="618" y="314"/>
                      <a:pt x="536" y="244"/>
                    </a:cubicBezTo>
                    <a:cubicBezTo>
                      <a:pt x="474" y="190"/>
                      <a:pt x="381" y="172"/>
                      <a:pt x="259" y="190"/>
                    </a:cubicBezTo>
                    <a:cubicBezTo>
                      <a:pt x="255" y="191"/>
                      <a:pt x="252" y="190"/>
                      <a:pt x="248" y="188"/>
                    </a:cubicBezTo>
                    <a:lnTo>
                      <a:pt x="9" y="29"/>
                    </a:lnTo>
                    <a:cubicBezTo>
                      <a:pt x="2" y="24"/>
                      <a:pt x="0" y="15"/>
                      <a:pt x="5" y="8"/>
                    </a:cubicBezTo>
                    <a:cubicBezTo>
                      <a:pt x="9" y="1"/>
                      <a:pt x="19" y="0"/>
                      <a:pt x="25" y="4"/>
                    </a:cubicBezTo>
                    <a:lnTo>
                      <a:pt x="260" y="160"/>
                    </a:lnTo>
                    <a:cubicBezTo>
                      <a:pt x="388" y="142"/>
                      <a:pt x="488" y="162"/>
                      <a:pt x="556" y="221"/>
                    </a:cubicBezTo>
                    <a:cubicBezTo>
                      <a:pt x="635" y="290"/>
                      <a:pt x="645" y="388"/>
                      <a:pt x="647" y="418"/>
                    </a:cubicBezTo>
                    <a:lnTo>
                      <a:pt x="925" y="602"/>
                    </a:lnTo>
                    <a:lnTo>
                      <a:pt x="1294" y="46"/>
                    </a:lnTo>
                    <a:cubicBezTo>
                      <a:pt x="1299" y="39"/>
                      <a:pt x="1308" y="37"/>
                      <a:pt x="1315" y="42"/>
                    </a:cubicBezTo>
                    <a:cubicBezTo>
                      <a:pt x="1322" y="46"/>
                      <a:pt x="1324" y="55"/>
                      <a:pt x="1319" y="62"/>
                    </a:cubicBezTo>
                    <a:lnTo>
                      <a:pt x="941" y="631"/>
                    </a:lnTo>
                    <a:cubicBezTo>
                      <a:pt x="939" y="634"/>
                      <a:pt x="936" y="637"/>
                      <a:pt x="932" y="637"/>
                    </a:cubicBezTo>
                    <a:cubicBezTo>
                      <a:pt x="931" y="638"/>
                      <a:pt x="930" y="638"/>
                      <a:pt x="929" y="6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4"/>
              <p:cNvSpPr/>
              <p:nvPr/>
            </p:nvSpPr>
            <p:spPr>
              <a:xfrm>
                <a:off x="455631" y="4390290"/>
                <a:ext cx="23104" cy="140548"/>
              </a:xfrm>
              <a:custGeom>
                <a:avLst/>
                <a:gdLst/>
                <a:ahLst/>
                <a:cxnLst/>
                <a:rect l="l" t="t" r="r" b="b"/>
                <a:pathLst>
                  <a:path w="54" h="324" extrusionOk="0">
                    <a:moveTo>
                      <a:pt x="37" y="323"/>
                    </a:moveTo>
                    <a:cubicBezTo>
                      <a:pt x="30" y="323"/>
                      <a:pt x="23" y="317"/>
                      <a:pt x="22" y="309"/>
                    </a:cubicBezTo>
                    <a:lnTo>
                      <a:pt x="0" y="16"/>
                    </a:lnTo>
                    <a:cubicBezTo>
                      <a:pt x="0" y="8"/>
                      <a:pt x="6" y="0"/>
                      <a:pt x="14" y="0"/>
                    </a:cubicBezTo>
                    <a:cubicBezTo>
                      <a:pt x="21" y="0"/>
                      <a:pt x="28" y="5"/>
                      <a:pt x="29" y="13"/>
                    </a:cubicBezTo>
                    <a:lnTo>
                      <a:pt x="52" y="307"/>
                    </a:lnTo>
                    <a:cubicBezTo>
                      <a:pt x="53" y="315"/>
                      <a:pt x="47" y="322"/>
                      <a:pt x="38" y="323"/>
                    </a:cubicBezTo>
                    <a:cubicBezTo>
                      <a:pt x="38" y="323"/>
                      <a:pt x="38" y="323"/>
                      <a:pt x="37" y="3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24"/>
              <p:cNvSpPr/>
              <p:nvPr/>
            </p:nvSpPr>
            <p:spPr>
              <a:xfrm>
                <a:off x="291979" y="4280545"/>
                <a:ext cx="25028" cy="140548"/>
              </a:xfrm>
              <a:custGeom>
                <a:avLst/>
                <a:gdLst/>
                <a:ahLst/>
                <a:cxnLst/>
                <a:rect l="l" t="t" r="r" b="b"/>
                <a:pathLst>
                  <a:path w="57" h="324" extrusionOk="0">
                    <a:moveTo>
                      <a:pt x="41" y="323"/>
                    </a:moveTo>
                    <a:cubicBezTo>
                      <a:pt x="33" y="323"/>
                      <a:pt x="26" y="317"/>
                      <a:pt x="26" y="309"/>
                    </a:cubicBezTo>
                    <a:lnTo>
                      <a:pt x="1" y="17"/>
                    </a:lnTo>
                    <a:cubicBezTo>
                      <a:pt x="0" y="9"/>
                      <a:pt x="6" y="2"/>
                      <a:pt x="14" y="1"/>
                    </a:cubicBezTo>
                    <a:cubicBezTo>
                      <a:pt x="22" y="0"/>
                      <a:pt x="30" y="6"/>
                      <a:pt x="30" y="14"/>
                    </a:cubicBezTo>
                    <a:lnTo>
                      <a:pt x="55" y="307"/>
                    </a:lnTo>
                    <a:cubicBezTo>
                      <a:pt x="56" y="315"/>
                      <a:pt x="50" y="322"/>
                      <a:pt x="42" y="323"/>
                    </a:cubicBezTo>
                    <a:cubicBezTo>
                      <a:pt x="41" y="323"/>
                      <a:pt x="41" y="323"/>
                      <a:pt x="41" y="3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4"/>
              <p:cNvSpPr/>
              <p:nvPr/>
            </p:nvSpPr>
            <p:spPr>
              <a:xfrm>
                <a:off x="334336" y="4037954"/>
                <a:ext cx="365811" cy="246442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66" extrusionOk="0">
                    <a:moveTo>
                      <a:pt x="819" y="565"/>
                    </a:moveTo>
                    <a:cubicBezTo>
                      <a:pt x="816" y="565"/>
                      <a:pt x="813" y="564"/>
                      <a:pt x="811" y="562"/>
                    </a:cubicBezTo>
                    <a:lnTo>
                      <a:pt x="9" y="29"/>
                    </a:lnTo>
                    <a:cubicBezTo>
                      <a:pt x="2" y="25"/>
                      <a:pt x="0" y="16"/>
                      <a:pt x="5" y="9"/>
                    </a:cubicBezTo>
                    <a:cubicBezTo>
                      <a:pt x="9" y="2"/>
                      <a:pt x="19" y="0"/>
                      <a:pt x="25" y="5"/>
                    </a:cubicBezTo>
                    <a:lnTo>
                      <a:pt x="827" y="538"/>
                    </a:lnTo>
                    <a:cubicBezTo>
                      <a:pt x="834" y="542"/>
                      <a:pt x="836" y="551"/>
                      <a:pt x="831" y="558"/>
                    </a:cubicBezTo>
                    <a:cubicBezTo>
                      <a:pt x="829" y="563"/>
                      <a:pt x="824" y="565"/>
                      <a:pt x="819" y="5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40462" y="4349857"/>
                <a:ext cx="92415" cy="11937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73" extrusionOk="0">
                    <a:moveTo>
                      <a:pt x="183" y="19"/>
                    </a:moveTo>
                    <a:cubicBezTo>
                      <a:pt x="212" y="39"/>
                      <a:pt x="201" y="106"/>
                      <a:pt x="159" y="171"/>
                    </a:cubicBezTo>
                    <a:cubicBezTo>
                      <a:pt x="116" y="235"/>
                      <a:pt x="58" y="272"/>
                      <a:pt x="29" y="253"/>
                    </a:cubicBezTo>
                    <a:cubicBezTo>
                      <a:pt x="0" y="233"/>
                      <a:pt x="10" y="165"/>
                      <a:pt x="53" y="101"/>
                    </a:cubicBezTo>
                    <a:cubicBezTo>
                      <a:pt x="95" y="37"/>
                      <a:pt x="153" y="0"/>
                      <a:pt x="183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92" name="Google Shape;592;p24"/>
          <p:cNvGrpSpPr/>
          <p:nvPr/>
        </p:nvGrpSpPr>
        <p:grpSpPr>
          <a:xfrm>
            <a:off x="164382" y="199235"/>
            <a:ext cx="8751991" cy="3913165"/>
            <a:chOff x="164382" y="199235"/>
            <a:chExt cx="8751991" cy="3913165"/>
          </a:xfrm>
        </p:grpSpPr>
        <p:sp>
          <p:nvSpPr>
            <p:cNvPr id="593" name="Google Shape;593;p24"/>
            <p:cNvSpPr/>
            <p:nvPr/>
          </p:nvSpPr>
          <p:spPr>
            <a:xfrm>
              <a:off x="8571494" y="278969"/>
              <a:ext cx="344879" cy="388706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7724546" y="199235"/>
              <a:ext cx="228651" cy="245798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164382" y="87470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6" name="Google Shape;596;p24"/>
            <p:cNvGrpSpPr/>
            <p:nvPr/>
          </p:nvGrpSpPr>
          <p:grpSpPr>
            <a:xfrm>
              <a:off x="8492445" y="2025031"/>
              <a:ext cx="379478" cy="2087370"/>
              <a:chOff x="8492445" y="2025031"/>
              <a:chExt cx="379478" cy="2087370"/>
            </a:xfrm>
          </p:grpSpPr>
          <p:grpSp>
            <p:nvGrpSpPr>
              <p:cNvPr id="597" name="Google Shape;597;p24"/>
              <p:cNvGrpSpPr/>
              <p:nvPr/>
            </p:nvGrpSpPr>
            <p:grpSpPr>
              <a:xfrm>
                <a:off x="8492445" y="2025031"/>
                <a:ext cx="311529" cy="578250"/>
                <a:chOff x="1196975" y="5856287"/>
                <a:chExt cx="231775" cy="430213"/>
              </a:xfrm>
            </p:grpSpPr>
            <p:sp>
              <p:nvSpPr>
                <p:cNvPr id="598" name="Google Shape;598;p24"/>
                <p:cNvSpPr/>
                <p:nvPr/>
              </p:nvSpPr>
              <p:spPr>
                <a:xfrm>
                  <a:off x="1328737" y="6122987"/>
                  <a:ext cx="14287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85" extrusionOk="0">
                      <a:moveTo>
                        <a:pt x="19" y="184"/>
                      </a:moveTo>
                      <a:cubicBezTo>
                        <a:pt x="9" y="184"/>
                        <a:pt x="0" y="175"/>
                        <a:pt x="0" y="165"/>
                      </a:cubicBezTo>
                      <a:lnTo>
                        <a:pt x="0" y="18"/>
                      </a:ln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29" y="0"/>
                        <a:pt x="37" y="8"/>
                        <a:pt x="37" y="18"/>
                      </a:cubicBezTo>
                      <a:lnTo>
                        <a:pt x="37" y="165"/>
                      </a:lnTo>
                      <a:cubicBezTo>
                        <a:pt x="37" y="175"/>
                        <a:pt x="29" y="184"/>
                        <a:pt x="19" y="184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24"/>
                <p:cNvSpPr/>
                <p:nvPr/>
              </p:nvSpPr>
              <p:spPr>
                <a:xfrm>
                  <a:off x="1328737" y="6219825"/>
                  <a:ext cx="14287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84" extrusionOk="0">
                      <a:moveTo>
                        <a:pt x="19" y="183"/>
                      </a:moveTo>
                      <a:cubicBezTo>
                        <a:pt x="9" y="183"/>
                        <a:pt x="0" y="175"/>
                        <a:pt x="0" y="165"/>
                      </a:cubicBezTo>
                      <a:lnTo>
                        <a:pt x="0" y="18"/>
                      </a:ln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29" y="0"/>
                        <a:pt x="37" y="8"/>
                        <a:pt x="37" y="18"/>
                      </a:cubicBezTo>
                      <a:lnTo>
                        <a:pt x="37" y="165"/>
                      </a:lnTo>
                      <a:cubicBezTo>
                        <a:pt x="37" y="175"/>
                        <a:pt x="29" y="183"/>
                        <a:pt x="19" y="183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24"/>
                <p:cNvSpPr/>
                <p:nvPr/>
              </p:nvSpPr>
              <p:spPr>
                <a:xfrm>
                  <a:off x="1352550" y="6197600"/>
                  <a:ext cx="66675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38" extrusionOk="0">
                      <a:moveTo>
                        <a:pt x="165" y="37"/>
                      </a:moveTo>
                      <a:lnTo>
                        <a:pt x="18" y="37"/>
                      </a:lnTo>
                      <a:cubicBezTo>
                        <a:pt x="8" y="37"/>
                        <a:pt x="0" y="29"/>
                        <a:pt x="0" y="19"/>
                      </a:cubicBezTo>
                      <a:cubicBezTo>
                        <a:pt x="0" y="8"/>
                        <a:pt x="8" y="0"/>
                        <a:pt x="18" y="0"/>
                      </a:cubicBezTo>
                      <a:lnTo>
                        <a:pt x="165" y="0"/>
                      </a:lnTo>
                      <a:cubicBezTo>
                        <a:pt x="175" y="0"/>
                        <a:pt x="184" y="8"/>
                        <a:pt x="184" y="19"/>
                      </a:cubicBezTo>
                      <a:cubicBezTo>
                        <a:pt x="184" y="29"/>
                        <a:pt x="175" y="37"/>
                        <a:pt x="165" y="3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24"/>
                <p:cNvSpPr/>
                <p:nvPr/>
              </p:nvSpPr>
              <p:spPr>
                <a:xfrm>
                  <a:off x="1254125" y="6197600"/>
                  <a:ext cx="66675" cy="1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38" extrusionOk="0">
                      <a:moveTo>
                        <a:pt x="165" y="37"/>
                      </a:moveTo>
                      <a:lnTo>
                        <a:pt x="18" y="37"/>
                      </a:lnTo>
                      <a:cubicBezTo>
                        <a:pt x="8" y="37"/>
                        <a:pt x="0" y="29"/>
                        <a:pt x="0" y="19"/>
                      </a:cubicBezTo>
                      <a:cubicBezTo>
                        <a:pt x="0" y="8"/>
                        <a:pt x="8" y="0"/>
                        <a:pt x="18" y="0"/>
                      </a:cubicBezTo>
                      <a:lnTo>
                        <a:pt x="165" y="0"/>
                      </a:lnTo>
                      <a:cubicBezTo>
                        <a:pt x="176" y="0"/>
                        <a:pt x="184" y="8"/>
                        <a:pt x="184" y="19"/>
                      </a:cubicBezTo>
                      <a:cubicBezTo>
                        <a:pt x="184" y="29"/>
                        <a:pt x="176" y="37"/>
                        <a:pt x="165" y="37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24"/>
                <p:cNvSpPr/>
                <p:nvPr/>
              </p:nvSpPr>
              <p:spPr>
                <a:xfrm>
                  <a:off x="1270000" y="5856287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8" y="0"/>
                      </a:moveTo>
                      <a:cubicBezTo>
                        <a:pt x="0" y="0"/>
                        <a:pt x="0" y="73"/>
                        <a:pt x="48" y="73"/>
                      </a:cubicBezTo>
                      <a:cubicBezTo>
                        <a:pt x="95" y="73"/>
                        <a:pt x="95" y="0"/>
                        <a:pt x="48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24"/>
                <p:cNvSpPr/>
                <p:nvPr/>
              </p:nvSpPr>
              <p:spPr>
                <a:xfrm>
                  <a:off x="1196975" y="6043612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8" y="0"/>
                      </a:moveTo>
                      <a:cubicBezTo>
                        <a:pt x="0" y="0"/>
                        <a:pt x="0" y="73"/>
                        <a:pt x="48" y="73"/>
                      </a:cubicBezTo>
                      <a:cubicBezTo>
                        <a:pt x="95" y="73"/>
                        <a:pt x="95" y="0"/>
                        <a:pt x="48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24"/>
                <p:cNvSpPr/>
                <p:nvPr/>
              </p:nvSpPr>
              <p:spPr>
                <a:xfrm>
                  <a:off x="1393825" y="6043612"/>
                  <a:ext cx="34925" cy="2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74" extrusionOk="0">
                      <a:moveTo>
                        <a:pt x="47" y="0"/>
                      </a:moveTo>
                      <a:cubicBezTo>
                        <a:pt x="0" y="0"/>
                        <a:pt x="0" y="73"/>
                        <a:pt x="47" y="73"/>
                      </a:cubicBezTo>
                      <a:cubicBezTo>
                        <a:pt x="95" y="73"/>
                        <a:pt x="95" y="0"/>
                        <a:pt x="47" y="0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5" name="Google Shape;605;p24"/>
              <p:cNvSpPr/>
              <p:nvPr/>
            </p:nvSpPr>
            <p:spPr>
              <a:xfrm>
                <a:off x="8527044" y="3723694"/>
                <a:ext cx="344879" cy="388706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98" extrusionOk="0">
                    <a:moveTo>
                      <a:pt x="324" y="535"/>
                    </a:moveTo>
                    <a:cubicBezTo>
                      <a:pt x="212" y="479"/>
                      <a:pt x="104" y="416"/>
                      <a:pt x="0" y="347"/>
                    </a:cubicBezTo>
                    <a:cubicBezTo>
                      <a:pt x="110" y="337"/>
                      <a:pt x="220" y="326"/>
                      <a:pt x="330" y="316"/>
                    </a:cubicBezTo>
                    <a:cubicBezTo>
                      <a:pt x="335" y="210"/>
                      <a:pt x="344" y="105"/>
                      <a:pt x="356" y="0"/>
                    </a:cubicBezTo>
                    <a:lnTo>
                      <a:pt x="361" y="1"/>
                    </a:lnTo>
                    <a:cubicBezTo>
                      <a:pt x="416" y="99"/>
                      <a:pt x="472" y="198"/>
                      <a:pt x="527" y="297"/>
                    </a:cubicBezTo>
                    <a:cubicBezTo>
                      <a:pt x="616" y="288"/>
                      <a:pt x="706" y="280"/>
                      <a:pt x="795" y="271"/>
                    </a:cubicBezTo>
                    <a:cubicBezTo>
                      <a:pt x="742" y="344"/>
                      <a:pt x="688" y="417"/>
                      <a:pt x="635" y="489"/>
                    </a:cubicBezTo>
                    <a:cubicBezTo>
                      <a:pt x="678" y="565"/>
                      <a:pt x="721" y="642"/>
                      <a:pt x="763" y="718"/>
                    </a:cubicBezTo>
                    <a:cubicBezTo>
                      <a:pt x="685" y="692"/>
                      <a:pt x="608" y="663"/>
                      <a:pt x="531" y="631"/>
                    </a:cubicBezTo>
                    <a:cubicBezTo>
                      <a:pt x="466" y="720"/>
                      <a:pt x="401" y="808"/>
                      <a:pt x="336" y="897"/>
                    </a:cubicBezTo>
                    <a:cubicBezTo>
                      <a:pt x="327" y="777"/>
                      <a:pt x="324" y="656"/>
                      <a:pt x="324" y="53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5"/>
          <p:cNvSpPr txBox="1">
            <a:spLocks noGrp="1"/>
          </p:cNvSpPr>
          <p:nvPr>
            <p:ph type="subTitle" idx="1"/>
          </p:nvPr>
        </p:nvSpPr>
        <p:spPr>
          <a:xfrm>
            <a:off x="937625" y="2611400"/>
            <a:ext cx="2280300" cy="8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5"/>
          <p:cNvSpPr txBox="1">
            <a:spLocks noGrp="1"/>
          </p:cNvSpPr>
          <p:nvPr>
            <p:ph type="subTitle" idx="2"/>
          </p:nvPr>
        </p:nvSpPr>
        <p:spPr>
          <a:xfrm>
            <a:off x="3484350" y="2611400"/>
            <a:ext cx="2280300" cy="8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25"/>
          <p:cNvSpPr txBox="1">
            <a:spLocks noGrp="1"/>
          </p:cNvSpPr>
          <p:nvPr>
            <p:ph type="subTitle" idx="3"/>
          </p:nvPr>
        </p:nvSpPr>
        <p:spPr>
          <a:xfrm>
            <a:off x="6031075" y="2611400"/>
            <a:ext cx="2280300" cy="8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25"/>
          <p:cNvSpPr txBox="1">
            <a:spLocks noGrp="1"/>
          </p:cNvSpPr>
          <p:nvPr>
            <p:ph type="subTitle" idx="4"/>
          </p:nvPr>
        </p:nvSpPr>
        <p:spPr>
          <a:xfrm>
            <a:off x="937625" y="2256200"/>
            <a:ext cx="22803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12" name="Google Shape;612;p25"/>
          <p:cNvSpPr txBox="1">
            <a:spLocks noGrp="1"/>
          </p:cNvSpPr>
          <p:nvPr>
            <p:ph type="subTitle" idx="5"/>
          </p:nvPr>
        </p:nvSpPr>
        <p:spPr>
          <a:xfrm>
            <a:off x="3484354" y="2256200"/>
            <a:ext cx="22803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13" name="Google Shape;613;p25"/>
          <p:cNvSpPr txBox="1">
            <a:spLocks noGrp="1"/>
          </p:cNvSpPr>
          <p:nvPr>
            <p:ph type="subTitle" idx="6"/>
          </p:nvPr>
        </p:nvSpPr>
        <p:spPr>
          <a:xfrm>
            <a:off x="6031075" y="2256200"/>
            <a:ext cx="22803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14" name="Google Shape;614;p25"/>
          <p:cNvGrpSpPr/>
          <p:nvPr/>
        </p:nvGrpSpPr>
        <p:grpSpPr>
          <a:xfrm>
            <a:off x="3719282" y="211674"/>
            <a:ext cx="5189987" cy="4754466"/>
            <a:chOff x="3719282" y="211674"/>
            <a:chExt cx="5189987" cy="4754466"/>
          </a:xfrm>
        </p:grpSpPr>
        <p:sp>
          <p:nvSpPr>
            <p:cNvPr id="615" name="Google Shape;615;p25"/>
            <p:cNvSpPr/>
            <p:nvPr/>
          </p:nvSpPr>
          <p:spPr>
            <a:xfrm>
              <a:off x="3719282" y="466490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5"/>
            <p:cNvSpPr/>
            <p:nvPr/>
          </p:nvSpPr>
          <p:spPr>
            <a:xfrm>
              <a:off x="8643052" y="688060"/>
              <a:ext cx="266216" cy="284887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5"/>
            <p:cNvSpPr/>
            <p:nvPr/>
          </p:nvSpPr>
          <p:spPr>
            <a:xfrm>
              <a:off x="8183241" y="211674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8" name="Google Shape;618;p25"/>
          <p:cNvGrpSpPr/>
          <p:nvPr/>
        </p:nvGrpSpPr>
        <p:grpSpPr>
          <a:xfrm>
            <a:off x="179070" y="1253243"/>
            <a:ext cx="8597929" cy="2445875"/>
            <a:chOff x="179070" y="1253243"/>
            <a:chExt cx="8597929" cy="2445875"/>
          </a:xfrm>
        </p:grpSpPr>
        <p:grpSp>
          <p:nvGrpSpPr>
            <p:cNvPr id="619" name="Google Shape;619;p25"/>
            <p:cNvGrpSpPr/>
            <p:nvPr/>
          </p:nvGrpSpPr>
          <p:grpSpPr>
            <a:xfrm>
              <a:off x="179070" y="3120868"/>
              <a:ext cx="311529" cy="578250"/>
              <a:chOff x="1196975" y="5856287"/>
              <a:chExt cx="231775" cy="430213"/>
            </a:xfrm>
          </p:grpSpPr>
          <p:sp>
            <p:nvSpPr>
              <p:cNvPr id="620" name="Google Shape;620;p25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5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5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5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5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5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5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25"/>
            <p:cNvGrpSpPr/>
            <p:nvPr/>
          </p:nvGrpSpPr>
          <p:grpSpPr>
            <a:xfrm rot="10800000">
              <a:off x="8465470" y="1253243"/>
              <a:ext cx="311529" cy="578250"/>
              <a:chOff x="1196975" y="5856287"/>
              <a:chExt cx="231775" cy="430213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25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25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5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5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26"/>
          <p:cNvSpPr txBox="1">
            <a:spLocks noGrp="1"/>
          </p:cNvSpPr>
          <p:nvPr>
            <p:ph type="subTitle" idx="1"/>
          </p:nvPr>
        </p:nvSpPr>
        <p:spPr>
          <a:xfrm>
            <a:off x="838150" y="219480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26"/>
          <p:cNvSpPr txBox="1">
            <a:spLocks noGrp="1"/>
          </p:cNvSpPr>
          <p:nvPr>
            <p:ph type="subTitle" idx="2"/>
          </p:nvPr>
        </p:nvSpPr>
        <p:spPr>
          <a:xfrm>
            <a:off x="3783341" y="219480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26"/>
          <p:cNvSpPr txBox="1">
            <a:spLocks noGrp="1"/>
          </p:cNvSpPr>
          <p:nvPr>
            <p:ph type="subTitle" idx="3"/>
          </p:nvPr>
        </p:nvSpPr>
        <p:spPr>
          <a:xfrm>
            <a:off x="838150" y="393860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6"/>
          <p:cNvSpPr txBox="1">
            <a:spLocks noGrp="1"/>
          </p:cNvSpPr>
          <p:nvPr>
            <p:ph type="subTitle" idx="4"/>
          </p:nvPr>
        </p:nvSpPr>
        <p:spPr>
          <a:xfrm>
            <a:off x="3783341" y="393860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6"/>
          <p:cNvSpPr txBox="1">
            <a:spLocks noGrp="1"/>
          </p:cNvSpPr>
          <p:nvPr>
            <p:ph type="subTitle" idx="5"/>
          </p:nvPr>
        </p:nvSpPr>
        <p:spPr>
          <a:xfrm>
            <a:off x="838161" y="19178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42" name="Google Shape;642;p26"/>
          <p:cNvSpPr txBox="1">
            <a:spLocks noGrp="1"/>
          </p:cNvSpPr>
          <p:nvPr>
            <p:ph type="subTitle" idx="6"/>
          </p:nvPr>
        </p:nvSpPr>
        <p:spPr>
          <a:xfrm>
            <a:off x="838161" y="3661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43" name="Google Shape;643;p26"/>
          <p:cNvSpPr txBox="1">
            <a:spLocks noGrp="1"/>
          </p:cNvSpPr>
          <p:nvPr>
            <p:ph type="subTitle" idx="7"/>
          </p:nvPr>
        </p:nvSpPr>
        <p:spPr>
          <a:xfrm>
            <a:off x="3783336" y="19178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44" name="Google Shape;644;p26"/>
          <p:cNvSpPr txBox="1">
            <a:spLocks noGrp="1"/>
          </p:cNvSpPr>
          <p:nvPr>
            <p:ph type="subTitle" idx="8"/>
          </p:nvPr>
        </p:nvSpPr>
        <p:spPr>
          <a:xfrm>
            <a:off x="3783336" y="3661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45" name="Google Shape;645;p26"/>
          <p:cNvGrpSpPr/>
          <p:nvPr/>
        </p:nvGrpSpPr>
        <p:grpSpPr>
          <a:xfrm rot="5400000">
            <a:off x="8557370" y="1229643"/>
            <a:ext cx="311529" cy="578250"/>
            <a:chOff x="1196975" y="5856287"/>
            <a:chExt cx="231775" cy="430213"/>
          </a:xfrm>
        </p:grpSpPr>
        <p:sp>
          <p:nvSpPr>
            <p:cNvPr id="646" name="Google Shape;646;p26"/>
            <p:cNvSpPr/>
            <p:nvPr/>
          </p:nvSpPr>
          <p:spPr>
            <a:xfrm>
              <a:off x="1328737" y="6122987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5" extrusionOk="0">
                  <a:moveTo>
                    <a:pt x="19" y="184"/>
                  </a:moveTo>
                  <a:cubicBezTo>
                    <a:pt x="9" y="184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4"/>
                    <a:pt x="19" y="1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1328737" y="6219825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4" extrusionOk="0">
                  <a:moveTo>
                    <a:pt x="19" y="183"/>
                  </a:moveTo>
                  <a:cubicBezTo>
                    <a:pt x="9" y="183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3"/>
                    <a:pt x="19" y="1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1352550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5" y="0"/>
                    <a:pt x="184" y="8"/>
                    <a:pt x="184" y="19"/>
                  </a:cubicBezTo>
                  <a:cubicBezTo>
                    <a:pt x="184" y="29"/>
                    <a:pt x="175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1254125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6" y="0"/>
                    <a:pt x="184" y="8"/>
                    <a:pt x="184" y="19"/>
                  </a:cubicBezTo>
                  <a:cubicBezTo>
                    <a:pt x="184" y="29"/>
                    <a:pt x="176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1270000" y="5856287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119697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139382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7" y="0"/>
                  </a:moveTo>
                  <a:cubicBezTo>
                    <a:pt x="0" y="0"/>
                    <a:pt x="0" y="73"/>
                    <a:pt x="47" y="73"/>
                  </a:cubicBezTo>
                  <a:cubicBezTo>
                    <a:pt x="95" y="73"/>
                    <a:pt x="95" y="0"/>
                    <a:pt x="47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7"/>
          <p:cNvSpPr txBox="1">
            <a:spLocks noGrp="1"/>
          </p:cNvSpPr>
          <p:nvPr>
            <p:ph type="subTitle" idx="1"/>
          </p:nvPr>
        </p:nvSpPr>
        <p:spPr>
          <a:xfrm>
            <a:off x="838777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7"/>
          <p:cNvSpPr txBox="1">
            <a:spLocks noGrp="1"/>
          </p:cNvSpPr>
          <p:nvPr>
            <p:ph type="subTitle" idx="2"/>
          </p:nvPr>
        </p:nvSpPr>
        <p:spPr>
          <a:xfrm>
            <a:off x="3156750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27"/>
          <p:cNvSpPr txBox="1">
            <a:spLocks noGrp="1"/>
          </p:cNvSpPr>
          <p:nvPr>
            <p:ph type="subTitle" idx="3"/>
          </p:nvPr>
        </p:nvSpPr>
        <p:spPr>
          <a:xfrm>
            <a:off x="838777" y="34270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7"/>
          <p:cNvSpPr txBox="1">
            <a:spLocks noGrp="1"/>
          </p:cNvSpPr>
          <p:nvPr>
            <p:ph type="subTitle" idx="4"/>
          </p:nvPr>
        </p:nvSpPr>
        <p:spPr>
          <a:xfrm>
            <a:off x="3156750" y="34270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7"/>
          <p:cNvSpPr txBox="1">
            <a:spLocks noGrp="1"/>
          </p:cNvSpPr>
          <p:nvPr>
            <p:ph type="subTitle" idx="5"/>
          </p:nvPr>
        </p:nvSpPr>
        <p:spPr>
          <a:xfrm>
            <a:off x="5474723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7"/>
          <p:cNvSpPr txBox="1">
            <a:spLocks noGrp="1"/>
          </p:cNvSpPr>
          <p:nvPr>
            <p:ph type="subTitle" idx="6"/>
          </p:nvPr>
        </p:nvSpPr>
        <p:spPr>
          <a:xfrm>
            <a:off x="5474723" y="34270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27"/>
          <p:cNvSpPr txBox="1">
            <a:spLocks noGrp="1"/>
          </p:cNvSpPr>
          <p:nvPr>
            <p:ph type="subTitle" idx="7"/>
          </p:nvPr>
        </p:nvSpPr>
        <p:spPr>
          <a:xfrm>
            <a:off x="839677" y="1656599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62" name="Google Shape;662;p27"/>
          <p:cNvSpPr txBox="1">
            <a:spLocks noGrp="1"/>
          </p:cNvSpPr>
          <p:nvPr>
            <p:ph type="subTitle" idx="8"/>
          </p:nvPr>
        </p:nvSpPr>
        <p:spPr>
          <a:xfrm>
            <a:off x="3157650" y="1656599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63" name="Google Shape;663;p27"/>
          <p:cNvSpPr txBox="1">
            <a:spLocks noGrp="1"/>
          </p:cNvSpPr>
          <p:nvPr>
            <p:ph type="subTitle" idx="9"/>
          </p:nvPr>
        </p:nvSpPr>
        <p:spPr>
          <a:xfrm>
            <a:off x="5475623" y="1656599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64" name="Google Shape;664;p27"/>
          <p:cNvSpPr txBox="1">
            <a:spLocks noGrp="1"/>
          </p:cNvSpPr>
          <p:nvPr>
            <p:ph type="subTitle" idx="13"/>
          </p:nvPr>
        </p:nvSpPr>
        <p:spPr>
          <a:xfrm>
            <a:off x="839677" y="3086800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65" name="Google Shape;665;p27"/>
          <p:cNvSpPr txBox="1">
            <a:spLocks noGrp="1"/>
          </p:cNvSpPr>
          <p:nvPr>
            <p:ph type="subTitle" idx="14"/>
          </p:nvPr>
        </p:nvSpPr>
        <p:spPr>
          <a:xfrm>
            <a:off x="3157650" y="3086800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66" name="Google Shape;666;p27"/>
          <p:cNvSpPr txBox="1">
            <a:spLocks noGrp="1"/>
          </p:cNvSpPr>
          <p:nvPr>
            <p:ph type="subTitle" idx="15"/>
          </p:nvPr>
        </p:nvSpPr>
        <p:spPr>
          <a:xfrm>
            <a:off x="5475623" y="3086800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67" name="Google Shape;667;p27"/>
          <p:cNvGrpSpPr/>
          <p:nvPr/>
        </p:nvGrpSpPr>
        <p:grpSpPr>
          <a:xfrm>
            <a:off x="54552" y="103749"/>
            <a:ext cx="8816720" cy="4862366"/>
            <a:chOff x="54552" y="103749"/>
            <a:chExt cx="8816720" cy="4862366"/>
          </a:xfrm>
        </p:grpSpPr>
        <p:grpSp>
          <p:nvGrpSpPr>
            <p:cNvPr id="668" name="Google Shape;668;p27"/>
            <p:cNvGrpSpPr/>
            <p:nvPr/>
          </p:nvGrpSpPr>
          <p:grpSpPr>
            <a:xfrm>
              <a:off x="7076182" y="3118894"/>
              <a:ext cx="1795091" cy="1847221"/>
              <a:chOff x="7118732" y="3271994"/>
              <a:chExt cx="1795091" cy="1847221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7118732" y="4817982"/>
                <a:ext cx="280228" cy="301233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68" extrusionOk="0">
                    <a:moveTo>
                      <a:pt x="202" y="339"/>
                    </a:moveTo>
                    <a:cubicBezTo>
                      <a:pt x="132" y="310"/>
                      <a:pt x="65" y="277"/>
                      <a:pt x="0" y="239"/>
                    </a:cubicBezTo>
                    <a:cubicBezTo>
                      <a:pt x="73" y="226"/>
                      <a:pt x="146" y="213"/>
                      <a:pt x="219" y="200"/>
                    </a:cubicBezTo>
                    <a:cubicBezTo>
                      <a:pt x="228" y="133"/>
                      <a:pt x="240" y="67"/>
                      <a:pt x="254" y="0"/>
                    </a:cubicBezTo>
                    <a:lnTo>
                      <a:pt x="257" y="0"/>
                    </a:lnTo>
                    <a:cubicBezTo>
                      <a:pt x="287" y="59"/>
                      <a:pt x="318" y="118"/>
                      <a:pt x="349" y="177"/>
                    </a:cubicBezTo>
                    <a:cubicBezTo>
                      <a:pt x="408" y="167"/>
                      <a:pt x="467" y="156"/>
                      <a:pt x="526" y="146"/>
                    </a:cubicBezTo>
                    <a:cubicBezTo>
                      <a:pt x="487" y="195"/>
                      <a:pt x="448" y="244"/>
                      <a:pt x="409" y="292"/>
                    </a:cubicBezTo>
                    <a:cubicBezTo>
                      <a:pt x="432" y="338"/>
                      <a:pt x="456" y="384"/>
                      <a:pt x="480" y="429"/>
                    </a:cubicBezTo>
                    <a:cubicBezTo>
                      <a:pt x="430" y="417"/>
                      <a:pt x="381" y="403"/>
                      <a:pt x="333" y="387"/>
                    </a:cubicBezTo>
                    <a:cubicBezTo>
                      <a:pt x="285" y="447"/>
                      <a:pt x="237" y="507"/>
                      <a:pt x="189" y="567"/>
                    </a:cubicBezTo>
                    <a:cubicBezTo>
                      <a:pt x="191" y="491"/>
                      <a:pt x="195" y="415"/>
                      <a:pt x="202" y="33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568944" y="3271994"/>
                <a:ext cx="344879" cy="388706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98" extrusionOk="0">
                    <a:moveTo>
                      <a:pt x="324" y="535"/>
                    </a:moveTo>
                    <a:cubicBezTo>
                      <a:pt x="212" y="479"/>
                      <a:pt x="104" y="416"/>
                      <a:pt x="0" y="347"/>
                    </a:cubicBezTo>
                    <a:cubicBezTo>
                      <a:pt x="110" y="337"/>
                      <a:pt x="220" y="326"/>
                      <a:pt x="330" y="316"/>
                    </a:cubicBezTo>
                    <a:cubicBezTo>
                      <a:pt x="335" y="210"/>
                      <a:pt x="344" y="105"/>
                      <a:pt x="356" y="0"/>
                    </a:cubicBezTo>
                    <a:lnTo>
                      <a:pt x="361" y="1"/>
                    </a:lnTo>
                    <a:cubicBezTo>
                      <a:pt x="416" y="99"/>
                      <a:pt x="472" y="198"/>
                      <a:pt x="527" y="297"/>
                    </a:cubicBezTo>
                    <a:cubicBezTo>
                      <a:pt x="616" y="288"/>
                      <a:pt x="706" y="280"/>
                      <a:pt x="795" y="271"/>
                    </a:cubicBezTo>
                    <a:cubicBezTo>
                      <a:pt x="742" y="344"/>
                      <a:pt x="688" y="417"/>
                      <a:pt x="635" y="489"/>
                    </a:cubicBezTo>
                    <a:cubicBezTo>
                      <a:pt x="678" y="565"/>
                      <a:pt x="721" y="642"/>
                      <a:pt x="763" y="718"/>
                    </a:cubicBezTo>
                    <a:cubicBezTo>
                      <a:pt x="685" y="692"/>
                      <a:pt x="608" y="663"/>
                      <a:pt x="531" y="631"/>
                    </a:cubicBezTo>
                    <a:cubicBezTo>
                      <a:pt x="466" y="720"/>
                      <a:pt x="401" y="808"/>
                      <a:pt x="336" y="897"/>
                    </a:cubicBezTo>
                    <a:cubicBezTo>
                      <a:pt x="327" y="777"/>
                      <a:pt x="324" y="656"/>
                      <a:pt x="324" y="53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7"/>
              <p:cNvSpPr/>
              <p:nvPr/>
            </p:nvSpPr>
            <p:spPr>
              <a:xfrm>
                <a:off x="8471771" y="4242285"/>
                <a:ext cx="228651" cy="245798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68" extrusionOk="0">
                    <a:moveTo>
                      <a:pt x="202" y="339"/>
                    </a:moveTo>
                    <a:cubicBezTo>
                      <a:pt x="132" y="310"/>
                      <a:pt x="65" y="277"/>
                      <a:pt x="0" y="239"/>
                    </a:cubicBezTo>
                    <a:cubicBezTo>
                      <a:pt x="73" y="226"/>
                      <a:pt x="146" y="213"/>
                      <a:pt x="219" y="200"/>
                    </a:cubicBezTo>
                    <a:cubicBezTo>
                      <a:pt x="228" y="133"/>
                      <a:pt x="240" y="67"/>
                      <a:pt x="254" y="0"/>
                    </a:cubicBezTo>
                    <a:lnTo>
                      <a:pt x="257" y="0"/>
                    </a:lnTo>
                    <a:cubicBezTo>
                      <a:pt x="287" y="59"/>
                      <a:pt x="318" y="118"/>
                      <a:pt x="349" y="177"/>
                    </a:cubicBezTo>
                    <a:cubicBezTo>
                      <a:pt x="408" y="167"/>
                      <a:pt x="467" y="156"/>
                      <a:pt x="526" y="146"/>
                    </a:cubicBezTo>
                    <a:cubicBezTo>
                      <a:pt x="487" y="195"/>
                      <a:pt x="448" y="244"/>
                      <a:pt x="409" y="292"/>
                    </a:cubicBezTo>
                    <a:cubicBezTo>
                      <a:pt x="432" y="338"/>
                      <a:pt x="456" y="384"/>
                      <a:pt x="480" y="429"/>
                    </a:cubicBezTo>
                    <a:cubicBezTo>
                      <a:pt x="430" y="417"/>
                      <a:pt x="381" y="403"/>
                      <a:pt x="333" y="387"/>
                    </a:cubicBezTo>
                    <a:cubicBezTo>
                      <a:pt x="285" y="447"/>
                      <a:pt x="237" y="507"/>
                      <a:pt x="189" y="567"/>
                    </a:cubicBezTo>
                    <a:cubicBezTo>
                      <a:pt x="191" y="491"/>
                      <a:pt x="195" y="415"/>
                      <a:pt x="202" y="3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27"/>
            <p:cNvSpPr/>
            <p:nvPr/>
          </p:nvSpPr>
          <p:spPr>
            <a:xfrm>
              <a:off x="54552" y="789660"/>
              <a:ext cx="266216" cy="284887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39691" y="103749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27"/>
          <p:cNvGrpSpPr/>
          <p:nvPr/>
        </p:nvGrpSpPr>
        <p:grpSpPr>
          <a:xfrm>
            <a:off x="195270" y="1247307"/>
            <a:ext cx="8718364" cy="3613726"/>
            <a:chOff x="195270" y="1247307"/>
            <a:chExt cx="8718364" cy="3613726"/>
          </a:xfrm>
        </p:grpSpPr>
        <p:grpSp>
          <p:nvGrpSpPr>
            <p:cNvPr id="675" name="Google Shape;675;p27"/>
            <p:cNvGrpSpPr/>
            <p:nvPr/>
          </p:nvGrpSpPr>
          <p:grpSpPr>
            <a:xfrm rot="5400000">
              <a:off x="8468745" y="4416143"/>
              <a:ext cx="311529" cy="578250"/>
              <a:chOff x="1196975" y="5856287"/>
              <a:chExt cx="231775" cy="430213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7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7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7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7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7"/>
            <p:cNvGrpSpPr/>
            <p:nvPr/>
          </p:nvGrpSpPr>
          <p:grpSpPr>
            <a:xfrm>
              <a:off x="8538242" y="1247307"/>
              <a:ext cx="311529" cy="578250"/>
              <a:chOff x="1196975" y="5856287"/>
              <a:chExt cx="231775" cy="430213"/>
            </a:xfrm>
          </p:grpSpPr>
          <p:sp>
            <p:nvSpPr>
              <p:cNvPr id="684" name="Google Shape;684;p27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7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7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7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7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7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1" name="Google Shape;691;p27"/>
            <p:cNvGrpSpPr/>
            <p:nvPr/>
          </p:nvGrpSpPr>
          <p:grpSpPr>
            <a:xfrm rot="10800000">
              <a:off x="195270" y="1461393"/>
              <a:ext cx="311529" cy="578250"/>
              <a:chOff x="1196975" y="5856287"/>
              <a:chExt cx="231775" cy="430213"/>
            </a:xfrm>
          </p:grpSpPr>
          <p:sp>
            <p:nvSpPr>
              <p:cNvPr id="692" name="Google Shape;692;p27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7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7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7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7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7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7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8"/>
          <p:cNvSpPr txBox="1">
            <a:spLocks noGrp="1"/>
          </p:cNvSpPr>
          <p:nvPr>
            <p:ph type="title" hasCustomPrompt="1"/>
          </p:nvPr>
        </p:nvSpPr>
        <p:spPr>
          <a:xfrm>
            <a:off x="713225" y="657375"/>
            <a:ext cx="401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1" name="Google Shape;701;p28"/>
          <p:cNvSpPr txBox="1">
            <a:spLocks noGrp="1"/>
          </p:cNvSpPr>
          <p:nvPr>
            <p:ph type="subTitle" idx="1"/>
          </p:nvPr>
        </p:nvSpPr>
        <p:spPr>
          <a:xfrm>
            <a:off x="713225" y="1346296"/>
            <a:ext cx="40131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28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2009634"/>
            <a:ext cx="401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3" name="Google Shape;703;p28"/>
          <p:cNvSpPr txBox="1">
            <a:spLocks noGrp="1"/>
          </p:cNvSpPr>
          <p:nvPr>
            <p:ph type="subTitle" idx="3"/>
          </p:nvPr>
        </p:nvSpPr>
        <p:spPr>
          <a:xfrm>
            <a:off x="713225" y="2698551"/>
            <a:ext cx="40131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4" name="Google Shape;704;p28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361894"/>
            <a:ext cx="401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5" name="Google Shape;705;p28"/>
          <p:cNvSpPr txBox="1">
            <a:spLocks noGrp="1"/>
          </p:cNvSpPr>
          <p:nvPr>
            <p:ph type="subTitle" idx="5"/>
          </p:nvPr>
        </p:nvSpPr>
        <p:spPr>
          <a:xfrm>
            <a:off x="713225" y="4050824"/>
            <a:ext cx="40131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06" name="Google Shape;706;p28"/>
          <p:cNvGrpSpPr/>
          <p:nvPr/>
        </p:nvGrpSpPr>
        <p:grpSpPr>
          <a:xfrm>
            <a:off x="4526271" y="-167136"/>
            <a:ext cx="4710341" cy="5192828"/>
            <a:chOff x="4526271" y="-167136"/>
            <a:chExt cx="4710341" cy="5192828"/>
          </a:xfrm>
        </p:grpSpPr>
        <p:sp>
          <p:nvSpPr>
            <p:cNvPr id="707" name="Google Shape;707;p28"/>
            <p:cNvSpPr/>
            <p:nvPr/>
          </p:nvSpPr>
          <p:spPr>
            <a:xfrm rot="-2950162" flipH="1">
              <a:off x="8159411" y="160988"/>
              <a:ext cx="1084995" cy="475800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8" name="Google Shape;708;p28"/>
            <p:cNvGrpSpPr/>
            <p:nvPr/>
          </p:nvGrpSpPr>
          <p:grpSpPr>
            <a:xfrm rot="-5400000">
              <a:off x="7782806" y="-27797"/>
              <a:ext cx="311529" cy="578250"/>
              <a:chOff x="1196975" y="5856287"/>
              <a:chExt cx="231775" cy="430213"/>
            </a:xfrm>
          </p:grpSpPr>
          <p:sp>
            <p:nvSpPr>
              <p:cNvPr id="709" name="Google Shape;709;p28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8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8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8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6" name="Google Shape;716;p28"/>
            <p:cNvGrpSpPr/>
            <p:nvPr/>
          </p:nvGrpSpPr>
          <p:grpSpPr>
            <a:xfrm rot="-5400000">
              <a:off x="4659631" y="4580803"/>
              <a:ext cx="311529" cy="578250"/>
              <a:chOff x="1196975" y="5856287"/>
              <a:chExt cx="231775" cy="430213"/>
            </a:xfrm>
          </p:grpSpPr>
          <p:sp>
            <p:nvSpPr>
              <p:cNvPr id="717" name="Google Shape;717;p28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28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8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4" name="Google Shape;724;p28"/>
            <p:cNvGrpSpPr/>
            <p:nvPr/>
          </p:nvGrpSpPr>
          <p:grpSpPr>
            <a:xfrm rot="-5400000">
              <a:off x="8546156" y="3979340"/>
              <a:ext cx="311529" cy="578250"/>
              <a:chOff x="1196975" y="5856287"/>
              <a:chExt cx="231775" cy="430213"/>
            </a:xfrm>
          </p:grpSpPr>
          <p:sp>
            <p:nvSpPr>
              <p:cNvPr id="725" name="Google Shape;725;p28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8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8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8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888550" y="1915100"/>
            <a:ext cx="34806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888550" y="775575"/>
            <a:ext cx="11274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>
            <a:off x="888550" y="2709675"/>
            <a:ext cx="2708700" cy="7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/>
          <p:nvPr/>
        </p:nvSpPr>
        <p:spPr>
          <a:xfrm rot="10800000" flipH="1">
            <a:off x="4980557" y="49137"/>
            <a:ext cx="280228" cy="301233"/>
          </a:xfrm>
          <a:custGeom>
            <a:avLst/>
            <a:gdLst/>
            <a:ahLst/>
            <a:cxnLst/>
            <a:rect l="l" t="t" r="r" b="b"/>
            <a:pathLst>
              <a:path w="527" h="568" extrusionOk="0">
                <a:moveTo>
                  <a:pt x="202" y="339"/>
                </a:moveTo>
                <a:cubicBezTo>
                  <a:pt x="132" y="310"/>
                  <a:pt x="65" y="277"/>
                  <a:pt x="0" y="239"/>
                </a:cubicBezTo>
                <a:cubicBezTo>
                  <a:pt x="73" y="226"/>
                  <a:pt x="146" y="213"/>
                  <a:pt x="219" y="200"/>
                </a:cubicBezTo>
                <a:cubicBezTo>
                  <a:pt x="228" y="133"/>
                  <a:pt x="240" y="67"/>
                  <a:pt x="254" y="0"/>
                </a:cubicBezTo>
                <a:lnTo>
                  <a:pt x="257" y="0"/>
                </a:lnTo>
                <a:cubicBezTo>
                  <a:pt x="287" y="59"/>
                  <a:pt x="318" y="118"/>
                  <a:pt x="349" y="177"/>
                </a:cubicBezTo>
                <a:cubicBezTo>
                  <a:pt x="408" y="167"/>
                  <a:pt x="467" y="156"/>
                  <a:pt x="526" y="146"/>
                </a:cubicBezTo>
                <a:cubicBezTo>
                  <a:pt x="487" y="195"/>
                  <a:pt x="448" y="244"/>
                  <a:pt x="409" y="292"/>
                </a:cubicBezTo>
                <a:cubicBezTo>
                  <a:pt x="432" y="338"/>
                  <a:pt x="456" y="384"/>
                  <a:pt x="480" y="429"/>
                </a:cubicBezTo>
                <a:cubicBezTo>
                  <a:pt x="430" y="417"/>
                  <a:pt x="381" y="403"/>
                  <a:pt x="333" y="387"/>
                </a:cubicBezTo>
                <a:cubicBezTo>
                  <a:pt x="285" y="447"/>
                  <a:pt x="237" y="507"/>
                  <a:pt x="189" y="567"/>
                </a:cubicBezTo>
                <a:cubicBezTo>
                  <a:pt x="191" y="491"/>
                  <a:pt x="195" y="415"/>
                  <a:pt x="202" y="33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114632" y="3213543"/>
            <a:ext cx="2306788" cy="1802724"/>
            <a:chOff x="114632" y="3213543"/>
            <a:chExt cx="2306788" cy="1802724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114632" y="3213543"/>
              <a:ext cx="311529" cy="578250"/>
              <a:chOff x="1196975" y="5856287"/>
              <a:chExt cx="231775" cy="430213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" name="Google Shape;57;p3"/>
            <p:cNvGrpSpPr/>
            <p:nvPr/>
          </p:nvGrpSpPr>
          <p:grpSpPr>
            <a:xfrm rot="5400000">
              <a:off x="1976531" y="4571378"/>
              <a:ext cx="311529" cy="578250"/>
              <a:chOff x="1196975" y="5856287"/>
              <a:chExt cx="231775" cy="430213"/>
            </a:xfrm>
          </p:grpSpPr>
          <p:sp>
            <p:nvSpPr>
              <p:cNvPr id="58" name="Google Shape;58;p3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0"/>
          <p:cNvSpPr/>
          <p:nvPr/>
        </p:nvSpPr>
        <p:spPr>
          <a:xfrm>
            <a:off x="7247269" y="1668954"/>
            <a:ext cx="276031" cy="295396"/>
          </a:xfrm>
          <a:custGeom>
            <a:avLst/>
            <a:gdLst/>
            <a:ahLst/>
            <a:cxnLst/>
            <a:rect l="l" t="t" r="r" b="b"/>
            <a:pathLst>
              <a:path w="501" h="537" extrusionOk="0">
                <a:moveTo>
                  <a:pt x="498" y="321"/>
                </a:moveTo>
                <a:cubicBezTo>
                  <a:pt x="496" y="332"/>
                  <a:pt x="488" y="341"/>
                  <a:pt x="478" y="343"/>
                </a:cubicBezTo>
                <a:lnTo>
                  <a:pt x="341" y="379"/>
                </a:lnTo>
                <a:lnTo>
                  <a:pt x="318" y="514"/>
                </a:lnTo>
                <a:cubicBezTo>
                  <a:pt x="317" y="525"/>
                  <a:pt x="308" y="534"/>
                  <a:pt x="297" y="536"/>
                </a:cubicBezTo>
                <a:cubicBezTo>
                  <a:pt x="295" y="536"/>
                  <a:pt x="293" y="536"/>
                  <a:pt x="291" y="536"/>
                </a:cubicBezTo>
                <a:cubicBezTo>
                  <a:pt x="282" y="536"/>
                  <a:pt x="273" y="532"/>
                  <a:pt x="268" y="524"/>
                </a:cubicBezTo>
                <a:cubicBezTo>
                  <a:pt x="245" y="488"/>
                  <a:pt x="224" y="452"/>
                  <a:pt x="204" y="415"/>
                </a:cubicBezTo>
                <a:lnTo>
                  <a:pt x="37" y="459"/>
                </a:lnTo>
                <a:cubicBezTo>
                  <a:pt x="26" y="462"/>
                  <a:pt x="13" y="458"/>
                  <a:pt x="7" y="448"/>
                </a:cubicBezTo>
                <a:cubicBezTo>
                  <a:pt x="0" y="439"/>
                  <a:pt x="0" y="426"/>
                  <a:pt x="7" y="417"/>
                </a:cubicBezTo>
                <a:cubicBezTo>
                  <a:pt x="44" y="363"/>
                  <a:pt x="84" y="310"/>
                  <a:pt x="126" y="259"/>
                </a:cubicBezTo>
                <a:cubicBezTo>
                  <a:pt x="99" y="196"/>
                  <a:pt x="74" y="131"/>
                  <a:pt x="53" y="66"/>
                </a:cubicBezTo>
                <a:cubicBezTo>
                  <a:pt x="50" y="54"/>
                  <a:pt x="53" y="42"/>
                  <a:pt x="63" y="35"/>
                </a:cubicBezTo>
                <a:cubicBezTo>
                  <a:pt x="72" y="28"/>
                  <a:pt x="85" y="28"/>
                  <a:pt x="95" y="34"/>
                </a:cubicBezTo>
                <a:lnTo>
                  <a:pt x="237" y="129"/>
                </a:lnTo>
                <a:cubicBezTo>
                  <a:pt x="274" y="89"/>
                  <a:pt x="312" y="49"/>
                  <a:pt x="351" y="11"/>
                </a:cubicBezTo>
                <a:cubicBezTo>
                  <a:pt x="362" y="0"/>
                  <a:pt x="379" y="0"/>
                  <a:pt x="390" y="11"/>
                </a:cubicBezTo>
                <a:cubicBezTo>
                  <a:pt x="396" y="17"/>
                  <a:pt x="401" y="28"/>
                  <a:pt x="400" y="37"/>
                </a:cubicBezTo>
                <a:lnTo>
                  <a:pt x="369" y="216"/>
                </a:lnTo>
                <a:lnTo>
                  <a:pt x="486" y="294"/>
                </a:lnTo>
                <a:cubicBezTo>
                  <a:pt x="495" y="300"/>
                  <a:pt x="500" y="311"/>
                  <a:pt x="498" y="321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0"/>
          <p:cNvSpPr/>
          <p:nvPr/>
        </p:nvSpPr>
        <p:spPr>
          <a:xfrm>
            <a:off x="4853884" y="1120626"/>
            <a:ext cx="438258" cy="493943"/>
          </a:xfrm>
          <a:custGeom>
            <a:avLst/>
            <a:gdLst/>
            <a:ahLst/>
            <a:cxnLst/>
            <a:rect l="l" t="t" r="r" b="b"/>
            <a:pathLst>
              <a:path w="796" h="898" extrusionOk="0">
                <a:moveTo>
                  <a:pt x="324" y="535"/>
                </a:moveTo>
                <a:cubicBezTo>
                  <a:pt x="212" y="479"/>
                  <a:pt x="104" y="416"/>
                  <a:pt x="0" y="347"/>
                </a:cubicBezTo>
                <a:cubicBezTo>
                  <a:pt x="110" y="337"/>
                  <a:pt x="220" y="326"/>
                  <a:pt x="330" y="316"/>
                </a:cubicBezTo>
                <a:cubicBezTo>
                  <a:pt x="335" y="210"/>
                  <a:pt x="344" y="105"/>
                  <a:pt x="356" y="0"/>
                </a:cubicBezTo>
                <a:lnTo>
                  <a:pt x="361" y="1"/>
                </a:lnTo>
                <a:cubicBezTo>
                  <a:pt x="416" y="99"/>
                  <a:pt x="472" y="198"/>
                  <a:pt x="527" y="297"/>
                </a:cubicBezTo>
                <a:cubicBezTo>
                  <a:pt x="616" y="288"/>
                  <a:pt x="706" y="280"/>
                  <a:pt x="795" y="271"/>
                </a:cubicBezTo>
                <a:cubicBezTo>
                  <a:pt x="742" y="344"/>
                  <a:pt x="688" y="417"/>
                  <a:pt x="635" y="489"/>
                </a:cubicBezTo>
                <a:cubicBezTo>
                  <a:pt x="678" y="565"/>
                  <a:pt x="721" y="642"/>
                  <a:pt x="763" y="718"/>
                </a:cubicBezTo>
                <a:cubicBezTo>
                  <a:pt x="685" y="692"/>
                  <a:pt x="608" y="663"/>
                  <a:pt x="531" y="631"/>
                </a:cubicBezTo>
                <a:cubicBezTo>
                  <a:pt x="466" y="720"/>
                  <a:pt x="401" y="808"/>
                  <a:pt x="336" y="897"/>
                </a:cubicBezTo>
                <a:cubicBezTo>
                  <a:pt x="327" y="777"/>
                  <a:pt x="324" y="656"/>
                  <a:pt x="324" y="53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0"/>
          <p:cNvSpPr/>
          <p:nvPr/>
        </p:nvSpPr>
        <p:spPr>
          <a:xfrm>
            <a:off x="7043350" y="1964344"/>
            <a:ext cx="290559" cy="312345"/>
          </a:xfrm>
          <a:custGeom>
            <a:avLst/>
            <a:gdLst/>
            <a:ahLst/>
            <a:cxnLst/>
            <a:rect l="l" t="t" r="r" b="b"/>
            <a:pathLst>
              <a:path w="527" h="568" extrusionOk="0">
                <a:moveTo>
                  <a:pt x="202" y="339"/>
                </a:moveTo>
                <a:cubicBezTo>
                  <a:pt x="132" y="310"/>
                  <a:pt x="65" y="277"/>
                  <a:pt x="0" y="239"/>
                </a:cubicBezTo>
                <a:cubicBezTo>
                  <a:pt x="73" y="226"/>
                  <a:pt x="146" y="213"/>
                  <a:pt x="219" y="200"/>
                </a:cubicBezTo>
                <a:cubicBezTo>
                  <a:pt x="228" y="133"/>
                  <a:pt x="240" y="67"/>
                  <a:pt x="254" y="0"/>
                </a:cubicBezTo>
                <a:lnTo>
                  <a:pt x="257" y="0"/>
                </a:lnTo>
                <a:cubicBezTo>
                  <a:pt x="287" y="59"/>
                  <a:pt x="318" y="118"/>
                  <a:pt x="349" y="177"/>
                </a:cubicBezTo>
                <a:cubicBezTo>
                  <a:pt x="408" y="167"/>
                  <a:pt x="467" y="156"/>
                  <a:pt x="526" y="146"/>
                </a:cubicBezTo>
                <a:cubicBezTo>
                  <a:pt x="487" y="195"/>
                  <a:pt x="448" y="244"/>
                  <a:pt x="409" y="292"/>
                </a:cubicBezTo>
                <a:cubicBezTo>
                  <a:pt x="432" y="338"/>
                  <a:pt x="456" y="384"/>
                  <a:pt x="480" y="429"/>
                </a:cubicBezTo>
                <a:cubicBezTo>
                  <a:pt x="430" y="417"/>
                  <a:pt x="381" y="403"/>
                  <a:pt x="333" y="387"/>
                </a:cubicBezTo>
                <a:cubicBezTo>
                  <a:pt x="285" y="447"/>
                  <a:pt x="237" y="507"/>
                  <a:pt x="189" y="567"/>
                </a:cubicBezTo>
                <a:cubicBezTo>
                  <a:pt x="191" y="491"/>
                  <a:pt x="195" y="415"/>
                  <a:pt x="202" y="33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8" name="Google Shape;758;p30"/>
          <p:cNvGrpSpPr/>
          <p:nvPr/>
        </p:nvGrpSpPr>
        <p:grpSpPr>
          <a:xfrm>
            <a:off x="486821" y="-167136"/>
            <a:ext cx="8749791" cy="5549372"/>
            <a:chOff x="486821" y="-167136"/>
            <a:chExt cx="8749791" cy="5549372"/>
          </a:xfrm>
        </p:grpSpPr>
        <p:grpSp>
          <p:nvGrpSpPr>
            <p:cNvPr id="759" name="Google Shape;759;p30"/>
            <p:cNvGrpSpPr/>
            <p:nvPr/>
          </p:nvGrpSpPr>
          <p:grpSpPr>
            <a:xfrm>
              <a:off x="5124650" y="2426475"/>
              <a:ext cx="2842137" cy="1774187"/>
              <a:chOff x="5124650" y="2426475"/>
              <a:chExt cx="2842137" cy="1774187"/>
            </a:xfrm>
          </p:grpSpPr>
          <p:sp>
            <p:nvSpPr>
              <p:cNvPr id="760" name="Google Shape;760;p30"/>
              <p:cNvSpPr/>
              <p:nvPr/>
            </p:nvSpPr>
            <p:spPr>
              <a:xfrm rot="5400000">
                <a:off x="7581699" y="2558813"/>
                <a:ext cx="17910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30"/>
              <p:cNvSpPr/>
              <p:nvPr/>
            </p:nvSpPr>
            <p:spPr>
              <a:xfrm rot="5400000">
                <a:off x="7460301" y="2558813"/>
                <a:ext cx="17910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0"/>
              <p:cNvSpPr/>
              <p:nvPr/>
            </p:nvSpPr>
            <p:spPr>
              <a:xfrm rot="5400000">
                <a:off x="7488163" y="2654338"/>
                <a:ext cx="83583" cy="179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30"/>
              <p:cNvSpPr/>
              <p:nvPr/>
            </p:nvSpPr>
            <p:spPr>
              <a:xfrm rot="5400000">
                <a:off x="7488163" y="2530954"/>
                <a:ext cx="83583" cy="179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30"/>
              <p:cNvSpPr/>
              <p:nvPr/>
            </p:nvSpPr>
            <p:spPr>
              <a:xfrm rot="5400000">
                <a:off x="7927981" y="2522993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0"/>
              <p:cNvSpPr/>
              <p:nvPr/>
            </p:nvSpPr>
            <p:spPr>
              <a:xfrm rot="5400000">
                <a:off x="7693146" y="2431450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30"/>
              <p:cNvSpPr/>
              <p:nvPr/>
            </p:nvSpPr>
            <p:spPr>
              <a:xfrm rot="5400000">
                <a:off x="7693146" y="2678219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30"/>
              <p:cNvSpPr/>
              <p:nvPr/>
            </p:nvSpPr>
            <p:spPr>
              <a:xfrm rot="10800000">
                <a:off x="5232115" y="3782736"/>
                <a:ext cx="17910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0"/>
              <p:cNvSpPr/>
              <p:nvPr/>
            </p:nvSpPr>
            <p:spPr>
              <a:xfrm rot="10800000">
                <a:off x="5232115" y="3661338"/>
                <a:ext cx="17910" cy="8358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30"/>
              <p:cNvSpPr/>
              <p:nvPr/>
            </p:nvSpPr>
            <p:spPr>
              <a:xfrm rot="10800000">
                <a:off x="5136591" y="3754875"/>
                <a:ext cx="83583" cy="179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30"/>
              <p:cNvSpPr/>
              <p:nvPr/>
            </p:nvSpPr>
            <p:spPr>
              <a:xfrm rot="10800000">
                <a:off x="5259975" y="3754875"/>
                <a:ext cx="83583" cy="179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30"/>
              <p:cNvSpPr/>
              <p:nvPr/>
            </p:nvSpPr>
            <p:spPr>
              <a:xfrm rot="10800000">
                <a:off x="5279875" y="4166831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30"/>
              <p:cNvSpPr/>
              <p:nvPr/>
            </p:nvSpPr>
            <p:spPr>
              <a:xfrm rot="10800000">
                <a:off x="5371418" y="3931996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30"/>
              <p:cNvSpPr/>
              <p:nvPr/>
            </p:nvSpPr>
            <p:spPr>
              <a:xfrm rot="10800000">
                <a:off x="5124650" y="3931996"/>
                <a:ext cx="43782" cy="33832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4" name="Google Shape;774;p30"/>
            <p:cNvSpPr/>
            <p:nvPr/>
          </p:nvSpPr>
          <p:spPr>
            <a:xfrm rot="-2950162" flipH="1">
              <a:off x="8159411" y="160988"/>
              <a:ext cx="1084995" cy="475800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5" name="Google Shape;775;p30"/>
            <p:cNvGrpSpPr/>
            <p:nvPr/>
          </p:nvGrpSpPr>
          <p:grpSpPr>
            <a:xfrm rot="-5400000">
              <a:off x="7782806" y="-27797"/>
              <a:ext cx="311529" cy="578250"/>
              <a:chOff x="1196975" y="5856287"/>
              <a:chExt cx="231775" cy="430213"/>
            </a:xfrm>
          </p:grpSpPr>
          <p:sp>
            <p:nvSpPr>
              <p:cNvPr id="776" name="Google Shape;776;p30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30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30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30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0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0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0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0"/>
            <p:cNvGrpSpPr/>
            <p:nvPr/>
          </p:nvGrpSpPr>
          <p:grpSpPr>
            <a:xfrm rot="-5400000">
              <a:off x="620181" y="4403015"/>
              <a:ext cx="311529" cy="578250"/>
              <a:chOff x="1196975" y="5856287"/>
              <a:chExt cx="231775" cy="430213"/>
            </a:xfrm>
          </p:grpSpPr>
          <p:sp>
            <p:nvSpPr>
              <p:cNvPr id="784" name="Google Shape;784;p30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0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0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1" name="Google Shape;791;p30"/>
            <p:cNvSpPr/>
            <p:nvPr/>
          </p:nvSpPr>
          <p:spPr>
            <a:xfrm rot="6570380" flipH="1">
              <a:off x="992487" y="4553538"/>
              <a:ext cx="1084996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2" name="Google Shape;792;p30"/>
          <p:cNvGrpSpPr/>
          <p:nvPr/>
        </p:nvGrpSpPr>
        <p:grpSpPr>
          <a:xfrm>
            <a:off x="4399275" y="484485"/>
            <a:ext cx="3797273" cy="3484592"/>
            <a:chOff x="4399275" y="484485"/>
            <a:chExt cx="3797273" cy="3484592"/>
          </a:xfrm>
        </p:grpSpPr>
        <p:grpSp>
          <p:nvGrpSpPr>
            <p:cNvPr id="793" name="Google Shape;793;p30"/>
            <p:cNvGrpSpPr/>
            <p:nvPr/>
          </p:nvGrpSpPr>
          <p:grpSpPr>
            <a:xfrm>
              <a:off x="4399275" y="1614575"/>
              <a:ext cx="3208953" cy="2354502"/>
              <a:chOff x="1398350" y="2108850"/>
              <a:chExt cx="3208953" cy="2354502"/>
            </a:xfrm>
          </p:grpSpPr>
          <p:sp>
            <p:nvSpPr>
              <p:cNvPr id="794" name="Google Shape;794;p30"/>
              <p:cNvSpPr/>
              <p:nvPr/>
            </p:nvSpPr>
            <p:spPr>
              <a:xfrm>
                <a:off x="2971181" y="2805073"/>
                <a:ext cx="1636122" cy="165194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300" extrusionOk="0">
                    <a:moveTo>
                      <a:pt x="2152" y="1502"/>
                    </a:moveTo>
                    <a:lnTo>
                      <a:pt x="2035" y="1306"/>
                    </a:lnTo>
                    <a:lnTo>
                      <a:pt x="1139" y="0"/>
                    </a:lnTo>
                    <a:lnTo>
                      <a:pt x="1257" y="2"/>
                    </a:lnTo>
                    <a:lnTo>
                      <a:pt x="2277" y="1530"/>
                    </a:lnTo>
                    <a:lnTo>
                      <a:pt x="16" y="2299"/>
                    </a:lnTo>
                    <a:lnTo>
                      <a:pt x="0" y="2253"/>
                    </a:lnTo>
                    <a:lnTo>
                      <a:pt x="2152" y="150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0"/>
              <p:cNvSpPr/>
              <p:nvPr/>
            </p:nvSpPr>
            <p:spPr>
              <a:xfrm>
                <a:off x="2879407" y="3735480"/>
                <a:ext cx="1636127" cy="686728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58" extrusionOk="0">
                    <a:moveTo>
                      <a:pt x="2280" y="206"/>
                    </a:moveTo>
                    <a:lnTo>
                      <a:pt x="128" y="957"/>
                    </a:lnTo>
                    <a:cubicBezTo>
                      <a:pt x="98" y="849"/>
                      <a:pt x="50" y="782"/>
                      <a:pt x="0" y="740"/>
                    </a:cubicBezTo>
                    <a:cubicBezTo>
                      <a:pt x="4" y="724"/>
                      <a:pt x="7" y="709"/>
                      <a:pt x="10" y="693"/>
                    </a:cubicBezTo>
                    <a:cubicBezTo>
                      <a:pt x="38" y="616"/>
                      <a:pt x="167" y="352"/>
                      <a:pt x="641" y="191"/>
                    </a:cubicBezTo>
                    <a:cubicBezTo>
                      <a:pt x="1200" y="0"/>
                      <a:pt x="2163" y="10"/>
                      <a:pt x="2163" y="10"/>
                    </a:cubicBezTo>
                    <a:lnTo>
                      <a:pt x="2280" y="20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0"/>
              <p:cNvSpPr/>
              <p:nvPr/>
            </p:nvSpPr>
            <p:spPr>
              <a:xfrm>
                <a:off x="2515471" y="2672158"/>
                <a:ext cx="1914617" cy="1563341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178" extrusionOk="0">
                    <a:moveTo>
                      <a:pt x="1773" y="188"/>
                    </a:moveTo>
                    <a:lnTo>
                      <a:pt x="2669" y="1494"/>
                    </a:lnTo>
                    <a:cubicBezTo>
                      <a:pt x="2669" y="1494"/>
                      <a:pt x="1706" y="1484"/>
                      <a:pt x="1147" y="1675"/>
                    </a:cubicBezTo>
                    <a:cubicBezTo>
                      <a:pt x="673" y="1836"/>
                      <a:pt x="544" y="2100"/>
                      <a:pt x="516" y="2177"/>
                    </a:cubicBezTo>
                    <a:cubicBezTo>
                      <a:pt x="557" y="1965"/>
                      <a:pt x="527" y="1745"/>
                      <a:pt x="433" y="1550"/>
                    </a:cubicBezTo>
                    <a:lnTo>
                      <a:pt x="0" y="652"/>
                    </a:lnTo>
                    <a:cubicBezTo>
                      <a:pt x="492" y="0"/>
                      <a:pt x="1734" y="132"/>
                      <a:pt x="1734" y="132"/>
                    </a:cubicBezTo>
                    <a:lnTo>
                      <a:pt x="1773" y="188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0"/>
              <p:cNvSpPr/>
              <p:nvPr/>
            </p:nvSpPr>
            <p:spPr>
              <a:xfrm>
                <a:off x="1471136" y="2168977"/>
                <a:ext cx="1509536" cy="2098166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923" extrusionOk="0">
                    <a:moveTo>
                      <a:pt x="1961" y="2922"/>
                    </a:moveTo>
                    <a:cubicBezTo>
                      <a:pt x="1863" y="2840"/>
                      <a:pt x="1755" y="2856"/>
                      <a:pt x="1755" y="2856"/>
                    </a:cubicBezTo>
                    <a:lnTo>
                      <a:pt x="412" y="1257"/>
                    </a:lnTo>
                    <a:lnTo>
                      <a:pt x="0" y="23"/>
                    </a:lnTo>
                    <a:lnTo>
                      <a:pt x="147" y="11"/>
                    </a:lnTo>
                    <a:lnTo>
                      <a:pt x="285" y="0"/>
                    </a:lnTo>
                    <a:lnTo>
                      <a:pt x="786" y="1341"/>
                    </a:lnTo>
                    <a:cubicBezTo>
                      <a:pt x="786" y="1341"/>
                      <a:pt x="2103" y="2229"/>
                      <a:pt x="1967" y="2895"/>
                    </a:cubicBezTo>
                    <a:cubicBezTo>
                      <a:pt x="1967" y="2897"/>
                      <a:pt x="1967" y="2898"/>
                      <a:pt x="1967" y="2898"/>
                    </a:cubicBezTo>
                    <a:cubicBezTo>
                      <a:pt x="1965" y="2908"/>
                      <a:pt x="1963" y="2916"/>
                      <a:pt x="1961" y="292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0"/>
              <p:cNvSpPr/>
              <p:nvPr/>
            </p:nvSpPr>
            <p:spPr>
              <a:xfrm>
                <a:off x="1676839" y="2168977"/>
                <a:ext cx="1303832" cy="2079176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2896" extrusionOk="0">
                    <a:moveTo>
                      <a:pt x="1605" y="2250"/>
                    </a:moveTo>
                    <a:cubicBezTo>
                      <a:pt x="1699" y="2445"/>
                      <a:pt x="1729" y="2665"/>
                      <a:pt x="1688" y="2877"/>
                    </a:cubicBezTo>
                    <a:cubicBezTo>
                      <a:pt x="1685" y="2885"/>
                      <a:pt x="1683" y="2891"/>
                      <a:pt x="1682" y="2895"/>
                    </a:cubicBezTo>
                    <a:cubicBezTo>
                      <a:pt x="1818" y="2229"/>
                      <a:pt x="501" y="1341"/>
                      <a:pt x="501" y="1341"/>
                    </a:cubicBezTo>
                    <a:lnTo>
                      <a:pt x="0" y="0"/>
                    </a:lnTo>
                    <a:cubicBezTo>
                      <a:pt x="1086" y="825"/>
                      <a:pt x="1172" y="1352"/>
                      <a:pt x="1172" y="1352"/>
                    </a:cubicBezTo>
                    <a:lnTo>
                      <a:pt x="1605" y="225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0"/>
              <p:cNvSpPr/>
              <p:nvPr/>
            </p:nvSpPr>
            <p:spPr>
              <a:xfrm>
                <a:off x="1398350" y="2108850"/>
                <a:ext cx="1585487" cy="2354502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3283" extrusionOk="0">
                    <a:moveTo>
                      <a:pt x="447" y="1436"/>
                    </a:moveTo>
                    <a:lnTo>
                      <a:pt x="0" y="0"/>
                    </a:lnTo>
                    <a:lnTo>
                      <a:pt x="249" y="93"/>
                    </a:lnTo>
                    <a:lnTo>
                      <a:pt x="102" y="105"/>
                    </a:lnTo>
                    <a:lnTo>
                      <a:pt x="514" y="1339"/>
                    </a:lnTo>
                    <a:lnTo>
                      <a:pt x="1857" y="2938"/>
                    </a:lnTo>
                    <a:cubicBezTo>
                      <a:pt x="1857" y="2938"/>
                      <a:pt x="1965" y="2922"/>
                      <a:pt x="2063" y="3004"/>
                    </a:cubicBezTo>
                    <a:cubicBezTo>
                      <a:pt x="2058" y="3034"/>
                      <a:pt x="2058" y="3035"/>
                      <a:pt x="2062" y="3018"/>
                    </a:cubicBezTo>
                    <a:cubicBezTo>
                      <a:pt x="2063" y="3014"/>
                      <a:pt x="2064" y="3010"/>
                      <a:pt x="2065" y="3006"/>
                    </a:cubicBezTo>
                    <a:cubicBezTo>
                      <a:pt x="2115" y="3048"/>
                      <a:pt x="2163" y="3115"/>
                      <a:pt x="2193" y="3223"/>
                    </a:cubicBezTo>
                    <a:lnTo>
                      <a:pt x="2209" y="3269"/>
                    </a:lnTo>
                    <a:lnTo>
                      <a:pt x="2171" y="3282"/>
                    </a:lnTo>
                    <a:lnTo>
                      <a:pt x="1815" y="3002"/>
                    </a:lnTo>
                    <a:lnTo>
                      <a:pt x="447" y="14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0"/>
              <p:cNvSpPr/>
              <p:nvPr/>
            </p:nvSpPr>
            <p:spPr>
              <a:xfrm>
                <a:off x="1661015" y="2153155"/>
                <a:ext cx="1313324" cy="2129818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966" extrusionOk="0">
                    <a:moveTo>
                      <a:pt x="1700" y="2965"/>
                    </a:moveTo>
                    <a:cubicBezTo>
                      <a:pt x="1699" y="2965"/>
                      <a:pt x="1698" y="2965"/>
                      <a:pt x="1697" y="2965"/>
                    </a:cubicBezTo>
                    <a:cubicBezTo>
                      <a:pt x="1687" y="2963"/>
                      <a:pt x="1680" y="2954"/>
                      <a:pt x="1681" y="2944"/>
                    </a:cubicBezTo>
                    <a:cubicBezTo>
                      <a:pt x="1681" y="2941"/>
                      <a:pt x="1707" y="2557"/>
                      <a:pt x="1487" y="2290"/>
                    </a:cubicBezTo>
                    <a:cubicBezTo>
                      <a:pt x="1263" y="2019"/>
                      <a:pt x="518" y="1384"/>
                      <a:pt x="510" y="1377"/>
                    </a:cubicBezTo>
                    <a:cubicBezTo>
                      <a:pt x="508" y="1375"/>
                      <a:pt x="506" y="1373"/>
                      <a:pt x="505" y="1369"/>
                    </a:cubicBezTo>
                    <a:lnTo>
                      <a:pt x="4" y="29"/>
                    </a:lnTo>
                    <a:cubicBezTo>
                      <a:pt x="0" y="19"/>
                      <a:pt x="6" y="8"/>
                      <a:pt x="16" y="4"/>
                    </a:cubicBezTo>
                    <a:cubicBezTo>
                      <a:pt x="26" y="0"/>
                      <a:pt x="37" y="5"/>
                      <a:pt x="40" y="15"/>
                    </a:cubicBezTo>
                    <a:lnTo>
                      <a:pt x="539" y="1351"/>
                    </a:lnTo>
                    <a:cubicBezTo>
                      <a:pt x="598" y="1401"/>
                      <a:pt x="1299" y="2002"/>
                      <a:pt x="1517" y="2266"/>
                    </a:cubicBezTo>
                    <a:cubicBezTo>
                      <a:pt x="1650" y="2426"/>
                      <a:pt x="1697" y="2623"/>
                      <a:pt x="1713" y="2764"/>
                    </a:cubicBezTo>
                    <a:cubicBezTo>
                      <a:pt x="1737" y="2473"/>
                      <a:pt x="1613" y="2285"/>
                      <a:pt x="1611" y="2283"/>
                    </a:cubicBezTo>
                    <a:lnTo>
                      <a:pt x="1177" y="1382"/>
                    </a:lnTo>
                    <a:cubicBezTo>
                      <a:pt x="1172" y="1372"/>
                      <a:pt x="1176" y="1361"/>
                      <a:pt x="1186" y="1356"/>
                    </a:cubicBezTo>
                    <a:cubicBezTo>
                      <a:pt x="1195" y="1352"/>
                      <a:pt x="1207" y="1356"/>
                      <a:pt x="1211" y="1365"/>
                    </a:cubicBezTo>
                    <a:lnTo>
                      <a:pt x="1645" y="2264"/>
                    </a:lnTo>
                    <a:cubicBezTo>
                      <a:pt x="1651" y="2272"/>
                      <a:pt x="1831" y="2543"/>
                      <a:pt x="1719" y="2951"/>
                    </a:cubicBezTo>
                    <a:cubicBezTo>
                      <a:pt x="1717" y="2959"/>
                      <a:pt x="1709" y="2965"/>
                      <a:pt x="1700" y="29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0"/>
              <p:cNvSpPr/>
              <p:nvPr/>
            </p:nvSpPr>
            <p:spPr>
              <a:xfrm>
                <a:off x="2863582" y="3722821"/>
                <a:ext cx="1582331" cy="556976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778" extrusionOk="0">
                    <a:moveTo>
                      <a:pt x="22" y="777"/>
                    </a:moveTo>
                    <a:cubicBezTo>
                      <a:pt x="19" y="777"/>
                      <a:pt x="16" y="776"/>
                      <a:pt x="14" y="775"/>
                    </a:cubicBezTo>
                    <a:cubicBezTo>
                      <a:pt x="4" y="770"/>
                      <a:pt x="0" y="758"/>
                      <a:pt x="5" y="749"/>
                    </a:cubicBezTo>
                    <a:cubicBezTo>
                      <a:pt x="13" y="734"/>
                      <a:pt x="197" y="383"/>
                      <a:pt x="655" y="191"/>
                    </a:cubicBezTo>
                    <a:cubicBezTo>
                      <a:pt x="1111" y="0"/>
                      <a:pt x="2142" y="8"/>
                      <a:pt x="2185" y="8"/>
                    </a:cubicBezTo>
                    <a:cubicBezTo>
                      <a:pt x="2196" y="8"/>
                      <a:pt x="2205" y="17"/>
                      <a:pt x="2205" y="28"/>
                    </a:cubicBezTo>
                    <a:cubicBezTo>
                      <a:pt x="2204" y="38"/>
                      <a:pt x="2195" y="45"/>
                      <a:pt x="2185" y="47"/>
                    </a:cubicBezTo>
                    <a:cubicBezTo>
                      <a:pt x="2175" y="47"/>
                      <a:pt x="1119" y="39"/>
                      <a:pt x="670" y="226"/>
                    </a:cubicBezTo>
                    <a:cubicBezTo>
                      <a:pt x="225" y="413"/>
                      <a:pt x="41" y="763"/>
                      <a:pt x="40" y="767"/>
                    </a:cubicBezTo>
                    <a:cubicBezTo>
                      <a:pt x="36" y="773"/>
                      <a:pt x="29" y="777"/>
                      <a:pt x="22" y="7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0"/>
              <p:cNvSpPr/>
              <p:nvPr/>
            </p:nvSpPr>
            <p:spPr>
              <a:xfrm>
                <a:off x="2939534" y="3814595"/>
                <a:ext cx="1560170" cy="572799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799" extrusionOk="0">
                    <a:moveTo>
                      <a:pt x="22" y="798"/>
                    </a:moveTo>
                    <a:cubicBezTo>
                      <a:pt x="14" y="798"/>
                      <a:pt x="6" y="793"/>
                      <a:pt x="3" y="785"/>
                    </a:cubicBezTo>
                    <a:cubicBezTo>
                      <a:pt x="0" y="775"/>
                      <a:pt x="5" y="764"/>
                      <a:pt x="15" y="761"/>
                    </a:cubicBezTo>
                    <a:lnTo>
                      <a:pt x="2147" y="4"/>
                    </a:lnTo>
                    <a:cubicBezTo>
                      <a:pt x="2157" y="0"/>
                      <a:pt x="2168" y="5"/>
                      <a:pt x="2172" y="15"/>
                    </a:cubicBezTo>
                    <a:cubicBezTo>
                      <a:pt x="2175" y="25"/>
                      <a:pt x="2170" y="37"/>
                      <a:pt x="2160" y="40"/>
                    </a:cubicBezTo>
                    <a:lnTo>
                      <a:pt x="28" y="797"/>
                    </a:lnTo>
                    <a:cubicBezTo>
                      <a:pt x="26" y="798"/>
                      <a:pt x="24" y="798"/>
                      <a:pt x="22" y="7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0"/>
              <p:cNvSpPr/>
              <p:nvPr/>
            </p:nvSpPr>
            <p:spPr>
              <a:xfrm>
                <a:off x="2901558" y="3770290"/>
                <a:ext cx="1569671" cy="553813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771" extrusionOk="0">
                    <a:moveTo>
                      <a:pt x="23" y="770"/>
                    </a:moveTo>
                    <a:cubicBezTo>
                      <a:pt x="16" y="770"/>
                      <a:pt x="10" y="767"/>
                      <a:pt x="6" y="761"/>
                    </a:cubicBezTo>
                    <a:cubicBezTo>
                      <a:pt x="0" y="752"/>
                      <a:pt x="3" y="740"/>
                      <a:pt x="12" y="734"/>
                    </a:cubicBezTo>
                    <a:cubicBezTo>
                      <a:pt x="18" y="731"/>
                      <a:pt x="585" y="367"/>
                      <a:pt x="903" y="256"/>
                    </a:cubicBezTo>
                    <a:cubicBezTo>
                      <a:pt x="1221" y="146"/>
                      <a:pt x="2125" y="8"/>
                      <a:pt x="2163" y="2"/>
                    </a:cubicBezTo>
                    <a:cubicBezTo>
                      <a:pt x="2174" y="0"/>
                      <a:pt x="2184" y="7"/>
                      <a:pt x="2186" y="18"/>
                    </a:cubicBezTo>
                    <a:cubicBezTo>
                      <a:pt x="2187" y="28"/>
                      <a:pt x="2180" y="38"/>
                      <a:pt x="2169" y="40"/>
                    </a:cubicBezTo>
                    <a:cubicBezTo>
                      <a:pt x="2160" y="41"/>
                      <a:pt x="1230" y="183"/>
                      <a:pt x="916" y="293"/>
                    </a:cubicBezTo>
                    <a:cubicBezTo>
                      <a:pt x="602" y="402"/>
                      <a:pt x="39" y="763"/>
                      <a:pt x="33" y="767"/>
                    </a:cubicBezTo>
                    <a:cubicBezTo>
                      <a:pt x="30" y="769"/>
                      <a:pt x="26" y="770"/>
                      <a:pt x="23" y="7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0"/>
              <p:cNvSpPr/>
              <p:nvPr/>
            </p:nvSpPr>
            <p:spPr>
              <a:xfrm>
                <a:off x="1600888" y="2156319"/>
                <a:ext cx="1253202" cy="20950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921" extrusionOk="0">
                    <a:moveTo>
                      <a:pt x="1724" y="2920"/>
                    </a:moveTo>
                    <a:cubicBezTo>
                      <a:pt x="1714" y="2920"/>
                      <a:pt x="1706" y="2913"/>
                      <a:pt x="1705" y="2903"/>
                    </a:cubicBezTo>
                    <a:cubicBezTo>
                      <a:pt x="1704" y="2899"/>
                      <a:pt x="1639" y="2445"/>
                      <a:pt x="1402" y="2235"/>
                    </a:cubicBezTo>
                    <a:cubicBezTo>
                      <a:pt x="1158" y="2020"/>
                      <a:pt x="487" y="1390"/>
                      <a:pt x="481" y="1384"/>
                    </a:cubicBezTo>
                    <a:cubicBezTo>
                      <a:pt x="478" y="1382"/>
                      <a:pt x="477" y="1379"/>
                      <a:pt x="476" y="1376"/>
                    </a:cubicBezTo>
                    <a:lnTo>
                      <a:pt x="3" y="28"/>
                    </a:lnTo>
                    <a:cubicBezTo>
                      <a:pt x="0" y="18"/>
                      <a:pt x="5" y="7"/>
                      <a:pt x="15" y="3"/>
                    </a:cubicBezTo>
                    <a:cubicBezTo>
                      <a:pt x="25" y="0"/>
                      <a:pt x="36" y="5"/>
                      <a:pt x="40" y="15"/>
                    </a:cubicBezTo>
                    <a:lnTo>
                      <a:pt x="511" y="1359"/>
                    </a:lnTo>
                    <a:cubicBezTo>
                      <a:pt x="563" y="1408"/>
                      <a:pt x="1193" y="1999"/>
                      <a:pt x="1427" y="2206"/>
                    </a:cubicBezTo>
                    <a:cubicBezTo>
                      <a:pt x="1676" y="2425"/>
                      <a:pt x="1740" y="2879"/>
                      <a:pt x="1743" y="2898"/>
                    </a:cubicBezTo>
                    <a:cubicBezTo>
                      <a:pt x="1744" y="2909"/>
                      <a:pt x="1737" y="2918"/>
                      <a:pt x="1726" y="2920"/>
                    </a:cubicBezTo>
                    <a:cubicBezTo>
                      <a:pt x="1725" y="2920"/>
                      <a:pt x="1725" y="2920"/>
                      <a:pt x="1724" y="29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0"/>
              <p:cNvSpPr/>
              <p:nvPr/>
            </p:nvSpPr>
            <p:spPr>
              <a:xfrm>
                <a:off x="1509112" y="2165814"/>
                <a:ext cx="1237378" cy="2069687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2882" extrusionOk="0">
                    <a:moveTo>
                      <a:pt x="1703" y="2881"/>
                    </a:moveTo>
                    <a:cubicBezTo>
                      <a:pt x="1696" y="2881"/>
                      <a:pt x="1688" y="2876"/>
                      <a:pt x="1685" y="2868"/>
                    </a:cubicBezTo>
                    <a:cubicBezTo>
                      <a:pt x="1684" y="2864"/>
                      <a:pt x="1518" y="2457"/>
                      <a:pt x="1239" y="2178"/>
                    </a:cubicBezTo>
                    <a:cubicBezTo>
                      <a:pt x="957" y="1897"/>
                      <a:pt x="476" y="1368"/>
                      <a:pt x="471" y="1363"/>
                    </a:cubicBezTo>
                    <a:cubicBezTo>
                      <a:pt x="469" y="1361"/>
                      <a:pt x="468" y="1359"/>
                      <a:pt x="467" y="1356"/>
                    </a:cubicBezTo>
                    <a:lnTo>
                      <a:pt x="3" y="28"/>
                    </a:lnTo>
                    <a:cubicBezTo>
                      <a:pt x="0" y="18"/>
                      <a:pt x="5" y="7"/>
                      <a:pt x="15" y="4"/>
                    </a:cubicBezTo>
                    <a:cubicBezTo>
                      <a:pt x="25" y="0"/>
                      <a:pt x="36" y="6"/>
                      <a:pt x="40" y="16"/>
                    </a:cubicBezTo>
                    <a:lnTo>
                      <a:pt x="502" y="1340"/>
                    </a:lnTo>
                    <a:cubicBezTo>
                      <a:pt x="541" y="1382"/>
                      <a:pt x="996" y="1881"/>
                      <a:pt x="1266" y="2151"/>
                    </a:cubicBezTo>
                    <a:cubicBezTo>
                      <a:pt x="1551" y="2435"/>
                      <a:pt x="1719" y="2850"/>
                      <a:pt x="1721" y="2854"/>
                    </a:cubicBezTo>
                    <a:cubicBezTo>
                      <a:pt x="1725" y="2864"/>
                      <a:pt x="1720" y="2875"/>
                      <a:pt x="1710" y="2879"/>
                    </a:cubicBezTo>
                    <a:cubicBezTo>
                      <a:pt x="1708" y="2880"/>
                      <a:pt x="1706" y="2881"/>
                      <a:pt x="1703" y="28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6" name="Google Shape;806;p30"/>
            <p:cNvGrpSpPr/>
            <p:nvPr/>
          </p:nvGrpSpPr>
          <p:grpSpPr>
            <a:xfrm>
              <a:off x="5575149" y="1168371"/>
              <a:ext cx="1344455" cy="1742160"/>
              <a:chOff x="5575271" y="1168400"/>
              <a:chExt cx="2027224" cy="2626900"/>
            </a:xfrm>
          </p:grpSpPr>
          <p:sp>
            <p:nvSpPr>
              <p:cNvPr id="807" name="Google Shape;807;p30"/>
              <p:cNvSpPr/>
              <p:nvPr/>
            </p:nvSpPr>
            <p:spPr>
              <a:xfrm>
                <a:off x="5830001" y="1168400"/>
                <a:ext cx="1772494" cy="2181125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13" extrusionOk="0">
                    <a:moveTo>
                      <a:pt x="484" y="1392"/>
                    </a:moveTo>
                    <a:lnTo>
                      <a:pt x="484" y="1392"/>
                    </a:lnTo>
                    <a:cubicBezTo>
                      <a:pt x="539" y="1428"/>
                      <a:pt x="693" y="1542"/>
                      <a:pt x="760" y="1759"/>
                    </a:cubicBezTo>
                    <a:lnTo>
                      <a:pt x="760" y="1759"/>
                    </a:lnTo>
                    <a:cubicBezTo>
                      <a:pt x="760" y="1759"/>
                      <a:pt x="865" y="1812"/>
                      <a:pt x="1068" y="1749"/>
                    </a:cubicBezTo>
                    <a:lnTo>
                      <a:pt x="1068" y="1749"/>
                    </a:lnTo>
                    <a:cubicBezTo>
                      <a:pt x="1271" y="1685"/>
                      <a:pt x="1330" y="1578"/>
                      <a:pt x="1330" y="1578"/>
                    </a:cubicBezTo>
                    <a:lnTo>
                      <a:pt x="1330" y="1578"/>
                    </a:lnTo>
                    <a:cubicBezTo>
                      <a:pt x="1248" y="1314"/>
                      <a:pt x="1359" y="1099"/>
                      <a:pt x="1359" y="1099"/>
                    </a:cubicBezTo>
                    <a:lnTo>
                      <a:pt x="1359" y="1099"/>
                    </a:lnTo>
                    <a:lnTo>
                      <a:pt x="1359" y="1099"/>
                    </a:lnTo>
                    <a:cubicBezTo>
                      <a:pt x="1445" y="941"/>
                      <a:pt x="1471" y="749"/>
                      <a:pt x="1413" y="561"/>
                    </a:cubicBezTo>
                    <a:lnTo>
                      <a:pt x="1413" y="561"/>
                    </a:lnTo>
                    <a:cubicBezTo>
                      <a:pt x="1300" y="200"/>
                      <a:pt x="918" y="0"/>
                      <a:pt x="559" y="113"/>
                    </a:cubicBezTo>
                    <a:lnTo>
                      <a:pt x="559" y="113"/>
                    </a:lnTo>
                    <a:cubicBezTo>
                      <a:pt x="200" y="225"/>
                      <a:pt x="0" y="610"/>
                      <a:pt x="112" y="971"/>
                    </a:cubicBezTo>
                    <a:lnTo>
                      <a:pt x="112" y="971"/>
                    </a:lnTo>
                    <a:cubicBezTo>
                      <a:pt x="174" y="1167"/>
                      <a:pt x="312" y="1315"/>
                      <a:pt x="484" y="1392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0"/>
              <p:cNvSpPr/>
              <p:nvPr/>
            </p:nvSpPr>
            <p:spPr>
              <a:xfrm>
                <a:off x="6673794" y="3036421"/>
                <a:ext cx="923393" cy="758879"/>
              </a:xfrm>
              <a:custGeom>
                <a:avLst/>
                <a:gdLst/>
                <a:ahLst/>
                <a:cxnLst/>
                <a:rect l="l" t="t" r="r" b="b"/>
                <a:pathLst>
                  <a:path w="768" h="632" extrusionOk="0">
                    <a:moveTo>
                      <a:pt x="87" y="468"/>
                    </a:moveTo>
                    <a:lnTo>
                      <a:pt x="87" y="468"/>
                    </a:lnTo>
                    <a:cubicBezTo>
                      <a:pt x="91" y="502"/>
                      <a:pt x="122" y="528"/>
                      <a:pt x="156" y="528"/>
                    </a:cubicBezTo>
                    <a:lnTo>
                      <a:pt x="201" y="529"/>
                    </a:lnTo>
                    <a:lnTo>
                      <a:pt x="201" y="529"/>
                    </a:lnTo>
                    <a:cubicBezTo>
                      <a:pt x="201" y="529"/>
                      <a:pt x="273" y="631"/>
                      <a:pt x="482" y="565"/>
                    </a:cubicBezTo>
                    <a:lnTo>
                      <a:pt x="482" y="565"/>
                    </a:lnTo>
                    <a:cubicBezTo>
                      <a:pt x="691" y="499"/>
                      <a:pt x="691" y="374"/>
                      <a:pt x="691" y="374"/>
                    </a:cubicBezTo>
                    <a:lnTo>
                      <a:pt x="728" y="347"/>
                    </a:lnTo>
                    <a:lnTo>
                      <a:pt x="728" y="347"/>
                    </a:lnTo>
                    <a:cubicBezTo>
                      <a:pt x="755" y="327"/>
                      <a:pt x="767" y="289"/>
                      <a:pt x="751" y="259"/>
                    </a:cubicBezTo>
                    <a:lnTo>
                      <a:pt x="751" y="259"/>
                    </a:lnTo>
                    <a:cubicBezTo>
                      <a:pt x="739" y="238"/>
                      <a:pt x="720" y="231"/>
                      <a:pt x="720" y="231"/>
                    </a:cubicBezTo>
                    <a:lnTo>
                      <a:pt x="679" y="99"/>
                    </a:lnTo>
                    <a:lnTo>
                      <a:pt x="679" y="99"/>
                    </a:lnTo>
                    <a:cubicBezTo>
                      <a:pt x="680" y="0"/>
                      <a:pt x="629" y="26"/>
                      <a:pt x="629" y="26"/>
                    </a:cubicBezTo>
                    <a:lnTo>
                      <a:pt x="629" y="26"/>
                    </a:lnTo>
                    <a:cubicBezTo>
                      <a:pt x="629" y="26"/>
                      <a:pt x="570" y="133"/>
                      <a:pt x="367" y="197"/>
                    </a:cubicBezTo>
                    <a:lnTo>
                      <a:pt x="367" y="197"/>
                    </a:lnTo>
                    <a:cubicBezTo>
                      <a:pt x="164" y="260"/>
                      <a:pt x="59" y="207"/>
                      <a:pt x="59" y="207"/>
                    </a:cubicBezTo>
                    <a:lnTo>
                      <a:pt x="55" y="208"/>
                    </a:lnTo>
                    <a:lnTo>
                      <a:pt x="55" y="208"/>
                    </a:lnTo>
                    <a:cubicBezTo>
                      <a:pt x="55" y="208"/>
                      <a:pt x="0" y="215"/>
                      <a:pt x="56" y="296"/>
                    </a:cubicBezTo>
                    <a:lnTo>
                      <a:pt x="97" y="427"/>
                    </a:lnTo>
                    <a:lnTo>
                      <a:pt x="97" y="427"/>
                    </a:lnTo>
                    <a:cubicBezTo>
                      <a:pt x="97" y="427"/>
                      <a:pt x="85" y="443"/>
                      <a:pt x="87" y="46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0"/>
              <p:cNvSpPr/>
              <p:nvPr/>
            </p:nvSpPr>
            <p:spPr>
              <a:xfrm>
                <a:off x="6710941" y="3137250"/>
                <a:ext cx="806645" cy="2706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224" extrusionOk="0">
                    <a:moveTo>
                      <a:pt x="99" y="223"/>
                    </a:moveTo>
                    <a:lnTo>
                      <a:pt x="99" y="223"/>
                    </a:lnTo>
                    <a:cubicBezTo>
                      <a:pt x="71" y="223"/>
                      <a:pt x="44" y="222"/>
                      <a:pt x="17" y="220"/>
                    </a:cubicBezTo>
                    <a:lnTo>
                      <a:pt x="17" y="220"/>
                    </a:lnTo>
                    <a:cubicBezTo>
                      <a:pt x="7" y="219"/>
                      <a:pt x="0" y="210"/>
                      <a:pt x="1" y="201"/>
                    </a:cubicBezTo>
                    <a:lnTo>
                      <a:pt x="1" y="201"/>
                    </a:lnTo>
                    <a:cubicBezTo>
                      <a:pt x="1" y="191"/>
                      <a:pt x="11" y="184"/>
                      <a:pt x="19" y="185"/>
                    </a:cubicBezTo>
                    <a:lnTo>
                      <a:pt x="19" y="185"/>
                    </a:lnTo>
                    <a:cubicBezTo>
                      <a:pt x="182" y="199"/>
                      <a:pt x="346" y="170"/>
                      <a:pt x="494" y="103"/>
                    </a:cubicBezTo>
                    <a:lnTo>
                      <a:pt x="494" y="103"/>
                    </a:lnTo>
                    <a:cubicBezTo>
                      <a:pt x="561" y="74"/>
                      <a:pt x="605" y="44"/>
                      <a:pt x="636" y="7"/>
                    </a:cubicBezTo>
                    <a:lnTo>
                      <a:pt x="636" y="7"/>
                    </a:lnTo>
                    <a:cubicBezTo>
                      <a:pt x="642" y="0"/>
                      <a:pt x="652" y="0"/>
                      <a:pt x="660" y="6"/>
                    </a:cubicBezTo>
                    <a:lnTo>
                      <a:pt x="660" y="6"/>
                    </a:lnTo>
                    <a:cubicBezTo>
                      <a:pt x="668" y="12"/>
                      <a:pt x="669" y="24"/>
                      <a:pt x="662" y="31"/>
                    </a:cubicBezTo>
                    <a:lnTo>
                      <a:pt x="662" y="31"/>
                    </a:lnTo>
                    <a:cubicBezTo>
                      <a:pt x="617" y="83"/>
                      <a:pt x="556" y="114"/>
                      <a:pt x="508" y="136"/>
                    </a:cubicBezTo>
                    <a:lnTo>
                      <a:pt x="508" y="136"/>
                    </a:lnTo>
                    <a:cubicBezTo>
                      <a:pt x="379" y="193"/>
                      <a:pt x="240" y="223"/>
                      <a:pt x="99" y="2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0"/>
              <p:cNvSpPr/>
              <p:nvPr/>
            </p:nvSpPr>
            <p:spPr>
              <a:xfrm>
                <a:off x="6769318" y="3301765"/>
                <a:ext cx="796029" cy="26003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16" extrusionOk="0">
                    <a:moveTo>
                      <a:pt x="87" y="215"/>
                    </a:moveTo>
                    <a:lnTo>
                      <a:pt x="87" y="215"/>
                    </a:lnTo>
                    <a:cubicBezTo>
                      <a:pt x="63" y="215"/>
                      <a:pt x="40" y="215"/>
                      <a:pt x="16" y="213"/>
                    </a:cubicBezTo>
                    <a:lnTo>
                      <a:pt x="16" y="213"/>
                    </a:lnTo>
                    <a:cubicBezTo>
                      <a:pt x="7" y="212"/>
                      <a:pt x="0" y="204"/>
                      <a:pt x="1" y="194"/>
                    </a:cubicBezTo>
                    <a:lnTo>
                      <a:pt x="1" y="194"/>
                    </a:lnTo>
                    <a:cubicBezTo>
                      <a:pt x="1" y="184"/>
                      <a:pt x="10" y="177"/>
                      <a:pt x="19" y="178"/>
                    </a:cubicBezTo>
                    <a:lnTo>
                      <a:pt x="19" y="178"/>
                    </a:lnTo>
                    <a:cubicBezTo>
                      <a:pt x="234" y="194"/>
                      <a:pt x="456" y="130"/>
                      <a:pt x="631" y="6"/>
                    </a:cubicBezTo>
                    <a:lnTo>
                      <a:pt x="631" y="6"/>
                    </a:lnTo>
                    <a:cubicBezTo>
                      <a:pt x="639" y="0"/>
                      <a:pt x="650" y="2"/>
                      <a:pt x="656" y="10"/>
                    </a:cubicBezTo>
                    <a:lnTo>
                      <a:pt x="656" y="10"/>
                    </a:lnTo>
                    <a:cubicBezTo>
                      <a:pt x="662" y="18"/>
                      <a:pt x="660" y="29"/>
                      <a:pt x="652" y="34"/>
                    </a:cubicBezTo>
                    <a:lnTo>
                      <a:pt x="652" y="34"/>
                    </a:lnTo>
                    <a:cubicBezTo>
                      <a:pt x="486" y="153"/>
                      <a:pt x="288" y="215"/>
                      <a:pt x="87" y="2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0"/>
              <p:cNvSpPr/>
              <p:nvPr/>
            </p:nvSpPr>
            <p:spPr>
              <a:xfrm>
                <a:off x="6880760" y="3466276"/>
                <a:ext cx="642128" cy="222889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86" extrusionOk="0">
                    <a:moveTo>
                      <a:pt x="19" y="185"/>
                    </a:moveTo>
                    <a:lnTo>
                      <a:pt x="19" y="185"/>
                    </a:lnTo>
                    <a:cubicBezTo>
                      <a:pt x="9" y="185"/>
                      <a:pt x="2" y="177"/>
                      <a:pt x="1" y="169"/>
                    </a:cubicBezTo>
                    <a:lnTo>
                      <a:pt x="1" y="169"/>
                    </a:lnTo>
                    <a:cubicBezTo>
                      <a:pt x="0" y="159"/>
                      <a:pt x="6" y="150"/>
                      <a:pt x="16" y="150"/>
                    </a:cubicBezTo>
                    <a:lnTo>
                      <a:pt x="16" y="150"/>
                    </a:lnTo>
                    <a:cubicBezTo>
                      <a:pt x="186" y="135"/>
                      <a:pt x="354" y="85"/>
                      <a:pt x="504" y="4"/>
                    </a:cubicBezTo>
                    <a:lnTo>
                      <a:pt x="504" y="4"/>
                    </a:lnTo>
                    <a:cubicBezTo>
                      <a:pt x="511" y="0"/>
                      <a:pt x="523" y="3"/>
                      <a:pt x="527" y="11"/>
                    </a:cubicBezTo>
                    <a:lnTo>
                      <a:pt x="527" y="11"/>
                    </a:lnTo>
                    <a:cubicBezTo>
                      <a:pt x="532" y="20"/>
                      <a:pt x="528" y="30"/>
                      <a:pt x="520" y="36"/>
                    </a:cubicBezTo>
                    <a:lnTo>
                      <a:pt x="520" y="36"/>
                    </a:lnTo>
                    <a:cubicBezTo>
                      <a:pt x="365" y="118"/>
                      <a:pt x="193" y="169"/>
                      <a:pt x="20" y="185"/>
                    </a:cubicBezTo>
                    <a:lnTo>
                      <a:pt x="20" y="185"/>
                    </a:lnTo>
                    <a:lnTo>
                      <a:pt x="19" y="18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0"/>
              <p:cNvSpPr/>
              <p:nvPr/>
            </p:nvSpPr>
            <p:spPr>
              <a:xfrm>
                <a:off x="7220400" y="2229775"/>
                <a:ext cx="84910" cy="987081"/>
              </a:xfrm>
              <a:custGeom>
                <a:avLst/>
                <a:gdLst/>
                <a:ahLst/>
                <a:cxnLst/>
                <a:rect l="l" t="t" r="r" b="b"/>
                <a:pathLst>
                  <a:path w="69" h="820" extrusionOk="0">
                    <a:moveTo>
                      <a:pt x="51" y="819"/>
                    </a:moveTo>
                    <a:lnTo>
                      <a:pt x="51" y="819"/>
                    </a:lnTo>
                    <a:cubicBezTo>
                      <a:pt x="41" y="819"/>
                      <a:pt x="34" y="811"/>
                      <a:pt x="33" y="801"/>
                    </a:cubicBezTo>
                    <a:lnTo>
                      <a:pt x="0" y="19"/>
                    </a:lnTo>
                    <a:lnTo>
                      <a:pt x="0" y="19"/>
                    </a:lnTo>
                    <a:cubicBezTo>
                      <a:pt x="0" y="9"/>
                      <a:pt x="8" y="2"/>
                      <a:pt x="17" y="1"/>
                    </a:cubicBezTo>
                    <a:lnTo>
                      <a:pt x="17" y="1"/>
                    </a:lnTo>
                    <a:cubicBezTo>
                      <a:pt x="27" y="0"/>
                      <a:pt x="35" y="9"/>
                      <a:pt x="35" y="19"/>
                    </a:cubicBezTo>
                    <a:lnTo>
                      <a:pt x="68" y="801"/>
                    </a:lnTo>
                    <a:lnTo>
                      <a:pt x="68" y="801"/>
                    </a:lnTo>
                    <a:cubicBezTo>
                      <a:pt x="68" y="810"/>
                      <a:pt x="61" y="819"/>
                      <a:pt x="52" y="819"/>
                    </a:cubicBezTo>
                    <a:lnTo>
                      <a:pt x="52" y="819"/>
                    </a:lnTo>
                    <a:cubicBezTo>
                      <a:pt x="51" y="819"/>
                      <a:pt x="51" y="819"/>
                      <a:pt x="51" y="8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0"/>
              <p:cNvSpPr/>
              <p:nvPr/>
            </p:nvSpPr>
            <p:spPr>
              <a:xfrm>
                <a:off x="6472133" y="2415514"/>
                <a:ext cx="504152" cy="907477"/>
              </a:xfrm>
              <a:custGeom>
                <a:avLst/>
                <a:gdLst/>
                <a:ahLst/>
                <a:cxnLst/>
                <a:rect l="l" t="t" r="r" b="b"/>
                <a:pathLst>
                  <a:path w="418" h="754" extrusionOk="0">
                    <a:moveTo>
                      <a:pt x="397" y="753"/>
                    </a:moveTo>
                    <a:lnTo>
                      <a:pt x="397" y="753"/>
                    </a:lnTo>
                    <a:cubicBezTo>
                      <a:pt x="389" y="753"/>
                      <a:pt x="383" y="748"/>
                      <a:pt x="381" y="742"/>
                    </a:cubicBezTo>
                    <a:lnTo>
                      <a:pt x="381" y="742"/>
                    </a:lnTo>
                    <a:cubicBezTo>
                      <a:pt x="266" y="500"/>
                      <a:pt x="140" y="259"/>
                      <a:pt x="5" y="29"/>
                    </a:cubicBezTo>
                    <a:lnTo>
                      <a:pt x="5" y="29"/>
                    </a:lnTo>
                    <a:cubicBezTo>
                      <a:pt x="0" y="20"/>
                      <a:pt x="2" y="10"/>
                      <a:pt x="10" y="5"/>
                    </a:cubicBezTo>
                    <a:lnTo>
                      <a:pt x="10" y="5"/>
                    </a:lnTo>
                    <a:cubicBezTo>
                      <a:pt x="19" y="0"/>
                      <a:pt x="30" y="3"/>
                      <a:pt x="34" y="11"/>
                    </a:cubicBezTo>
                    <a:lnTo>
                      <a:pt x="34" y="11"/>
                    </a:lnTo>
                    <a:cubicBezTo>
                      <a:pt x="171" y="243"/>
                      <a:pt x="298" y="483"/>
                      <a:pt x="412" y="727"/>
                    </a:cubicBezTo>
                    <a:lnTo>
                      <a:pt x="412" y="727"/>
                    </a:lnTo>
                    <a:cubicBezTo>
                      <a:pt x="417" y="735"/>
                      <a:pt x="412" y="746"/>
                      <a:pt x="404" y="750"/>
                    </a:cubicBezTo>
                    <a:lnTo>
                      <a:pt x="404" y="750"/>
                    </a:lnTo>
                    <a:cubicBezTo>
                      <a:pt x="401" y="751"/>
                      <a:pt x="399" y="753"/>
                      <a:pt x="397" y="75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0"/>
              <p:cNvSpPr/>
              <p:nvPr/>
            </p:nvSpPr>
            <p:spPr>
              <a:xfrm>
                <a:off x="5575271" y="1316993"/>
                <a:ext cx="451083" cy="28657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39" extrusionOk="0">
                    <a:moveTo>
                      <a:pt x="354" y="238"/>
                    </a:moveTo>
                    <a:lnTo>
                      <a:pt x="354" y="238"/>
                    </a:lnTo>
                    <a:cubicBezTo>
                      <a:pt x="351" y="238"/>
                      <a:pt x="348" y="237"/>
                      <a:pt x="344" y="237"/>
                    </a:cubicBezTo>
                    <a:lnTo>
                      <a:pt x="12" y="34"/>
                    </a:lnTo>
                    <a:lnTo>
                      <a:pt x="12" y="34"/>
                    </a:lnTo>
                    <a:cubicBezTo>
                      <a:pt x="4" y="29"/>
                      <a:pt x="0" y="18"/>
                      <a:pt x="5" y="10"/>
                    </a:cubicBezTo>
                    <a:lnTo>
                      <a:pt x="5" y="10"/>
                    </a:lnTo>
                    <a:cubicBezTo>
                      <a:pt x="12" y="2"/>
                      <a:pt x="22" y="0"/>
                      <a:pt x="31" y="5"/>
                    </a:cubicBezTo>
                    <a:lnTo>
                      <a:pt x="362" y="206"/>
                    </a:lnTo>
                    <a:lnTo>
                      <a:pt x="362" y="206"/>
                    </a:lnTo>
                    <a:cubicBezTo>
                      <a:pt x="370" y="211"/>
                      <a:pt x="374" y="222"/>
                      <a:pt x="369" y="230"/>
                    </a:cubicBezTo>
                    <a:lnTo>
                      <a:pt x="369" y="230"/>
                    </a:lnTo>
                    <a:cubicBezTo>
                      <a:pt x="366" y="236"/>
                      <a:pt x="359" y="238"/>
                      <a:pt x="354" y="2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0"/>
              <p:cNvSpPr/>
              <p:nvPr/>
            </p:nvSpPr>
            <p:spPr>
              <a:xfrm>
                <a:off x="5867150" y="1216160"/>
                <a:ext cx="238807" cy="265344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22" extrusionOk="0">
                    <a:moveTo>
                      <a:pt x="177" y="221"/>
                    </a:moveTo>
                    <a:lnTo>
                      <a:pt x="177" y="221"/>
                    </a:lnTo>
                    <a:cubicBezTo>
                      <a:pt x="173" y="221"/>
                      <a:pt x="168" y="219"/>
                      <a:pt x="165" y="215"/>
                    </a:cubicBezTo>
                    <a:lnTo>
                      <a:pt x="6" y="30"/>
                    </a:lnTo>
                    <a:lnTo>
                      <a:pt x="6" y="30"/>
                    </a:lnTo>
                    <a:cubicBezTo>
                      <a:pt x="0" y="23"/>
                      <a:pt x="1" y="12"/>
                      <a:pt x="8" y="7"/>
                    </a:cubicBezTo>
                    <a:lnTo>
                      <a:pt x="8" y="7"/>
                    </a:lnTo>
                    <a:cubicBezTo>
                      <a:pt x="15" y="0"/>
                      <a:pt x="27" y="1"/>
                      <a:pt x="33" y="8"/>
                    </a:cubicBezTo>
                    <a:lnTo>
                      <a:pt x="191" y="193"/>
                    </a:lnTo>
                    <a:lnTo>
                      <a:pt x="191" y="193"/>
                    </a:lnTo>
                    <a:cubicBezTo>
                      <a:pt x="197" y="200"/>
                      <a:pt x="196" y="211"/>
                      <a:pt x="189" y="217"/>
                    </a:cubicBezTo>
                    <a:lnTo>
                      <a:pt x="189" y="217"/>
                    </a:lnTo>
                    <a:cubicBezTo>
                      <a:pt x="185" y="220"/>
                      <a:pt x="181" y="221"/>
                      <a:pt x="177" y="2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0"/>
              <p:cNvSpPr/>
              <p:nvPr/>
            </p:nvSpPr>
            <p:spPr>
              <a:xfrm>
                <a:off x="6127185" y="1194933"/>
                <a:ext cx="100829" cy="201661"/>
              </a:xfrm>
              <a:custGeom>
                <a:avLst/>
                <a:gdLst/>
                <a:ahLst/>
                <a:cxnLst/>
                <a:rect l="l" t="t" r="r" b="b"/>
                <a:pathLst>
                  <a:path w="84" h="167" extrusionOk="0">
                    <a:moveTo>
                      <a:pt x="64" y="166"/>
                    </a:moveTo>
                    <a:lnTo>
                      <a:pt x="64" y="166"/>
                    </a:lnTo>
                    <a:cubicBezTo>
                      <a:pt x="57" y="166"/>
                      <a:pt x="50" y="161"/>
                      <a:pt x="47" y="154"/>
                    </a:cubicBezTo>
                    <a:lnTo>
                      <a:pt x="3" y="25"/>
                    </a:lnTo>
                    <a:lnTo>
                      <a:pt x="3" y="25"/>
                    </a:lnTo>
                    <a:cubicBezTo>
                      <a:pt x="0" y="16"/>
                      <a:pt x="4" y="6"/>
                      <a:pt x="13" y="3"/>
                    </a:cubicBezTo>
                    <a:lnTo>
                      <a:pt x="13" y="3"/>
                    </a:lnTo>
                    <a:cubicBezTo>
                      <a:pt x="23" y="0"/>
                      <a:pt x="32" y="4"/>
                      <a:pt x="36" y="14"/>
                    </a:cubicBezTo>
                    <a:lnTo>
                      <a:pt x="80" y="143"/>
                    </a:lnTo>
                    <a:lnTo>
                      <a:pt x="80" y="143"/>
                    </a:lnTo>
                    <a:cubicBezTo>
                      <a:pt x="83" y="151"/>
                      <a:pt x="79" y="161"/>
                      <a:pt x="69" y="165"/>
                    </a:cubicBezTo>
                    <a:lnTo>
                      <a:pt x="69" y="165"/>
                    </a:lnTo>
                    <a:cubicBezTo>
                      <a:pt x="68" y="165"/>
                      <a:pt x="66" y="166"/>
                      <a:pt x="64" y="16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0"/>
              <p:cNvSpPr/>
              <p:nvPr/>
            </p:nvSpPr>
            <p:spPr>
              <a:xfrm>
                <a:off x="5665489" y="1608869"/>
                <a:ext cx="297184" cy="116751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6" extrusionOk="0">
                    <a:moveTo>
                      <a:pt x="229" y="95"/>
                    </a:moveTo>
                    <a:lnTo>
                      <a:pt x="229" y="95"/>
                    </a:lnTo>
                    <a:cubicBezTo>
                      <a:pt x="227" y="95"/>
                      <a:pt x="225" y="95"/>
                      <a:pt x="223" y="94"/>
                    </a:cubicBezTo>
                    <a:lnTo>
                      <a:pt x="14" y="37"/>
                    </a:lnTo>
                    <a:lnTo>
                      <a:pt x="14" y="37"/>
                    </a:lnTo>
                    <a:cubicBezTo>
                      <a:pt x="4" y="33"/>
                      <a:pt x="0" y="24"/>
                      <a:pt x="2" y="15"/>
                    </a:cubicBezTo>
                    <a:lnTo>
                      <a:pt x="2" y="15"/>
                    </a:lnTo>
                    <a:cubicBezTo>
                      <a:pt x="4" y="5"/>
                      <a:pt x="14" y="0"/>
                      <a:pt x="23" y="3"/>
                    </a:cubicBezTo>
                    <a:lnTo>
                      <a:pt x="233" y="61"/>
                    </a:lnTo>
                    <a:lnTo>
                      <a:pt x="233" y="61"/>
                    </a:lnTo>
                    <a:cubicBezTo>
                      <a:pt x="242" y="63"/>
                      <a:pt x="248" y="72"/>
                      <a:pt x="245" y="82"/>
                    </a:cubicBezTo>
                    <a:lnTo>
                      <a:pt x="245" y="82"/>
                    </a:lnTo>
                    <a:cubicBezTo>
                      <a:pt x="243" y="90"/>
                      <a:pt x="236" y="95"/>
                      <a:pt x="229" y="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0"/>
              <p:cNvSpPr/>
              <p:nvPr/>
            </p:nvSpPr>
            <p:spPr>
              <a:xfrm>
                <a:off x="5745091" y="1805225"/>
                <a:ext cx="169820" cy="53069"/>
              </a:xfrm>
              <a:custGeom>
                <a:avLst/>
                <a:gdLst/>
                <a:ahLst/>
                <a:cxnLst/>
                <a:rect l="l" t="t" r="r" b="b"/>
                <a:pathLst>
                  <a:path w="140" h="46" extrusionOk="0">
                    <a:moveTo>
                      <a:pt x="121" y="45"/>
                    </a:moveTo>
                    <a:lnTo>
                      <a:pt x="121" y="45"/>
                    </a:lnTo>
                    <a:cubicBezTo>
                      <a:pt x="120" y="45"/>
                      <a:pt x="120" y="45"/>
                      <a:pt x="120" y="45"/>
                    </a:cubicBezTo>
                    <a:lnTo>
                      <a:pt x="17" y="35"/>
                    </a:lnTo>
                    <a:lnTo>
                      <a:pt x="17" y="35"/>
                    </a:lnTo>
                    <a:cubicBezTo>
                      <a:pt x="7" y="34"/>
                      <a:pt x="0" y="26"/>
                      <a:pt x="1" y="16"/>
                    </a:cubicBezTo>
                    <a:lnTo>
                      <a:pt x="1" y="16"/>
                    </a:lnTo>
                    <a:cubicBezTo>
                      <a:pt x="1" y="6"/>
                      <a:pt x="10" y="0"/>
                      <a:pt x="19" y="0"/>
                    </a:cubicBezTo>
                    <a:lnTo>
                      <a:pt x="122" y="10"/>
                    </a:lnTo>
                    <a:lnTo>
                      <a:pt x="122" y="10"/>
                    </a:lnTo>
                    <a:cubicBezTo>
                      <a:pt x="132" y="11"/>
                      <a:pt x="139" y="20"/>
                      <a:pt x="138" y="29"/>
                    </a:cubicBezTo>
                    <a:lnTo>
                      <a:pt x="138" y="29"/>
                    </a:lnTo>
                    <a:cubicBezTo>
                      <a:pt x="137" y="39"/>
                      <a:pt x="129" y="45"/>
                      <a:pt x="121" y="4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0"/>
              <p:cNvSpPr/>
              <p:nvPr/>
            </p:nvSpPr>
            <p:spPr>
              <a:xfrm>
                <a:off x="6275777" y="1725620"/>
                <a:ext cx="1140978" cy="992386"/>
              </a:xfrm>
              <a:custGeom>
                <a:avLst/>
                <a:gdLst/>
                <a:ahLst/>
                <a:cxnLst/>
                <a:rect l="l" t="t" r="r" b="b"/>
                <a:pathLst>
                  <a:path w="949" h="823" extrusionOk="0">
                    <a:moveTo>
                      <a:pt x="233" y="822"/>
                    </a:moveTo>
                    <a:lnTo>
                      <a:pt x="233" y="822"/>
                    </a:lnTo>
                    <a:cubicBezTo>
                      <a:pt x="130" y="822"/>
                      <a:pt x="34" y="757"/>
                      <a:pt x="3" y="666"/>
                    </a:cubicBezTo>
                    <a:lnTo>
                      <a:pt x="3" y="666"/>
                    </a:lnTo>
                    <a:cubicBezTo>
                      <a:pt x="0" y="658"/>
                      <a:pt x="6" y="647"/>
                      <a:pt x="15" y="643"/>
                    </a:cubicBezTo>
                    <a:lnTo>
                      <a:pt x="15" y="643"/>
                    </a:lnTo>
                    <a:cubicBezTo>
                      <a:pt x="24" y="641"/>
                      <a:pt x="34" y="646"/>
                      <a:pt x="37" y="655"/>
                    </a:cubicBezTo>
                    <a:lnTo>
                      <a:pt x="37" y="655"/>
                    </a:lnTo>
                    <a:cubicBezTo>
                      <a:pt x="64" y="736"/>
                      <a:pt x="153" y="793"/>
                      <a:pt x="245" y="787"/>
                    </a:cubicBezTo>
                    <a:lnTo>
                      <a:pt x="245" y="787"/>
                    </a:lnTo>
                    <a:cubicBezTo>
                      <a:pt x="332" y="781"/>
                      <a:pt x="413" y="727"/>
                      <a:pt x="462" y="642"/>
                    </a:cubicBezTo>
                    <a:lnTo>
                      <a:pt x="462" y="642"/>
                    </a:lnTo>
                    <a:cubicBezTo>
                      <a:pt x="475" y="617"/>
                      <a:pt x="487" y="590"/>
                      <a:pt x="494" y="561"/>
                    </a:cubicBezTo>
                    <a:lnTo>
                      <a:pt x="494" y="561"/>
                    </a:lnTo>
                    <a:cubicBezTo>
                      <a:pt x="492" y="559"/>
                      <a:pt x="490" y="558"/>
                      <a:pt x="488" y="556"/>
                    </a:cubicBezTo>
                    <a:lnTo>
                      <a:pt x="488" y="556"/>
                    </a:lnTo>
                    <a:cubicBezTo>
                      <a:pt x="361" y="448"/>
                      <a:pt x="279" y="291"/>
                      <a:pt x="265" y="123"/>
                    </a:cubicBezTo>
                    <a:lnTo>
                      <a:pt x="265" y="123"/>
                    </a:lnTo>
                    <a:cubicBezTo>
                      <a:pt x="260" y="56"/>
                      <a:pt x="282" y="29"/>
                      <a:pt x="304" y="17"/>
                    </a:cubicBezTo>
                    <a:lnTo>
                      <a:pt x="304" y="17"/>
                    </a:lnTo>
                    <a:cubicBezTo>
                      <a:pt x="334" y="0"/>
                      <a:pt x="369" y="10"/>
                      <a:pt x="391" y="28"/>
                    </a:cubicBezTo>
                    <a:lnTo>
                      <a:pt x="391" y="28"/>
                    </a:lnTo>
                    <a:cubicBezTo>
                      <a:pt x="413" y="45"/>
                      <a:pt x="427" y="69"/>
                      <a:pt x="440" y="93"/>
                    </a:cubicBezTo>
                    <a:lnTo>
                      <a:pt x="440" y="93"/>
                    </a:lnTo>
                    <a:cubicBezTo>
                      <a:pt x="494" y="195"/>
                      <a:pt x="526" y="283"/>
                      <a:pt x="538" y="368"/>
                    </a:cubicBezTo>
                    <a:lnTo>
                      <a:pt x="538" y="368"/>
                    </a:lnTo>
                    <a:cubicBezTo>
                      <a:pt x="548" y="431"/>
                      <a:pt x="546" y="492"/>
                      <a:pt x="534" y="547"/>
                    </a:cubicBezTo>
                    <a:lnTo>
                      <a:pt x="534" y="547"/>
                    </a:lnTo>
                    <a:cubicBezTo>
                      <a:pt x="580" y="582"/>
                      <a:pt x="625" y="603"/>
                      <a:pt x="669" y="613"/>
                    </a:cubicBezTo>
                    <a:lnTo>
                      <a:pt x="669" y="613"/>
                    </a:lnTo>
                    <a:cubicBezTo>
                      <a:pt x="730" y="626"/>
                      <a:pt x="793" y="615"/>
                      <a:pt x="838" y="583"/>
                    </a:cubicBezTo>
                    <a:lnTo>
                      <a:pt x="838" y="583"/>
                    </a:lnTo>
                    <a:cubicBezTo>
                      <a:pt x="885" y="548"/>
                      <a:pt x="910" y="487"/>
                      <a:pt x="897" y="434"/>
                    </a:cubicBezTo>
                    <a:lnTo>
                      <a:pt x="897" y="434"/>
                    </a:lnTo>
                    <a:cubicBezTo>
                      <a:pt x="895" y="425"/>
                      <a:pt x="902" y="415"/>
                      <a:pt x="911" y="413"/>
                    </a:cubicBezTo>
                    <a:lnTo>
                      <a:pt x="911" y="413"/>
                    </a:lnTo>
                    <a:cubicBezTo>
                      <a:pt x="921" y="411"/>
                      <a:pt x="930" y="417"/>
                      <a:pt x="931" y="426"/>
                    </a:cubicBezTo>
                    <a:lnTo>
                      <a:pt x="931" y="426"/>
                    </a:lnTo>
                    <a:cubicBezTo>
                      <a:pt x="948" y="493"/>
                      <a:pt x="917" y="568"/>
                      <a:pt x="857" y="612"/>
                    </a:cubicBezTo>
                    <a:lnTo>
                      <a:pt x="857" y="612"/>
                    </a:lnTo>
                    <a:cubicBezTo>
                      <a:pt x="804" y="649"/>
                      <a:pt x="734" y="663"/>
                      <a:pt x="661" y="647"/>
                    </a:cubicBezTo>
                    <a:lnTo>
                      <a:pt x="661" y="647"/>
                    </a:lnTo>
                    <a:cubicBezTo>
                      <a:pt x="616" y="638"/>
                      <a:pt x="570" y="616"/>
                      <a:pt x="525" y="583"/>
                    </a:cubicBezTo>
                    <a:lnTo>
                      <a:pt x="525" y="583"/>
                    </a:lnTo>
                    <a:cubicBezTo>
                      <a:pt x="517" y="611"/>
                      <a:pt x="505" y="636"/>
                      <a:pt x="491" y="660"/>
                    </a:cubicBezTo>
                    <a:lnTo>
                      <a:pt x="491" y="660"/>
                    </a:lnTo>
                    <a:cubicBezTo>
                      <a:pt x="439" y="754"/>
                      <a:pt x="345" y="815"/>
                      <a:pt x="247" y="821"/>
                    </a:cubicBezTo>
                    <a:lnTo>
                      <a:pt x="247" y="821"/>
                    </a:lnTo>
                    <a:cubicBezTo>
                      <a:pt x="242" y="822"/>
                      <a:pt x="237" y="822"/>
                      <a:pt x="233" y="822"/>
                    </a:cubicBezTo>
                    <a:close/>
                    <a:moveTo>
                      <a:pt x="337" y="44"/>
                    </a:moveTo>
                    <a:lnTo>
                      <a:pt x="337" y="44"/>
                    </a:lnTo>
                    <a:cubicBezTo>
                      <a:pt x="332" y="44"/>
                      <a:pt x="326" y="45"/>
                      <a:pt x="321" y="48"/>
                    </a:cubicBezTo>
                    <a:lnTo>
                      <a:pt x="321" y="48"/>
                    </a:lnTo>
                    <a:cubicBezTo>
                      <a:pt x="299" y="59"/>
                      <a:pt x="298" y="94"/>
                      <a:pt x="299" y="122"/>
                    </a:cubicBezTo>
                    <a:lnTo>
                      <a:pt x="299" y="122"/>
                    </a:lnTo>
                    <a:cubicBezTo>
                      <a:pt x="313" y="275"/>
                      <a:pt x="387" y="421"/>
                      <a:pt x="503" y="523"/>
                    </a:cubicBezTo>
                    <a:lnTo>
                      <a:pt x="503" y="523"/>
                    </a:lnTo>
                    <a:cubicBezTo>
                      <a:pt x="511" y="475"/>
                      <a:pt x="512" y="425"/>
                      <a:pt x="504" y="374"/>
                    </a:cubicBezTo>
                    <a:lnTo>
                      <a:pt x="504" y="374"/>
                    </a:lnTo>
                    <a:cubicBezTo>
                      <a:pt x="492" y="292"/>
                      <a:pt x="462" y="208"/>
                      <a:pt x="409" y="108"/>
                    </a:cubicBezTo>
                    <a:lnTo>
                      <a:pt x="409" y="108"/>
                    </a:lnTo>
                    <a:cubicBezTo>
                      <a:pt x="398" y="88"/>
                      <a:pt x="387" y="68"/>
                      <a:pt x="370" y="55"/>
                    </a:cubicBezTo>
                    <a:lnTo>
                      <a:pt x="370" y="55"/>
                    </a:lnTo>
                    <a:cubicBezTo>
                      <a:pt x="362" y="49"/>
                      <a:pt x="349" y="44"/>
                      <a:pt x="337" y="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0"/>
              <p:cNvSpPr/>
              <p:nvPr/>
            </p:nvSpPr>
            <p:spPr>
              <a:xfrm>
                <a:off x="5983901" y="1837067"/>
                <a:ext cx="106137" cy="504151"/>
              </a:xfrm>
              <a:custGeom>
                <a:avLst/>
                <a:gdLst/>
                <a:ahLst/>
                <a:cxnLst/>
                <a:rect l="l" t="t" r="r" b="b"/>
                <a:pathLst>
                  <a:path w="87" h="421" extrusionOk="0">
                    <a:moveTo>
                      <a:pt x="67" y="420"/>
                    </a:moveTo>
                    <a:lnTo>
                      <a:pt x="67" y="420"/>
                    </a:lnTo>
                    <a:cubicBezTo>
                      <a:pt x="59" y="420"/>
                      <a:pt x="53" y="415"/>
                      <a:pt x="49" y="409"/>
                    </a:cubicBezTo>
                    <a:lnTo>
                      <a:pt x="49" y="409"/>
                    </a:lnTo>
                    <a:cubicBezTo>
                      <a:pt x="3" y="283"/>
                      <a:pt x="0" y="140"/>
                      <a:pt x="42" y="14"/>
                    </a:cubicBezTo>
                    <a:lnTo>
                      <a:pt x="42" y="14"/>
                    </a:lnTo>
                    <a:cubicBezTo>
                      <a:pt x="45" y="4"/>
                      <a:pt x="56" y="0"/>
                      <a:pt x="64" y="2"/>
                    </a:cubicBezTo>
                    <a:lnTo>
                      <a:pt x="64" y="2"/>
                    </a:lnTo>
                    <a:cubicBezTo>
                      <a:pt x="74" y="6"/>
                      <a:pt x="79" y="17"/>
                      <a:pt x="76" y="26"/>
                    </a:cubicBezTo>
                    <a:lnTo>
                      <a:pt x="76" y="26"/>
                    </a:lnTo>
                    <a:cubicBezTo>
                      <a:pt x="36" y="145"/>
                      <a:pt x="38" y="279"/>
                      <a:pt x="82" y="396"/>
                    </a:cubicBezTo>
                    <a:lnTo>
                      <a:pt x="82" y="396"/>
                    </a:lnTo>
                    <a:cubicBezTo>
                      <a:pt x="86" y="405"/>
                      <a:pt x="81" y="415"/>
                      <a:pt x="73" y="419"/>
                    </a:cubicBezTo>
                    <a:lnTo>
                      <a:pt x="73" y="419"/>
                    </a:lnTo>
                    <a:cubicBezTo>
                      <a:pt x="71" y="420"/>
                      <a:pt x="68" y="420"/>
                      <a:pt x="67" y="4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1" name="Google Shape;821;p30"/>
            <p:cNvGrpSpPr/>
            <p:nvPr/>
          </p:nvGrpSpPr>
          <p:grpSpPr>
            <a:xfrm rot="1197753">
              <a:off x="6666069" y="539708"/>
              <a:ext cx="439729" cy="660387"/>
              <a:chOff x="7187488" y="603275"/>
              <a:chExt cx="439737" cy="660398"/>
            </a:xfrm>
          </p:grpSpPr>
          <p:sp>
            <p:nvSpPr>
              <p:cNvPr id="822" name="Google Shape;822;p30"/>
              <p:cNvSpPr/>
              <p:nvPr/>
            </p:nvSpPr>
            <p:spPr>
              <a:xfrm>
                <a:off x="7187488" y="603275"/>
                <a:ext cx="439737" cy="660398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835" extrusionOk="0">
                    <a:moveTo>
                      <a:pt x="1209" y="1439"/>
                    </a:moveTo>
                    <a:lnTo>
                      <a:pt x="1209" y="1834"/>
                    </a:lnTo>
                    <a:lnTo>
                      <a:pt x="33" y="1834"/>
                    </a:lnTo>
                    <a:lnTo>
                      <a:pt x="33" y="1452"/>
                    </a:lnTo>
                    <a:lnTo>
                      <a:pt x="33" y="1452"/>
                    </a:lnTo>
                    <a:cubicBezTo>
                      <a:pt x="245" y="1259"/>
                      <a:pt x="404" y="1097"/>
                      <a:pt x="513" y="963"/>
                    </a:cubicBezTo>
                    <a:lnTo>
                      <a:pt x="513" y="963"/>
                    </a:lnTo>
                    <a:cubicBezTo>
                      <a:pt x="621" y="829"/>
                      <a:pt x="674" y="718"/>
                      <a:pt x="674" y="628"/>
                    </a:cubicBezTo>
                    <a:lnTo>
                      <a:pt x="674" y="628"/>
                    </a:lnTo>
                    <a:cubicBezTo>
                      <a:pt x="674" y="572"/>
                      <a:pt x="657" y="528"/>
                      <a:pt x="622" y="496"/>
                    </a:cubicBezTo>
                    <a:lnTo>
                      <a:pt x="622" y="496"/>
                    </a:lnTo>
                    <a:cubicBezTo>
                      <a:pt x="586" y="466"/>
                      <a:pt x="540" y="450"/>
                      <a:pt x="480" y="450"/>
                    </a:cubicBezTo>
                    <a:lnTo>
                      <a:pt x="480" y="450"/>
                    </a:lnTo>
                    <a:cubicBezTo>
                      <a:pt x="369" y="450"/>
                      <a:pt x="252" y="485"/>
                      <a:pt x="132" y="556"/>
                    </a:cubicBezTo>
                    <a:lnTo>
                      <a:pt x="0" y="151"/>
                    </a:lnTo>
                    <a:lnTo>
                      <a:pt x="0" y="151"/>
                    </a:lnTo>
                    <a:cubicBezTo>
                      <a:pt x="99" y="100"/>
                      <a:pt x="197" y="63"/>
                      <a:pt x="293" y="37"/>
                    </a:cubicBezTo>
                    <a:lnTo>
                      <a:pt x="293" y="37"/>
                    </a:lnTo>
                    <a:cubicBezTo>
                      <a:pt x="389" y="12"/>
                      <a:pt x="490" y="0"/>
                      <a:pt x="596" y="0"/>
                    </a:cubicBezTo>
                    <a:lnTo>
                      <a:pt x="596" y="0"/>
                    </a:lnTo>
                    <a:cubicBezTo>
                      <a:pt x="723" y="0"/>
                      <a:pt x="832" y="23"/>
                      <a:pt x="927" y="74"/>
                    </a:cubicBezTo>
                    <a:lnTo>
                      <a:pt x="927" y="74"/>
                    </a:lnTo>
                    <a:cubicBezTo>
                      <a:pt x="1021" y="124"/>
                      <a:pt x="1093" y="192"/>
                      <a:pt x="1144" y="277"/>
                    </a:cubicBezTo>
                    <a:lnTo>
                      <a:pt x="1144" y="277"/>
                    </a:lnTo>
                    <a:cubicBezTo>
                      <a:pt x="1194" y="364"/>
                      <a:pt x="1219" y="462"/>
                      <a:pt x="1219" y="573"/>
                    </a:cubicBezTo>
                    <a:lnTo>
                      <a:pt x="1219" y="573"/>
                    </a:lnTo>
                    <a:cubicBezTo>
                      <a:pt x="1219" y="736"/>
                      <a:pt x="1165" y="891"/>
                      <a:pt x="1054" y="1032"/>
                    </a:cubicBezTo>
                    <a:lnTo>
                      <a:pt x="1054" y="1032"/>
                    </a:lnTo>
                    <a:cubicBezTo>
                      <a:pt x="945" y="1174"/>
                      <a:pt x="779" y="1310"/>
                      <a:pt x="558" y="1439"/>
                    </a:cubicBezTo>
                    <a:lnTo>
                      <a:pt x="1209" y="1439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0"/>
              <p:cNvSpPr/>
              <p:nvPr/>
            </p:nvSpPr>
            <p:spPr>
              <a:xfrm>
                <a:off x="7535150" y="684237"/>
                <a:ext cx="69850" cy="26352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732" extrusionOk="0">
                    <a:moveTo>
                      <a:pt x="28" y="731"/>
                    </a:moveTo>
                    <a:lnTo>
                      <a:pt x="28" y="731"/>
                    </a:lnTo>
                    <a:cubicBezTo>
                      <a:pt x="22" y="731"/>
                      <a:pt x="16" y="729"/>
                      <a:pt x="12" y="725"/>
                    </a:cubicBezTo>
                    <a:lnTo>
                      <a:pt x="12" y="725"/>
                    </a:lnTo>
                    <a:cubicBezTo>
                      <a:pt x="1" y="715"/>
                      <a:pt x="0" y="700"/>
                      <a:pt x="9" y="690"/>
                    </a:cubicBezTo>
                    <a:lnTo>
                      <a:pt x="9" y="690"/>
                    </a:lnTo>
                    <a:cubicBezTo>
                      <a:pt x="85" y="602"/>
                      <a:pt x="130" y="489"/>
                      <a:pt x="136" y="373"/>
                    </a:cubicBezTo>
                    <a:lnTo>
                      <a:pt x="136" y="373"/>
                    </a:lnTo>
                    <a:cubicBezTo>
                      <a:pt x="143" y="255"/>
                      <a:pt x="110" y="138"/>
                      <a:pt x="44" y="41"/>
                    </a:cubicBezTo>
                    <a:lnTo>
                      <a:pt x="44" y="41"/>
                    </a:lnTo>
                    <a:cubicBezTo>
                      <a:pt x="36" y="30"/>
                      <a:pt x="39" y="15"/>
                      <a:pt x="51" y="7"/>
                    </a:cubicBezTo>
                    <a:lnTo>
                      <a:pt x="51" y="7"/>
                    </a:lnTo>
                    <a:cubicBezTo>
                      <a:pt x="61" y="0"/>
                      <a:pt x="77" y="1"/>
                      <a:pt x="85" y="13"/>
                    </a:cubicBezTo>
                    <a:lnTo>
                      <a:pt x="85" y="13"/>
                    </a:lnTo>
                    <a:cubicBezTo>
                      <a:pt x="157" y="118"/>
                      <a:pt x="193" y="247"/>
                      <a:pt x="186" y="374"/>
                    </a:cubicBezTo>
                    <a:lnTo>
                      <a:pt x="186" y="374"/>
                    </a:lnTo>
                    <a:cubicBezTo>
                      <a:pt x="180" y="502"/>
                      <a:pt x="130" y="627"/>
                      <a:pt x="47" y="723"/>
                    </a:cubicBezTo>
                    <a:lnTo>
                      <a:pt x="47" y="723"/>
                    </a:lnTo>
                    <a:cubicBezTo>
                      <a:pt x="42" y="728"/>
                      <a:pt x="35" y="731"/>
                      <a:pt x="28" y="73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4" name="Google Shape;824;p30"/>
            <p:cNvGrpSpPr/>
            <p:nvPr/>
          </p:nvGrpSpPr>
          <p:grpSpPr>
            <a:xfrm>
              <a:off x="7680612" y="1668962"/>
              <a:ext cx="515936" cy="682626"/>
              <a:chOff x="7655800" y="789012"/>
              <a:chExt cx="515936" cy="682626"/>
            </a:xfrm>
          </p:grpSpPr>
          <p:sp>
            <p:nvSpPr>
              <p:cNvPr id="825" name="Google Shape;825;p30"/>
              <p:cNvSpPr/>
              <p:nvPr/>
            </p:nvSpPr>
            <p:spPr>
              <a:xfrm>
                <a:off x="7655800" y="789012"/>
                <a:ext cx="515936" cy="682626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1894" extrusionOk="0">
                    <a:moveTo>
                      <a:pt x="1301" y="1477"/>
                    </a:moveTo>
                    <a:lnTo>
                      <a:pt x="1301" y="1477"/>
                    </a:lnTo>
                    <a:cubicBezTo>
                      <a:pt x="1279" y="1584"/>
                      <a:pt x="1230" y="1672"/>
                      <a:pt x="1156" y="1739"/>
                    </a:cubicBezTo>
                    <a:lnTo>
                      <a:pt x="1156" y="1739"/>
                    </a:lnTo>
                    <a:cubicBezTo>
                      <a:pt x="1083" y="1806"/>
                      <a:pt x="989" y="1852"/>
                      <a:pt x="876" y="1872"/>
                    </a:cubicBezTo>
                    <a:lnTo>
                      <a:pt x="876" y="1872"/>
                    </a:lnTo>
                    <a:cubicBezTo>
                      <a:pt x="765" y="1893"/>
                      <a:pt x="642" y="1889"/>
                      <a:pt x="508" y="1861"/>
                    </a:cubicBezTo>
                    <a:lnTo>
                      <a:pt x="508" y="1861"/>
                    </a:lnTo>
                    <a:cubicBezTo>
                      <a:pt x="316" y="1819"/>
                      <a:pt x="146" y="1746"/>
                      <a:pt x="0" y="1642"/>
                    </a:cubicBezTo>
                    <a:lnTo>
                      <a:pt x="170" y="1271"/>
                    </a:lnTo>
                    <a:lnTo>
                      <a:pt x="170" y="1271"/>
                    </a:lnTo>
                    <a:cubicBezTo>
                      <a:pt x="297" y="1357"/>
                      <a:pt x="420" y="1413"/>
                      <a:pt x="540" y="1440"/>
                    </a:cubicBezTo>
                    <a:lnTo>
                      <a:pt x="540" y="1440"/>
                    </a:lnTo>
                    <a:cubicBezTo>
                      <a:pt x="684" y="1471"/>
                      <a:pt x="768" y="1433"/>
                      <a:pt x="792" y="1325"/>
                    </a:cubicBezTo>
                    <a:lnTo>
                      <a:pt x="792" y="1325"/>
                    </a:lnTo>
                    <a:cubicBezTo>
                      <a:pt x="807" y="1248"/>
                      <a:pt x="782" y="1186"/>
                      <a:pt x="714" y="1138"/>
                    </a:cubicBezTo>
                    <a:lnTo>
                      <a:pt x="714" y="1138"/>
                    </a:lnTo>
                    <a:cubicBezTo>
                      <a:pt x="648" y="1091"/>
                      <a:pt x="529" y="1049"/>
                      <a:pt x="355" y="1011"/>
                    </a:cubicBezTo>
                    <a:lnTo>
                      <a:pt x="425" y="681"/>
                    </a:lnTo>
                    <a:lnTo>
                      <a:pt x="425" y="681"/>
                    </a:lnTo>
                    <a:cubicBezTo>
                      <a:pt x="583" y="715"/>
                      <a:pt x="703" y="725"/>
                      <a:pt x="788" y="710"/>
                    </a:cubicBezTo>
                    <a:lnTo>
                      <a:pt x="788" y="710"/>
                    </a:lnTo>
                    <a:cubicBezTo>
                      <a:pt x="874" y="695"/>
                      <a:pt x="922" y="659"/>
                      <a:pt x="934" y="600"/>
                    </a:cubicBezTo>
                    <a:lnTo>
                      <a:pt x="934" y="600"/>
                    </a:lnTo>
                    <a:cubicBezTo>
                      <a:pt x="951" y="521"/>
                      <a:pt x="893" y="466"/>
                      <a:pt x="757" y="437"/>
                    </a:cubicBezTo>
                    <a:lnTo>
                      <a:pt x="757" y="437"/>
                    </a:lnTo>
                    <a:cubicBezTo>
                      <a:pt x="629" y="409"/>
                      <a:pt x="490" y="410"/>
                      <a:pt x="339" y="441"/>
                    </a:cubicBezTo>
                    <a:lnTo>
                      <a:pt x="314" y="58"/>
                    </a:lnTo>
                    <a:lnTo>
                      <a:pt x="314" y="58"/>
                    </a:lnTo>
                    <a:cubicBezTo>
                      <a:pt x="527" y="3"/>
                      <a:pt x="740" y="0"/>
                      <a:pt x="953" y="46"/>
                    </a:cubicBezTo>
                    <a:lnTo>
                      <a:pt x="953" y="46"/>
                    </a:lnTo>
                    <a:cubicBezTo>
                      <a:pt x="1115" y="82"/>
                      <a:pt x="1238" y="148"/>
                      <a:pt x="1324" y="248"/>
                    </a:cubicBezTo>
                    <a:lnTo>
                      <a:pt x="1324" y="248"/>
                    </a:lnTo>
                    <a:cubicBezTo>
                      <a:pt x="1407" y="348"/>
                      <a:pt x="1434" y="465"/>
                      <a:pt x="1406" y="600"/>
                    </a:cubicBezTo>
                    <a:lnTo>
                      <a:pt x="1406" y="600"/>
                    </a:lnTo>
                    <a:cubicBezTo>
                      <a:pt x="1388" y="686"/>
                      <a:pt x="1349" y="760"/>
                      <a:pt x="1288" y="821"/>
                    </a:cubicBezTo>
                    <a:lnTo>
                      <a:pt x="1288" y="821"/>
                    </a:lnTo>
                    <a:cubicBezTo>
                      <a:pt x="1229" y="883"/>
                      <a:pt x="1157" y="926"/>
                      <a:pt x="1072" y="952"/>
                    </a:cubicBezTo>
                    <a:lnTo>
                      <a:pt x="1072" y="952"/>
                    </a:lnTo>
                    <a:cubicBezTo>
                      <a:pt x="1162" y="1020"/>
                      <a:pt x="1229" y="1099"/>
                      <a:pt x="1269" y="1192"/>
                    </a:cubicBezTo>
                    <a:lnTo>
                      <a:pt x="1269" y="1192"/>
                    </a:lnTo>
                    <a:cubicBezTo>
                      <a:pt x="1312" y="1285"/>
                      <a:pt x="1323" y="1380"/>
                      <a:pt x="1301" y="147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0"/>
              <p:cNvSpPr/>
              <p:nvPr/>
            </p:nvSpPr>
            <p:spPr>
              <a:xfrm>
                <a:off x="7819313" y="790600"/>
                <a:ext cx="255587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228" extrusionOk="0">
                    <a:moveTo>
                      <a:pt x="680" y="227"/>
                    </a:moveTo>
                    <a:lnTo>
                      <a:pt x="680" y="227"/>
                    </a:lnTo>
                    <a:cubicBezTo>
                      <a:pt x="675" y="227"/>
                      <a:pt x="670" y="226"/>
                      <a:pt x="665" y="224"/>
                    </a:cubicBezTo>
                    <a:lnTo>
                      <a:pt x="665" y="224"/>
                    </a:lnTo>
                    <a:cubicBezTo>
                      <a:pt x="487" y="94"/>
                      <a:pt x="246" y="53"/>
                      <a:pt x="34" y="117"/>
                    </a:cubicBezTo>
                    <a:lnTo>
                      <a:pt x="34" y="117"/>
                    </a:lnTo>
                    <a:cubicBezTo>
                      <a:pt x="22" y="120"/>
                      <a:pt x="8" y="113"/>
                      <a:pt x="4" y="99"/>
                    </a:cubicBezTo>
                    <a:lnTo>
                      <a:pt x="4" y="99"/>
                    </a:lnTo>
                    <a:cubicBezTo>
                      <a:pt x="0" y="87"/>
                      <a:pt x="7" y="73"/>
                      <a:pt x="21" y="68"/>
                    </a:cubicBezTo>
                    <a:lnTo>
                      <a:pt x="21" y="68"/>
                    </a:lnTo>
                    <a:cubicBezTo>
                      <a:pt x="246" y="0"/>
                      <a:pt x="504" y="44"/>
                      <a:pt x="695" y="182"/>
                    </a:cubicBezTo>
                    <a:lnTo>
                      <a:pt x="695" y="182"/>
                    </a:lnTo>
                    <a:cubicBezTo>
                      <a:pt x="706" y="190"/>
                      <a:pt x="708" y="205"/>
                      <a:pt x="700" y="217"/>
                    </a:cubicBezTo>
                    <a:lnTo>
                      <a:pt x="700" y="217"/>
                    </a:lnTo>
                    <a:cubicBezTo>
                      <a:pt x="696" y="224"/>
                      <a:pt x="688" y="227"/>
                      <a:pt x="680" y="2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7" name="Google Shape;827;p30"/>
            <p:cNvGrpSpPr/>
            <p:nvPr/>
          </p:nvGrpSpPr>
          <p:grpSpPr>
            <a:xfrm>
              <a:off x="5232124" y="1964350"/>
              <a:ext cx="438149" cy="635001"/>
              <a:chOff x="6766799" y="847750"/>
              <a:chExt cx="438149" cy="635001"/>
            </a:xfrm>
          </p:grpSpPr>
          <p:sp>
            <p:nvSpPr>
              <p:cNvPr id="828" name="Google Shape;828;p30"/>
              <p:cNvSpPr/>
              <p:nvPr/>
            </p:nvSpPr>
            <p:spPr>
              <a:xfrm>
                <a:off x="6766799" y="847750"/>
                <a:ext cx="438149" cy="635001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766" extrusionOk="0">
                    <a:moveTo>
                      <a:pt x="1143" y="1221"/>
                    </a:moveTo>
                    <a:lnTo>
                      <a:pt x="1215" y="1576"/>
                    </a:lnTo>
                    <a:lnTo>
                      <a:pt x="295" y="1765"/>
                    </a:lnTo>
                    <a:lnTo>
                      <a:pt x="223" y="1409"/>
                    </a:lnTo>
                    <a:lnTo>
                      <a:pt x="425" y="1368"/>
                    </a:lnTo>
                    <a:lnTo>
                      <a:pt x="262" y="564"/>
                    </a:lnTo>
                    <a:lnTo>
                      <a:pt x="64" y="619"/>
                    </a:lnTo>
                    <a:lnTo>
                      <a:pt x="0" y="305"/>
                    </a:lnTo>
                    <a:lnTo>
                      <a:pt x="0" y="305"/>
                    </a:lnTo>
                    <a:cubicBezTo>
                      <a:pt x="71" y="291"/>
                      <a:pt x="144" y="262"/>
                      <a:pt x="220" y="218"/>
                    </a:cubicBezTo>
                    <a:lnTo>
                      <a:pt x="220" y="218"/>
                    </a:lnTo>
                    <a:cubicBezTo>
                      <a:pt x="297" y="175"/>
                      <a:pt x="367" y="120"/>
                      <a:pt x="434" y="52"/>
                    </a:cubicBezTo>
                    <a:lnTo>
                      <a:pt x="686" y="0"/>
                    </a:lnTo>
                    <a:lnTo>
                      <a:pt x="941" y="1262"/>
                    </a:lnTo>
                    <a:lnTo>
                      <a:pt x="1143" y="122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0"/>
              <p:cNvSpPr/>
              <p:nvPr/>
            </p:nvSpPr>
            <p:spPr>
              <a:xfrm>
                <a:off x="6784263" y="879500"/>
                <a:ext cx="165100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03" extrusionOk="0">
                    <a:moveTo>
                      <a:pt x="27" y="302"/>
                    </a:moveTo>
                    <a:lnTo>
                      <a:pt x="27" y="302"/>
                    </a:lnTo>
                    <a:cubicBezTo>
                      <a:pt x="16" y="302"/>
                      <a:pt x="5" y="293"/>
                      <a:pt x="1" y="282"/>
                    </a:cubicBezTo>
                    <a:lnTo>
                      <a:pt x="1" y="282"/>
                    </a:lnTo>
                    <a:cubicBezTo>
                      <a:pt x="0" y="269"/>
                      <a:pt x="7" y="255"/>
                      <a:pt x="21" y="253"/>
                    </a:cubicBezTo>
                    <a:lnTo>
                      <a:pt x="21" y="253"/>
                    </a:lnTo>
                    <a:cubicBezTo>
                      <a:pt x="172" y="216"/>
                      <a:pt x="312" y="131"/>
                      <a:pt x="410" y="10"/>
                    </a:cubicBezTo>
                    <a:lnTo>
                      <a:pt x="410" y="10"/>
                    </a:lnTo>
                    <a:cubicBezTo>
                      <a:pt x="420" y="0"/>
                      <a:pt x="435" y="0"/>
                      <a:pt x="446" y="8"/>
                    </a:cubicBezTo>
                    <a:lnTo>
                      <a:pt x="446" y="8"/>
                    </a:lnTo>
                    <a:cubicBezTo>
                      <a:pt x="456" y="18"/>
                      <a:pt x="458" y="33"/>
                      <a:pt x="449" y="44"/>
                    </a:cubicBezTo>
                    <a:lnTo>
                      <a:pt x="449" y="44"/>
                    </a:lnTo>
                    <a:cubicBezTo>
                      <a:pt x="341" y="172"/>
                      <a:pt x="194" y="263"/>
                      <a:pt x="32" y="301"/>
                    </a:cubicBezTo>
                    <a:lnTo>
                      <a:pt x="32" y="301"/>
                    </a:lnTo>
                    <a:cubicBezTo>
                      <a:pt x="30" y="301"/>
                      <a:pt x="28" y="302"/>
                      <a:pt x="27" y="30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0"/>
              <p:cNvSpPr/>
              <p:nvPr/>
            </p:nvSpPr>
            <p:spPr>
              <a:xfrm>
                <a:off x="6892213" y="1068412"/>
                <a:ext cx="63500" cy="26352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734" extrusionOk="0">
                    <a:moveTo>
                      <a:pt x="150" y="733"/>
                    </a:moveTo>
                    <a:lnTo>
                      <a:pt x="150" y="733"/>
                    </a:lnTo>
                    <a:cubicBezTo>
                      <a:pt x="138" y="733"/>
                      <a:pt x="128" y="725"/>
                      <a:pt x="126" y="711"/>
                    </a:cubicBezTo>
                    <a:lnTo>
                      <a:pt x="2" y="30"/>
                    </a:lnTo>
                    <a:lnTo>
                      <a:pt x="2" y="30"/>
                    </a:lnTo>
                    <a:cubicBezTo>
                      <a:pt x="0" y="17"/>
                      <a:pt x="10" y="3"/>
                      <a:pt x="22" y="2"/>
                    </a:cubicBezTo>
                    <a:lnTo>
                      <a:pt x="22" y="2"/>
                    </a:lnTo>
                    <a:cubicBezTo>
                      <a:pt x="36" y="0"/>
                      <a:pt x="49" y="8"/>
                      <a:pt x="51" y="22"/>
                    </a:cubicBezTo>
                    <a:lnTo>
                      <a:pt x="174" y="703"/>
                    </a:lnTo>
                    <a:lnTo>
                      <a:pt x="174" y="703"/>
                    </a:lnTo>
                    <a:cubicBezTo>
                      <a:pt x="177" y="716"/>
                      <a:pt x="167" y="729"/>
                      <a:pt x="154" y="732"/>
                    </a:cubicBezTo>
                    <a:lnTo>
                      <a:pt x="154" y="732"/>
                    </a:lnTo>
                    <a:cubicBezTo>
                      <a:pt x="153" y="733"/>
                      <a:pt x="151" y="733"/>
                      <a:pt x="150" y="7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31"/>
          <p:cNvGrpSpPr/>
          <p:nvPr/>
        </p:nvGrpSpPr>
        <p:grpSpPr>
          <a:xfrm>
            <a:off x="-353028" y="275261"/>
            <a:ext cx="9172503" cy="5344503"/>
            <a:chOff x="-353028" y="275261"/>
            <a:chExt cx="9172503" cy="5344503"/>
          </a:xfrm>
        </p:grpSpPr>
        <p:grpSp>
          <p:nvGrpSpPr>
            <p:cNvPr id="833" name="Google Shape;833;p31"/>
            <p:cNvGrpSpPr/>
            <p:nvPr/>
          </p:nvGrpSpPr>
          <p:grpSpPr>
            <a:xfrm>
              <a:off x="-353028" y="3364349"/>
              <a:ext cx="2338945" cy="2255415"/>
              <a:chOff x="-353024" y="3433401"/>
              <a:chExt cx="2267299" cy="2186327"/>
            </a:xfrm>
          </p:grpSpPr>
          <p:sp>
            <p:nvSpPr>
              <p:cNvPr id="834" name="Google Shape;834;p31"/>
              <p:cNvSpPr/>
              <p:nvPr/>
            </p:nvSpPr>
            <p:spPr>
              <a:xfrm>
                <a:off x="-296042" y="3958240"/>
                <a:ext cx="2210317" cy="1661488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2445" extrusionOk="0">
                    <a:moveTo>
                      <a:pt x="3249" y="151"/>
                    </a:moveTo>
                    <a:lnTo>
                      <a:pt x="1527" y="2444"/>
                    </a:lnTo>
                    <a:lnTo>
                      <a:pt x="0" y="1383"/>
                    </a:lnTo>
                    <a:lnTo>
                      <a:pt x="1510" y="2361"/>
                    </a:lnTo>
                    <a:lnTo>
                      <a:pt x="3187" y="171"/>
                    </a:lnTo>
                    <a:lnTo>
                      <a:pt x="3077" y="37"/>
                    </a:lnTo>
                    <a:lnTo>
                      <a:pt x="3107" y="0"/>
                    </a:lnTo>
                    <a:lnTo>
                      <a:pt x="3249" y="15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1"/>
              <p:cNvSpPr/>
              <p:nvPr/>
            </p:nvSpPr>
            <p:spPr>
              <a:xfrm>
                <a:off x="-353024" y="3985231"/>
                <a:ext cx="2222315" cy="1580512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325" extrusionOk="0">
                    <a:moveTo>
                      <a:pt x="3268" y="134"/>
                    </a:moveTo>
                    <a:lnTo>
                      <a:pt x="1591" y="2324"/>
                    </a:lnTo>
                    <a:lnTo>
                      <a:pt x="81" y="1346"/>
                    </a:lnTo>
                    <a:lnTo>
                      <a:pt x="81" y="1346"/>
                    </a:lnTo>
                    <a:cubicBezTo>
                      <a:pt x="0" y="1257"/>
                      <a:pt x="27" y="1101"/>
                      <a:pt x="27" y="1101"/>
                    </a:cubicBezTo>
                    <a:lnTo>
                      <a:pt x="1547" y="2081"/>
                    </a:lnTo>
                    <a:lnTo>
                      <a:pt x="3158" y="0"/>
                    </a:lnTo>
                    <a:lnTo>
                      <a:pt x="3268" y="134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1"/>
              <p:cNvSpPr/>
              <p:nvPr/>
            </p:nvSpPr>
            <p:spPr>
              <a:xfrm>
                <a:off x="-335029" y="3433401"/>
                <a:ext cx="2189334" cy="1964405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2890" extrusionOk="0">
                    <a:moveTo>
                      <a:pt x="3161" y="771"/>
                    </a:moveTo>
                    <a:lnTo>
                      <a:pt x="3131" y="808"/>
                    </a:lnTo>
                    <a:lnTo>
                      <a:pt x="1520" y="2889"/>
                    </a:lnTo>
                    <a:lnTo>
                      <a:pt x="0" y="1909"/>
                    </a:lnTo>
                    <a:lnTo>
                      <a:pt x="1627" y="0"/>
                    </a:lnTo>
                    <a:lnTo>
                      <a:pt x="3217" y="698"/>
                    </a:lnTo>
                    <a:lnTo>
                      <a:pt x="3161" y="771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1"/>
              <p:cNvSpPr/>
              <p:nvPr/>
            </p:nvSpPr>
            <p:spPr>
              <a:xfrm>
                <a:off x="-350026" y="3982233"/>
                <a:ext cx="2195326" cy="1505537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2214" extrusionOk="0">
                    <a:moveTo>
                      <a:pt x="1561" y="2213"/>
                    </a:moveTo>
                    <a:lnTo>
                      <a:pt x="1561" y="2213"/>
                    </a:lnTo>
                    <a:cubicBezTo>
                      <a:pt x="1559" y="2213"/>
                      <a:pt x="1555" y="2212"/>
                      <a:pt x="1552" y="2211"/>
                    </a:cubicBezTo>
                    <a:lnTo>
                      <a:pt x="11" y="1203"/>
                    </a:lnTo>
                    <a:lnTo>
                      <a:pt x="11" y="1203"/>
                    </a:lnTo>
                    <a:cubicBezTo>
                      <a:pt x="2" y="1197"/>
                      <a:pt x="0" y="1187"/>
                      <a:pt x="6" y="1178"/>
                    </a:cubicBezTo>
                    <a:lnTo>
                      <a:pt x="6" y="1178"/>
                    </a:lnTo>
                    <a:cubicBezTo>
                      <a:pt x="11" y="1170"/>
                      <a:pt x="21" y="1167"/>
                      <a:pt x="30" y="1173"/>
                    </a:cubicBezTo>
                    <a:lnTo>
                      <a:pt x="1559" y="2172"/>
                    </a:lnTo>
                    <a:lnTo>
                      <a:pt x="3195" y="10"/>
                    </a:lnTo>
                    <a:lnTo>
                      <a:pt x="3195" y="10"/>
                    </a:lnTo>
                    <a:cubicBezTo>
                      <a:pt x="3200" y="2"/>
                      <a:pt x="3212" y="0"/>
                      <a:pt x="3219" y="5"/>
                    </a:cubicBezTo>
                    <a:lnTo>
                      <a:pt x="3219" y="5"/>
                    </a:lnTo>
                    <a:cubicBezTo>
                      <a:pt x="3226" y="13"/>
                      <a:pt x="3229" y="23"/>
                      <a:pt x="3222" y="32"/>
                    </a:cubicBezTo>
                    <a:lnTo>
                      <a:pt x="1577" y="2206"/>
                    </a:lnTo>
                    <a:lnTo>
                      <a:pt x="1577" y="2206"/>
                    </a:lnTo>
                    <a:cubicBezTo>
                      <a:pt x="1572" y="2211"/>
                      <a:pt x="1567" y="2213"/>
                      <a:pt x="1561" y="221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1"/>
              <p:cNvSpPr/>
              <p:nvPr/>
            </p:nvSpPr>
            <p:spPr>
              <a:xfrm>
                <a:off x="-269049" y="3448397"/>
                <a:ext cx="1118662" cy="134359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975" extrusionOk="0">
                    <a:moveTo>
                      <a:pt x="20" y="1974"/>
                    </a:moveTo>
                    <a:lnTo>
                      <a:pt x="20" y="1974"/>
                    </a:lnTo>
                    <a:cubicBezTo>
                      <a:pt x="16" y="1974"/>
                      <a:pt x="12" y="1973"/>
                      <a:pt x="8" y="1970"/>
                    </a:cubicBezTo>
                    <a:lnTo>
                      <a:pt x="8" y="1970"/>
                    </a:lnTo>
                    <a:cubicBezTo>
                      <a:pt x="1" y="1963"/>
                      <a:pt x="0" y="1952"/>
                      <a:pt x="6" y="1945"/>
                    </a:cubicBezTo>
                    <a:lnTo>
                      <a:pt x="1611" y="9"/>
                    </a:lnTo>
                    <a:lnTo>
                      <a:pt x="1611" y="9"/>
                    </a:lnTo>
                    <a:cubicBezTo>
                      <a:pt x="1617" y="1"/>
                      <a:pt x="1629" y="0"/>
                      <a:pt x="1636" y="6"/>
                    </a:cubicBezTo>
                    <a:lnTo>
                      <a:pt x="1636" y="6"/>
                    </a:lnTo>
                    <a:cubicBezTo>
                      <a:pt x="1643" y="12"/>
                      <a:pt x="1644" y="24"/>
                      <a:pt x="1639" y="31"/>
                    </a:cubicBezTo>
                    <a:lnTo>
                      <a:pt x="33" y="1968"/>
                    </a:lnTo>
                    <a:lnTo>
                      <a:pt x="33" y="1968"/>
                    </a:lnTo>
                    <a:cubicBezTo>
                      <a:pt x="29" y="1971"/>
                      <a:pt x="25" y="1974"/>
                      <a:pt x="20" y="197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1"/>
              <p:cNvSpPr/>
              <p:nvPr/>
            </p:nvSpPr>
            <p:spPr>
              <a:xfrm>
                <a:off x="675663" y="3568360"/>
                <a:ext cx="440866" cy="80974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17" extrusionOk="0">
                    <a:moveTo>
                      <a:pt x="19" y="116"/>
                    </a:moveTo>
                    <a:lnTo>
                      <a:pt x="19" y="116"/>
                    </a:lnTo>
                    <a:cubicBezTo>
                      <a:pt x="10" y="116"/>
                      <a:pt x="2" y="110"/>
                      <a:pt x="1" y="100"/>
                    </a:cubicBezTo>
                    <a:lnTo>
                      <a:pt x="1" y="100"/>
                    </a:lnTo>
                    <a:cubicBezTo>
                      <a:pt x="0" y="91"/>
                      <a:pt x="7" y="83"/>
                      <a:pt x="17" y="81"/>
                    </a:cubicBezTo>
                    <a:lnTo>
                      <a:pt x="628" y="1"/>
                    </a:lnTo>
                    <a:lnTo>
                      <a:pt x="628" y="1"/>
                    </a:lnTo>
                    <a:cubicBezTo>
                      <a:pt x="636" y="0"/>
                      <a:pt x="646" y="7"/>
                      <a:pt x="646" y="16"/>
                    </a:cubicBezTo>
                    <a:lnTo>
                      <a:pt x="646" y="16"/>
                    </a:lnTo>
                    <a:cubicBezTo>
                      <a:pt x="648" y="26"/>
                      <a:pt x="641" y="34"/>
                      <a:pt x="632" y="35"/>
                    </a:cubicBezTo>
                    <a:lnTo>
                      <a:pt x="21" y="116"/>
                    </a:lnTo>
                    <a:lnTo>
                      <a:pt x="21" y="116"/>
                    </a:lnTo>
                    <a:cubicBezTo>
                      <a:pt x="20" y="116"/>
                      <a:pt x="20" y="116"/>
                      <a:pt x="19" y="11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1"/>
              <p:cNvSpPr/>
              <p:nvPr/>
            </p:nvSpPr>
            <p:spPr>
              <a:xfrm>
                <a:off x="585690" y="3622344"/>
                <a:ext cx="650801" cy="14095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206" extrusionOk="0">
                    <a:moveTo>
                      <a:pt x="19" y="205"/>
                    </a:moveTo>
                    <a:lnTo>
                      <a:pt x="19" y="205"/>
                    </a:lnTo>
                    <a:cubicBezTo>
                      <a:pt x="10" y="205"/>
                      <a:pt x="3" y="199"/>
                      <a:pt x="1" y="191"/>
                    </a:cubicBezTo>
                    <a:lnTo>
                      <a:pt x="1" y="191"/>
                    </a:lnTo>
                    <a:cubicBezTo>
                      <a:pt x="0" y="182"/>
                      <a:pt x="6" y="172"/>
                      <a:pt x="15" y="171"/>
                    </a:cubicBezTo>
                    <a:lnTo>
                      <a:pt x="935" y="2"/>
                    </a:lnTo>
                    <a:lnTo>
                      <a:pt x="935" y="2"/>
                    </a:lnTo>
                    <a:cubicBezTo>
                      <a:pt x="943" y="0"/>
                      <a:pt x="953" y="6"/>
                      <a:pt x="955" y="16"/>
                    </a:cubicBezTo>
                    <a:lnTo>
                      <a:pt x="955" y="16"/>
                    </a:lnTo>
                    <a:cubicBezTo>
                      <a:pt x="956" y="26"/>
                      <a:pt x="951" y="35"/>
                      <a:pt x="941" y="36"/>
                    </a:cubicBezTo>
                    <a:lnTo>
                      <a:pt x="22" y="205"/>
                    </a:lnTo>
                    <a:lnTo>
                      <a:pt x="22" y="205"/>
                    </a:lnTo>
                    <a:cubicBezTo>
                      <a:pt x="20" y="205"/>
                      <a:pt x="19" y="205"/>
                      <a:pt x="19" y="20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1"/>
              <p:cNvSpPr/>
              <p:nvPr/>
            </p:nvSpPr>
            <p:spPr>
              <a:xfrm>
                <a:off x="465726" y="5202857"/>
                <a:ext cx="389881" cy="59982"/>
              </a:xfrm>
              <a:custGeom>
                <a:avLst/>
                <a:gdLst/>
                <a:ahLst/>
                <a:cxnLst/>
                <a:rect l="l" t="t" r="r" b="b"/>
                <a:pathLst>
                  <a:path w="572" h="89" extrusionOk="0">
                    <a:moveTo>
                      <a:pt x="18" y="88"/>
                    </a:moveTo>
                    <a:lnTo>
                      <a:pt x="18" y="88"/>
                    </a:lnTo>
                    <a:cubicBezTo>
                      <a:pt x="10" y="88"/>
                      <a:pt x="2" y="81"/>
                      <a:pt x="1" y="71"/>
                    </a:cubicBezTo>
                    <a:lnTo>
                      <a:pt x="1" y="71"/>
                    </a:lnTo>
                    <a:cubicBezTo>
                      <a:pt x="0" y="62"/>
                      <a:pt x="7" y="53"/>
                      <a:pt x="17" y="52"/>
                    </a:cubicBezTo>
                    <a:lnTo>
                      <a:pt x="552" y="1"/>
                    </a:lnTo>
                    <a:lnTo>
                      <a:pt x="552" y="1"/>
                    </a:lnTo>
                    <a:cubicBezTo>
                      <a:pt x="562" y="0"/>
                      <a:pt x="571" y="8"/>
                      <a:pt x="571" y="18"/>
                    </a:cubicBezTo>
                    <a:lnTo>
                      <a:pt x="571" y="18"/>
                    </a:lnTo>
                    <a:cubicBezTo>
                      <a:pt x="571" y="27"/>
                      <a:pt x="565" y="35"/>
                      <a:pt x="556" y="37"/>
                    </a:cubicBezTo>
                    <a:lnTo>
                      <a:pt x="20" y="88"/>
                    </a:lnTo>
                    <a:lnTo>
                      <a:pt x="20" y="88"/>
                    </a:lnTo>
                    <a:cubicBezTo>
                      <a:pt x="19" y="88"/>
                      <a:pt x="19" y="88"/>
                      <a:pt x="18" y="8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1"/>
              <p:cNvSpPr/>
              <p:nvPr/>
            </p:nvSpPr>
            <p:spPr>
              <a:xfrm>
                <a:off x="585690" y="5286832"/>
                <a:ext cx="197939" cy="53984"/>
              </a:xfrm>
              <a:custGeom>
                <a:avLst/>
                <a:gdLst/>
                <a:ahLst/>
                <a:cxnLst/>
                <a:rect l="l" t="t" r="r" b="b"/>
                <a:pathLst>
                  <a:path w="292" h="79" extrusionOk="0">
                    <a:moveTo>
                      <a:pt x="18" y="78"/>
                    </a:moveTo>
                    <a:lnTo>
                      <a:pt x="18" y="78"/>
                    </a:lnTo>
                    <a:cubicBezTo>
                      <a:pt x="10" y="78"/>
                      <a:pt x="3" y="72"/>
                      <a:pt x="2" y="64"/>
                    </a:cubicBezTo>
                    <a:lnTo>
                      <a:pt x="2" y="64"/>
                    </a:lnTo>
                    <a:cubicBezTo>
                      <a:pt x="0" y="54"/>
                      <a:pt x="6" y="46"/>
                      <a:pt x="15" y="44"/>
                    </a:cubicBezTo>
                    <a:lnTo>
                      <a:pt x="270" y="1"/>
                    </a:lnTo>
                    <a:lnTo>
                      <a:pt x="270" y="1"/>
                    </a:lnTo>
                    <a:cubicBezTo>
                      <a:pt x="279" y="0"/>
                      <a:pt x="287" y="6"/>
                      <a:pt x="290" y="15"/>
                    </a:cubicBezTo>
                    <a:lnTo>
                      <a:pt x="290" y="15"/>
                    </a:lnTo>
                    <a:cubicBezTo>
                      <a:pt x="291" y="26"/>
                      <a:pt x="284" y="34"/>
                      <a:pt x="275" y="37"/>
                    </a:cubicBezTo>
                    <a:lnTo>
                      <a:pt x="22" y="78"/>
                    </a:lnTo>
                    <a:lnTo>
                      <a:pt x="22" y="78"/>
                    </a:lnTo>
                    <a:cubicBezTo>
                      <a:pt x="21" y="78"/>
                      <a:pt x="19" y="78"/>
                      <a:pt x="18" y="7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1"/>
              <p:cNvSpPr/>
              <p:nvPr/>
            </p:nvSpPr>
            <p:spPr>
              <a:xfrm>
                <a:off x="-335029" y="4042215"/>
                <a:ext cx="2204326" cy="151153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2221" extrusionOk="0">
                    <a:moveTo>
                      <a:pt x="1559" y="2220"/>
                    </a:moveTo>
                    <a:lnTo>
                      <a:pt x="1559" y="2220"/>
                    </a:lnTo>
                    <a:cubicBezTo>
                      <a:pt x="1556" y="2220"/>
                      <a:pt x="1553" y="2219"/>
                      <a:pt x="1550" y="2218"/>
                    </a:cubicBezTo>
                    <a:lnTo>
                      <a:pt x="11" y="1220"/>
                    </a:lnTo>
                    <a:lnTo>
                      <a:pt x="11" y="1220"/>
                    </a:lnTo>
                    <a:cubicBezTo>
                      <a:pt x="3" y="1215"/>
                      <a:pt x="0" y="1204"/>
                      <a:pt x="5" y="1196"/>
                    </a:cubicBezTo>
                    <a:lnTo>
                      <a:pt x="5" y="1196"/>
                    </a:lnTo>
                    <a:cubicBezTo>
                      <a:pt x="11" y="1187"/>
                      <a:pt x="22" y="1185"/>
                      <a:pt x="30" y="1190"/>
                    </a:cubicBezTo>
                    <a:lnTo>
                      <a:pt x="1556" y="2178"/>
                    </a:lnTo>
                    <a:lnTo>
                      <a:pt x="3206" y="9"/>
                    </a:lnTo>
                    <a:lnTo>
                      <a:pt x="3206" y="9"/>
                    </a:lnTo>
                    <a:cubicBezTo>
                      <a:pt x="3210" y="2"/>
                      <a:pt x="3222" y="0"/>
                      <a:pt x="3229" y="5"/>
                    </a:cubicBezTo>
                    <a:lnTo>
                      <a:pt x="3229" y="5"/>
                    </a:lnTo>
                    <a:cubicBezTo>
                      <a:pt x="3237" y="12"/>
                      <a:pt x="3238" y="23"/>
                      <a:pt x="3233" y="30"/>
                    </a:cubicBezTo>
                    <a:lnTo>
                      <a:pt x="1574" y="2214"/>
                    </a:lnTo>
                    <a:lnTo>
                      <a:pt x="1574" y="2214"/>
                    </a:lnTo>
                    <a:cubicBezTo>
                      <a:pt x="1570" y="2218"/>
                      <a:pt x="1565" y="2220"/>
                      <a:pt x="1559" y="22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1"/>
              <p:cNvSpPr/>
              <p:nvPr/>
            </p:nvSpPr>
            <p:spPr>
              <a:xfrm>
                <a:off x="597686" y="3769298"/>
                <a:ext cx="818753" cy="548831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805" extrusionOk="0">
                    <a:moveTo>
                      <a:pt x="280" y="0"/>
                    </a:moveTo>
                    <a:lnTo>
                      <a:pt x="1205" y="448"/>
                    </a:lnTo>
                    <a:lnTo>
                      <a:pt x="918" y="804"/>
                    </a:lnTo>
                    <a:lnTo>
                      <a:pt x="0" y="379"/>
                    </a:lnTo>
                    <a:lnTo>
                      <a:pt x="28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5" name="Google Shape;845;p31"/>
            <p:cNvGrpSpPr/>
            <p:nvPr/>
          </p:nvGrpSpPr>
          <p:grpSpPr>
            <a:xfrm>
              <a:off x="122625" y="1408075"/>
              <a:ext cx="768725" cy="1478100"/>
              <a:chOff x="122625" y="1408075"/>
              <a:chExt cx="768725" cy="1478100"/>
            </a:xfrm>
          </p:grpSpPr>
          <p:sp>
            <p:nvSpPr>
              <p:cNvPr id="846" name="Google Shape;846;p31"/>
              <p:cNvSpPr/>
              <p:nvPr/>
            </p:nvSpPr>
            <p:spPr>
              <a:xfrm>
                <a:off x="362683" y="1958317"/>
                <a:ext cx="291308" cy="169926"/>
              </a:xfrm>
              <a:custGeom>
                <a:avLst/>
                <a:gdLst/>
                <a:ahLst/>
                <a:cxnLst/>
                <a:rect l="l" t="t" r="r" b="b"/>
                <a:pathLst>
                  <a:path w="476" h="279" extrusionOk="0">
                    <a:moveTo>
                      <a:pt x="377" y="39"/>
                    </a:moveTo>
                    <a:lnTo>
                      <a:pt x="377" y="39"/>
                    </a:lnTo>
                    <a:cubicBezTo>
                      <a:pt x="419" y="0"/>
                      <a:pt x="475" y="68"/>
                      <a:pt x="434" y="105"/>
                    </a:cubicBezTo>
                    <a:lnTo>
                      <a:pt x="434" y="105"/>
                    </a:lnTo>
                    <a:cubicBezTo>
                      <a:pt x="426" y="113"/>
                      <a:pt x="417" y="120"/>
                      <a:pt x="409" y="127"/>
                    </a:cubicBezTo>
                    <a:lnTo>
                      <a:pt x="409" y="127"/>
                    </a:lnTo>
                    <a:cubicBezTo>
                      <a:pt x="315" y="205"/>
                      <a:pt x="199" y="256"/>
                      <a:pt x="78" y="273"/>
                    </a:cubicBezTo>
                    <a:lnTo>
                      <a:pt x="78" y="273"/>
                    </a:lnTo>
                    <a:cubicBezTo>
                      <a:pt x="71" y="274"/>
                      <a:pt x="62" y="275"/>
                      <a:pt x="54" y="275"/>
                    </a:cubicBezTo>
                    <a:lnTo>
                      <a:pt x="54" y="275"/>
                    </a:lnTo>
                    <a:cubicBezTo>
                      <a:pt x="30" y="278"/>
                      <a:pt x="8" y="263"/>
                      <a:pt x="4" y="239"/>
                    </a:cubicBezTo>
                    <a:lnTo>
                      <a:pt x="4" y="239"/>
                    </a:lnTo>
                    <a:cubicBezTo>
                      <a:pt x="0" y="218"/>
                      <a:pt x="16" y="192"/>
                      <a:pt x="37" y="189"/>
                    </a:cubicBezTo>
                    <a:lnTo>
                      <a:pt x="37" y="189"/>
                    </a:lnTo>
                    <a:cubicBezTo>
                      <a:pt x="38" y="189"/>
                      <a:pt x="39" y="189"/>
                      <a:pt x="39" y="188"/>
                    </a:cubicBezTo>
                    <a:lnTo>
                      <a:pt x="39" y="188"/>
                    </a:lnTo>
                    <a:cubicBezTo>
                      <a:pt x="163" y="177"/>
                      <a:pt x="279" y="127"/>
                      <a:pt x="371" y="44"/>
                    </a:cubicBezTo>
                    <a:lnTo>
                      <a:pt x="371" y="44"/>
                    </a:lnTo>
                    <a:cubicBezTo>
                      <a:pt x="373" y="42"/>
                      <a:pt x="375" y="40"/>
                      <a:pt x="377" y="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1"/>
              <p:cNvSpPr/>
              <p:nvPr/>
            </p:nvSpPr>
            <p:spPr>
              <a:xfrm>
                <a:off x="411234" y="2036537"/>
                <a:ext cx="480116" cy="766024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252" extrusionOk="0">
                    <a:moveTo>
                      <a:pt x="331" y="0"/>
                    </a:moveTo>
                    <a:lnTo>
                      <a:pt x="737" y="889"/>
                    </a:lnTo>
                    <a:lnTo>
                      <a:pt x="737" y="889"/>
                    </a:lnTo>
                    <a:cubicBezTo>
                      <a:pt x="777" y="975"/>
                      <a:pt x="785" y="1071"/>
                      <a:pt x="761" y="1164"/>
                    </a:cubicBezTo>
                    <a:lnTo>
                      <a:pt x="755" y="1185"/>
                    </a:lnTo>
                    <a:lnTo>
                      <a:pt x="755" y="1185"/>
                    </a:lnTo>
                    <a:cubicBezTo>
                      <a:pt x="751" y="1203"/>
                      <a:pt x="741" y="1217"/>
                      <a:pt x="727" y="1228"/>
                    </a:cubicBezTo>
                    <a:lnTo>
                      <a:pt x="727" y="1228"/>
                    </a:lnTo>
                    <a:cubicBezTo>
                      <a:pt x="722" y="1234"/>
                      <a:pt x="715" y="1238"/>
                      <a:pt x="708" y="1241"/>
                    </a:cubicBezTo>
                    <a:lnTo>
                      <a:pt x="708" y="1241"/>
                    </a:lnTo>
                    <a:cubicBezTo>
                      <a:pt x="702" y="1244"/>
                      <a:pt x="695" y="1247"/>
                      <a:pt x="688" y="1247"/>
                    </a:cubicBezTo>
                    <a:lnTo>
                      <a:pt x="688" y="1247"/>
                    </a:lnTo>
                    <a:cubicBezTo>
                      <a:pt x="672" y="1251"/>
                      <a:pt x="655" y="1248"/>
                      <a:pt x="640" y="1242"/>
                    </a:cubicBezTo>
                    <a:lnTo>
                      <a:pt x="640" y="1242"/>
                    </a:lnTo>
                    <a:cubicBezTo>
                      <a:pt x="547" y="1204"/>
                      <a:pt x="473" y="1133"/>
                      <a:pt x="430" y="1042"/>
                    </a:cubicBezTo>
                    <a:lnTo>
                      <a:pt x="0" y="146"/>
                    </a:lnTo>
                    <a:lnTo>
                      <a:pt x="0" y="146"/>
                    </a:lnTo>
                    <a:cubicBezTo>
                      <a:pt x="121" y="129"/>
                      <a:pt x="237" y="78"/>
                      <a:pt x="33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1"/>
              <p:cNvSpPr/>
              <p:nvPr/>
            </p:nvSpPr>
            <p:spPr>
              <a:xfrm>
                <a:off x="128020" y="1408075"/>
                <a:ext cx="463931" cy="666226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088" extrusionOk="0">
                    <a:moveTo>
                      <a:pt x="388" y="137"/>
                    </a:moveTo>
                    <a:lnTo>
                      <a:pt x="756" y="942"/>
                    </a:lnTo>
                    <a:lnTo>
                      <a:pt x="756" y="942"/>
                    </a:lnTo>
                    <a:cubicBezTo>
                      <a:pt x="664" y="1025"/>
                      <a:pt x="548" y="1075"/>
                      <a:pt x="424" y="1086"/>
                    </a:cubicBezTo>
                    <a:lnTo>
                      <a:pt x="424" y="1086"/>
                    </a:lnTo>
                    <a:cubicBezTo>
                      <a:pt x="424" y="1087"/>
                      <a:pt x="423" y="1087"/>
                      <a:pt x="422" y="1087"/>
                    </a:cubicBezTo>
                    <a:lnTo>
                      <a:pt x="172" y="564"/>
                    </a:lnTo>
                    <a:lnTo>
                      <a:pt x="172" y="564"/>
                    </a:lnTo>
                    <a:lnTo>
                      <a:pt x="165" y="549"/>
                    </a:lnTo>
                    <a:lnTo>
                      <a:pt x="162" y="543"/>
                    </a:lnTo>
                    <a:lnTo>
                      <a:pt x="45" y="299"/>
                    </a:lnTo>
                    <a:lnTo>
                      <a:pt x="45" y="299"/>
                    </a:lnTo>
                    <a:cubicBezTo>
                      <a:pt x="0" y="204"/>
                      <a:pt x="41" y="88"/>
                      <a:pt x="137" y="43"/>
                    </a:cubicBezTo>
                    <a:lnTo>
                      <a:pt x="140" y="42"/>
                    </a:lnTo>
                    <a:lnTo>
                      <a:pt x="140" y="42"/>
                    </a:lnTo>
                    <a:cubicBezTo>
                      <a:pt x="234" y="0"/>
                      <a:pt x="345" y="42"/>
                      <a:pt x="388" y="13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1"/>
              <p:cNvSpPr/>
              <p:nvPr/>
            </p:nvSpPr>
            <p:spPr>
              <a:xfrm>
                <a:off x="832010" y="2786377"/>
                <a:ext cx="59340" cy="997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63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39" y="0"/>
                      <a:pt x="98" y="140"/>
                      <a:pt x="74" y="152"/>
                    </a:cubicBezTo>
                    <a:lnTo>
                      <a:pt x="74" y="152"/>
                    </a:lnTo>
                    <a:cubicBezTo>
                      <a:pt x="50" y="162"/>
                      <a:pt x="0" y="19"/>
                      <a:pt x="0" y="19"/>
                    </a:cubicBezTo>
                    <a:lnTo>
                      <a:pt x="0" y="19"/>
                    </a:lnTo>
                    <a:cubicBezTo>
                      <a:pt x="7" y="19"/>
                      <a:pt x="14" y="16"/>
                      <a:pt x="20" y="13"/>
                    </a:cubicBezTo>
                    <a:lnTo>
                      <a:pt x="20" y="13"/>
                    </a:lnTo>
                    <a:cubicBezTo>
                      <a:pt x="27" y="10"/>
                      <a:pt x="34" y="6"/>
                      <a:pt x="39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1"/>
              <p:cNvSpPr/>
              <p:nvPr/>
            </p:nvSpPr>
            <p:spPr>
              <a:xfrm>
                <a:off x="227818" y="1745232"/>
                <a:ext cx="5395" cy="10789"/>
              </a:xfrm>
              <a:custGeom>
                <a:avLst/>
                <a:gdLst/>
                <a:ahLst/>
                <a:cxnLst/>
                <a:rect l="l" t="t" r="r" b="b"/>
                <a:pathLst>
                  <a:path w="8" h="16" extrusionOk="0">
                    <a:moveTo>
                      <a:pt x="0" y="0"/>
                    </a:moveTo>
                    <a:lnTo>
                      <a:pt x="7" y="15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5E7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1"/>
              <p:cNvSpPr/>
              <p:nvPr/>
            </p:nvSpPr>
            <p:spPr>
              <a:xfrm>
                <a:off x="122625" y="1642736"/>
                <a:ext cx="231967" cy="655433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071" extrusionOk="0">
                    <a:moveTo>
                      <a:pt x="171" y="169"/>
                    </a:moveTo>
                    <a:lnTo>
                      <a:pt x="178" y="184"/>
                    </a:lnTo>
                    <a:lnTo>
                      <a:pt x="178" y="184"/>
                    </a:lnTo>
                    <a:cubicBezTo>
                      <a:pt x="175" y="189"/>
                      <a:pt x="115" y="252"/>
                      <a:pt x="106" y="319"/>
                    </a:cubicBezTo>
                    <a:lnTo>
                      <a:pt x="106" y="319"/>
                    </a:lnTo>
                    <a:cubicBezTo>
                      <a:pt x="98" y="389"/>
                      <a:pt x="260" y="722"/>
                      <a:pt x="260" y="722"/>
                    </a:cubicBezTo>
                    <a:lnTo>
                      <a:pt x="260" y="722"/>
                    </a:lnTo>
                    <a:cubicBezTo>
                      <a:pt x="260" y="722"/>
                      <a:pt x="341" y="783"/>
                      <a:pt x="360" y="872"/>
                    </a:cubicBezTo>
                    <a:lnTo>
                      <a:pt x="360" y="872"/>
                    </a:lnTo>
                    <a:cubicBezTo>
                      <a:pt x="378" y="962"/>
                      <a:pt x="348" y="1070"/>
                      <a:pt x="312" y="1021"/>
                    </a:cubicBezTo>
                    <a:lnTo>
                      <a:pt x="312" y="1021"/>
                    </a:lnTo>
                    <a:cubicBezTo>
                      <a:pt x="275" y="972"/>
                      <a:pt x="11" y="411"/>
                      <a:pt x="6" y="301"/>
                    </a:cubicBezTo>
                    <a:lnTo>
                      <a:pt x="6" y="301"/>
                    </a:lnTo>
                    <a:cubicBezTo>
                      <a:pt x="0" y="192"/>
                      <a:pt x="88" y="0"/>
                      <a:pt x="88" y="0"/>
                    </a:cubicBezTo>
                    <a:lnTo>
                      <a:pt x="168" y="163"/>
                    </a:lnTo>
                    <a:lnTo>
                      <a:pt x="171" y="16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1"/>
              <p:cNvSpPr/>
              <p:nvPr/>
            </p:nvSpPr>
            <p:spPr>
              <a:xfrm>
                <a:off x="171176" y="1470111"/>
                <a:ext cx="64735" cy="18341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0" extrusionOk="0">
                    <a:moveTo>
                      <a:pt x="85" y="299"/>
                    </a:moveTo>
                    <a:lnTo>
                      <a:pt x="85" y="299"/>
                    </a:lnTo>
                    <a:cubicBezTo>
                      <a:pt x="80" y="299"/>
                      <a:pt x="75" y="297"/>
                      <a:pt x="72" y="293"/>
                    </a:cubicBezTo>
                    <a:lnTo>
                      <a:pt x="72" y="293"/>
                    </a:lnTo>
                    <a:cubicBezTo>
                      <a:pt x="10" y="215"/>
                      <a:pt x="0" y="98"/>
                      <a:pt x="48" y="11"/>
                    </a:cubicBezTo>
                    <a:lnTo>
                      <a:pt x="48" y="11"/>
                    </a:lnTo>
                    <a:cubicBezTo>
                      <a:pt x="54" y="1"/>
                      <a:pt x="64" y="0"/>
                      <a:pt x="73" y="3"/>
                    </a:cubicBezTo>
                    <a:lnTo>
                      <a:pt x="73" y="3"/>
                    </a:lnTo>
                    <a:cubicBezTo>
                      <a:pt x="81" y="9"/>
                      <a:pt x="85" y="20"/>
                      <a:pt x="79" y="28"/>
                    </a:cubicBezTo>
                    <a:lnTo>
                      <a:pt x="79" y="28"/>
                    </a:lnTo>
                    <a:cubicBezTo>
                      <a:pt x="37" y="103"/>
                      <a:pt x="46" y="203"/>
                      <a:pt x="99" y="271"/>
                    </a:cubicBezTo>
                    <a:lnTo>
                      <a:pt x="99" y="271"/>
                    </a:lnTo>
                    <a:cubicBezTo>
                      <a:pt x="105" y="278"/>
                      <a:pt x="104" y="290"/>
                      <a:pt x="96" y="295"/>
                    </a:cubicBezTo>
                    <a:lnTo>
                      <a:pt x="96" y="295"/>
                    </a:lnTo>
                    <a:cubicBezTo>
                      <a:pt x="93" y="298"/>
                      <a:pt x="90" y="299"/>
                      <a:pt x="85" y="29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1"/>
              <p:cNvSpPr/>
              <p:nvPr/>
            </p:nvSpPr>
            <p:spPr>
              <a:xfrm>
                <a:off x="459785" y="2174098"/>
                <a:ext cx="237361" cy="48011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783" extrusionOk="0">
                    <a:moveTo>
                      <a:pt x="365" y="782"/>
                    </a:moveTo>
                    <a:lnTo>
                      <a:pt x="365" y="782"/>
                    </a:lnTo>
                    <a:cubicBezTo>
                      <a:pt x="359" y="782"/>
                      <a:pt x="353" y="779"/>
                      <a:pt x="349" y="773"/>
                    </a:cubicBezTo>
                    <a:lnTo>
                      <a:pt x="5" y="28"/>
                    </a:lnTo>
                    <a:lnTo>
                      <a:pt x="5" y="28"/>
                    </a:lnTo>
                    <a:cubicBezTo>
                      <a:pt x="0" y="19"/>
                      <a:pt x="5" y="9"/>
                      <a:pt x="13" y="4"/>
                    </a:cubicBezTo>
                    <a:lnTo>
                      <a:pt x="13" y="4"/>
                    </a:lnTo>
                    <a:cubicBezTo>
                      <a:pt x="22" y="0"/>
                      <a:pt x="32" y="4"/>
                      <a:pt x="36" y="13"/>
                    </a:cubicBezTo>
                    <a:lnTo>
                      <a:pt x="381" y="758"/>
                    </a:lnTo>
                    <a:lnTo>
                      <a:pt x="381" y="758"/>
                    </a:lnTo>
                    <a:cubicBezTo>
                      <a:pt x="385" y="766"/>
                      <a:pt x="382" y="777"/>
                      <a:pt x="372" y="781"/>
                    </a:cubicBezTo>
                    <a:lnTo>
                      <a:pt x="372" y="781"/>
                    </a:lnTo>
                    <a:cubicBezTo>
                      <a:pt x="371" y="782"/>
                      <a:pt x="368" y="782"/>
                      <a:pt x="365" y="7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oogle Shape;854;p31"/>
            <p:cNvGrpSpPr/>
            <p:nvPr/>
          </p:nvGrpSpPr>
          <p:grpSpPr>
            <a:xfrm>
              <a:off x="8430775" y="275261"/>
              <a:ext cx="388700" cy="528500"/>
              <a:chOff x="5489575" y="3008286"/>
              <a:chExt cx="388700" cy="528500"/>
            </a:xfrm>
          </p:grpSpPr>
          <p:sp>
            <p:nvSpPr>
              <p:cNvPr id="855" name="Google Shape;855;p31"/>
              <p:cNvSpPr/>
              <p:nvPr/>
            </p:nvSpPr>
            <p:spPr>
              <a:xfrm>
                <a:off x="5513441" y="3233326"/>
                <a:ext cx="173890" cy="30346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92" extrusionOk="0">
                    <a:moveTo>
                      <a:pt x="13" y="391"/>
                    </a:moveTo>
                    <a:lnTo>
                      <a:pt x="13" y="391"/>
                    </a:lnTo>
                    <a:cubicBezTo>
                      <a:pt x="11" y="391"/>
                      <a:pt x="9" y="391"/>
                      <a:pt x="8" y="390"/>
                    </a:cubicBezTo>
                    <a:lnTo>
                      <a:pt x="8" y="390"/>
                    </a:lnTo>
                    <a:cubicBezTo>
                      <a:pt x="1" y="386"/>
                      <a:pt x="0" y="378"/>
                      <a:pt x="2" y="372"/>
                    </a:cubicBezTo>
                    <a:lnTo>
                      <a:pt x="195" y="10"/>
                    </a:lnTo>
                    <a:lnTo>
                      <a:pt x="195" y="10"/>
                    </a:lnTo>
                    <a:cubicBezTo>
                      <a:pt x="199" y="4"/>
                      <a:pt x="206" y="0"/>
                      <a:pt x="213" y="4"/>
                    </a:cubicBezTo>
                    <a:lnTo>
                      <a:pt x="213" y="4"/>
                    </a:lnTo>
                    <a:cubicBezTo>
                      <a:pt x="219" y="7"/>
                      <a:pt x="222" y="15"/>
                      <a:pt x="218" y="23"/>
                    </a:cubicBezTo>
                    <a:lnTo>
                      <a:pt x="26" y="385"/>
                    </a:lnTo>
                    <a:lnTo>
                      <a:pt x="26" y="385"/>
                    </a:lnTo>
                    <a:cubicBezTo>
                      <a:pt x="24" y="388"/>
                      <a:pt x="19" y="391"/>
                      <a:pt x="13" y="3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1"/>
              <p:cNvSpPr/>
              <p:nvPr/>
            </p:nvSpPr>
            <p:spPr>
              <a:xfrm>
                <a:off x="5489575" y="3008286"/>
                <a:ext cx="388700" cy="3887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1" extrusionOk="0">
                    <a:moveTo>
                      <a:pt x="379" y="500"/>
                    </a:moveTo>
                    <a:lnTo>
                      <a:pt x="379" y="500"/>
                    </a:lnTo>
                    <a:cubicBezTo>
                      <a:pt x="379" y="500"/>
                      <a:pt x="333" y="498"/>
                      <a:pt x="180" y="416"/>
                    </a:cubicBezTo>
                    <a:lnTo>
                      <a:pt x="180" y="416"/>
                    </a:lnTo>
                    <a:cubicBezTo>
                      <a:pt x="28" y="334"/>
                      <a:pt x="0" y="295"/>
                      <a:pt x="0" y="295"/>
                    </a:cubicBezTo>
                    <a:lnTo>
                      <a:pt x="0" y="295"/>
                    </a:lnTo>
                    <a:cubicBezTo>
                      <a:pt x="11" y="254"/>
                      <a:pt x="25" y="250"/>
                      <a:pt x="25" y="250"/>
                    </a:cubicBezTo>
                    <a:lnTo>
                      <a:pt x="51" y="263"/>
                    </a:lnTo>
                    <a:lnTo>
                      <a:pt x="51" y="263"/>
                    </a:lnTo>
                    <a:cubicBezTo>
                      <a:pt x="122" y="301"/>
                      <a:pt x="276" y="81"/>
                      <a:pt x="239" y="61"/>
                    </a:cubicBezTo>
                    <a:lnTo>
                      <a:pt x="239" y="61"/>
                    </a:lnTo>
                    <a:cubicBezTo>
                      <a:pt x="178" y="29"/>
                      <a:pt x="227" y="0"/>
                      <a:pt x="227" y="0"/>
                    </a:cubicBezTo>
                    <a:lnTo>
                      <a:pt x="227" y="0"/>
                    </a:lnTo>
                    <a:lnTo>
                      <a:pt x="227" y="0"/>
                    </a:lnTo>
                    <a:cubicBezTo>
                      <a:pt x="324" y="37"/>
                      <a:pt x="415" y="86"/>
                      <a:pt x="498" y="146"/>
                    </a:cubicBezTo>
                    <a:lnTo>
                      <a:pt x="498" y="146"/>
                    </a:lnTo>
                    <a:lnTo>
                      <a:pt x="498" y="146"/>
                    </a:lnTo>
                    <a:cubicBezTo>
                      <a:pt x="498" y="146"/>
                      <a:pt x="502" y="204"/>
                      <a:pt x="440" y="170"/>
                    </a:cubicBezTo>
                    <a:lnTo>
                      <a:pt x="440" y="170"/>
                    </a:lnTo>
                    <a:cubicBezTo>
                      <a:pt x="403" y="150"/>
                      <a:pt x="308" y="402"/>
                      <a:pt x="378" y="440"/>
                    </a:cubicBezTo>
                    <a:lnTo>
                      <a:pt x="403" y="453"/>
                    </a:lnTo>
                    <a:lnTo>
                      <a:pt x="403" y="453"/>
                    </a:lnTo>
                    <a:cubicBezTo>
                      <a:pt x="403" y="453"/>
                      <a:pt x="407" y="468"/>
                      <a:pt x="379" y="50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1"/>
              <p:cNvSpPr/>
              <p:nvPr/>
            </p:nvSpPr>
            <p:spPr>
              <a:xfrm>
                <a:off x="5677104" y="3049203"/>
                <a:ext cx="153432" cy="9206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20" extrusionOk="0">
                    <a:moveTo>
                      <a:pt x="182" y="119"/>
                    </a:moveTo>
                    <a:lnTo>
                      <a:pt x="182" y="119"/>
                    </a:lnTo>
                    <a:cubicBezTo>
                      <a:pt x="180" y="119"/>
                      <a:pt x="178" y="117"/>
                      <a:pt x="176" y="116"/>
                    </a:cubicBezTo>
                    <a:lnTo>
                      <a:pt x="9" y="26"/>
                    </a:lnTo>
                    <a:lnTo>
                      <a:pt x="9" y="26"/>
                    </a:lnTo>
                    <a:cubicBezTo>
                      <a:pt x="1" y="24"/>
                      <a:pt x="0" y="15"/>
                      <a:pt x="2" y="8"/>
                    </a:cubicBezTo>
                    <a:lnTo>
                      <a:pt x="2" y="8"/>
                    </a:lnTo>
                    <a:cubicBezTo>
                      <a:pt x="7" y="3"/>
                      <a:pt x="14" y="0"/>
                      <a:pt x="20" y="4"/>
                    </a:cubicBezTo>
                    <a:lnTo>
                      <a:pt x="189" y="94"/>
                    </a:lnTo>
                    <a:lnTo>
                      <a:pt x="189" y="94"/>
                    </a:lnTo>
                    <a:cubicBezTo>
                      <a:pt x="195" y="96"/>
                      <a:pt x="197" y="105"/>
                      <a:pt x="194" y="112"/>
                    </a:cubicBezTo>
                    <a:lnTo>
                      <a:pt x="194" y="112"/>
                    </a:lnTo>
                    <a:cubicBezTo>
                      <a:pt x="192" y="115"/>
                      <a:pt x="186" y="119"/>
                      <a:pt x="1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1"/>
              <p:cNvSpPr/>
              <p:nvPr/>
            </p:nvSpPr>
            <p:spPr>
              <a:xfrm>
                <a:off x="5523671" y="3206048"/>
                <a:ext cx="262541" cy="150026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96" extrusionOk="0">
                    <a:moveTo>
                      <a:pt x="323" y="195"/>
                    </a:moveTo>
                    <a:lnTo>
                      <a:pt x="323" y="195"/>
                    </a:lnTo>
                    <a:cubicBezTo>
                      <a:pt x="321" y="195"/>
                      <a:pt x="319" y="195"/>
                      <a:pt x="318" y="193"/>
                    </a:cubicBezTo>
                    <a:lnTo>
                      <a:pt x="318" y="193"/>
                    </a:lnTo>
                    <a:cubicBezTo>
                      <a:pt x="158" y="140"/>
                      <a:pt x="14" y="31"/>
                      <a:pt x="7" y="26"/>
                    </a:cubicBezTo>
                    <a:lnTo>
                      <a:pt x="7" y="26"/>
                    </a:lnTo>
                    <a:cubicBezTo>
                      <a:pt x="1" y="21"/>
                      <a:pt x="0" y="13"/>
                      <a:pt x="5" y="9"/>
                    </a:cubicBezTo>
                    <a:lnTo>
                      <a:pt x="5" y="9"/>
                    </a:lnTo>
                    <a:cubicBezTo>
                      <a:pt x="9" y="1"/>
                      <a:pt x="17" y="0"/>
                      <a:pt x="24" y="5"/>
                    </a:cubicBezTo>
                    <a:lnTo>
                      <a:pt x="24" y="5"/>
                    </a:lnTo>
                    <a:cubicBezTo>
                      <a:pt x="25" y="6"/>
                      <a:pt x="170" y="117"/>
                      <a:pt x="327" y="168"/>
                    </a:cubicBezTo>
                    <a:lnTo>
                      <a:pt x="327" y="168"/>
                    </a:lnTo>
                    <a:cubicBezTo>
                      <a:pt x="333" y="171"/>
                      <a:pt x="337" y="178"/>
                      <a:pt x="335" y="185"/>
                    </a:cubicBezTo>
                    <a:lnTo>
                      <a:pt x="335" y="185"/>
                    </a:lnTo>
                    <a:cubicBezTo>
                      <a:pt x="333" y="191"/>
                      <a:pt x="328" y="195"/>
                      <a:pt x="323" y="1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59" name="Google Shape;859;p31"/>
          <p:cNvGrpSpPr/>
          <p:nvPr/>
        </p:nvGrpSpPr>
        <p:grpSpPr>
          <a:xfrm>
            <a:off x="122631" y="907790"/>
            <a:ext cx="8880154" cy="4134239"/>
            <a:chOff x="122631" y="907790"/>
            <a:chExt cx="8880154" cy="4134239"/>
          </a:xfrm>
        </p:grpSpPr>
        <p:grpSp>
          <p:nvGrpSpPr>
            <p:cNvPr id="860" name="Google Shape;860;p31"/>
            <p:cNvGrpSpPr/>
            <p:nvPr/>
          </p:nvGrpSpPr>
          <p:grpSpPr>
            <a:xfrm rot="10800000">
              <a:off x="122631" y="2567115"/>
              <a:ext cx="311529" cy="578250"/>
              <a:chOff x="1196975" y="5856287"/>
              <a:chExt cx="231775" cy="430213"/>
            </a:xfrm>
          </p:grpSpPr>
          <p:sp>
            <p:nvSpPr>
              <p:cNvPr id="861" name="Google Shape;861;p31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1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1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1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1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1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1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8" name="Google Shape;868;p31"/>
            <p:cNvGrpSpPr/>
            <p:nvPr/>
          </p:nvGrpSpPr>
          <p:grpSpPr>
            <a:xfrm rot="5400000">
              <a:off x="1861406" y="4597140"/>
              <a:ext cx="311529" cy="578250"/>
              <a:chOff x="1196975" y="5856287"/>
              <a:chExt cx="231775" cy="430213"/>
            </a:xfrm>
          </p:grpSpPr>
          <p:sp>
            <p:nvSpPr>
              <p:cNvPr id="869" name="Google Shape;869;p31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1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1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1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1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1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1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" name="Google Shape;876;p31"/>
            <p:cNvGrpSpPr/>
            <p:nvPr/>
          </p:nvGrpSpPr>
          <p:grpSpPr>
            <a:xfrm rot="10800000">
              <a:off x="8691256" y="907790"/>
              <a:ext cx="311529" cy="578250"/>
              <a:chOff x="1196975" y="5856287"/>
              <a:chExt cx="231775" cy="430213"/>
            </a:xfrm>
          </p:grpSpPr>
          <p:sp>
            <p:nvSpPr>
              <p:cNvPr id="877" name="Google Shape;877;p31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1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1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1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1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1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1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4" name="Google Shape;884;p31"/>
          <p:cNvGrpSpPr/>
          <p:nvPr/>
        </p:nvGrpSpPr>
        <p:grpSpPr>
          <a:xfrm>
            <a:off x="133113" y="176226"/>
            <a:ext cx="7983429" cy="3547962"/>
            <a:chOff x="133113" y="176226"/>
            <a:chExt cx="7983429" cy="3547962"/>
          </a:xfrm>
        </p:grpSpPr>
        <p:sp>
          <p:nvSpPr>
            <p:cNvPr id="885" name="Google Shape;885;p31"/>
            <p:cNvSpPr/>
            <p:nvPr/>
          </p:nvSpPr>
          <p:spPr>
            <a:xfrm>
              <a:off x="521669" y="1112679"/>
              <a:ext cx="276031" cy="295396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7678284" y="176226"/>
              <a:ext cx="438258" cy="493943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33113" y="3411844"/>
              <a:ext cx="290559" cy="312345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EDA6">
              <a:alpha val="5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1226100" y="936750"/>
            <a:ext cx="6691800" cy="3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12" name="Google Shape;112;p8"/>
          <p:cNvGrpSpPr/>
          <p:nvPr/>
        </p:nvGrpSpPr>
        <p:grpSpPr>
          <a:xfrm>
            <a:off x="435482" y="118800"/>
            <a:ext cx="8392335" cy="4267543"/>
            <a:chOff x="435482" y="118800"/>
            <a:chExt cx="8392335" cy="4267543"/>
          </a:xfrm>
        </p:grpSpPr>
        <p:pic>
          <p:nvPicPr>
            <p:cNvPr id="113" name="Google Shape;113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15925" y="118800"/>
              <a:ext cx="467100" cy="467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0307" y="4011057"/>
              <a:ext cx="375286" cy="3752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08457" y="164707"/>
              <a:ext cx="375287" cy="37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7869" y="267656"/>
              <a:ext cx="360061" cy="451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892375" y="297275"/>
              <a:ext cx="541300" cy="54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5482" y="3280207"/>
              <a:ext cx="509885" cy="509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317932" y="3444732"/>
              <a:ext cx="509885" cy="5098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7728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1"/>
          <p:cNvSpPr/>
          <p:nvPr/>
        </p:nvSpPr>
        <p:spPr>
          <a:xfrm>
            <a:off x="13" y="0"/>
            <a:ext cx="9144000" cy="5143500"/>
          </a:xfrm>
          <a:prstGeom prst="rect">
            <a:avLst/>
          </a:prstGeom>
          <a:solidFill>
            <a:srgbClr val="99C9DD">
              <a:alpha val="6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subTitle" idx="1"/>
          </p:nvPr>
        </p:nvSpPr>
        <p:spPr>
          <a:xfrm>
            <a:off x="1856751" y="3079503"/>
            <a:ext cx="54312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7" name="Google Shape;147;p11"/>
          <p:cNvSpPr txBox="1">
            <a:spLocks noGrp="1"/>
          </p:cNvSpPr>
          <p:nvPr>
            <p:ph type="title" hasCustomPrompt="1"/>
          </p:nvPr>
        </p:nvSpPr>
        <p:spPr>
          <a:xfrm rot="380">
            <a:off x="1856753" y="1623900"/>
            <a:ext cx="54312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pic>
        <p:nvPicPr>
          <p:cNvPr id="148" name="Google Shape;148;p11"/>
          <p:cNvPicPr preferRelativeResize="0"/>
          <p:nvPr/>
        </p:nvPicPr>
        <p:blipFill rotWithShape="1">
          <a:blip r:embed="rId3">
            <a:alphaModFix/>
          </a:blip>
          <a:srcRect l="29893" b="24642"/>
          <a:stretch/>
        </p:blipFill>
        <p:spPr>
          <a:xfrm>
            <a:off x="0" y="3313700"/>
            <a:ext cx="1702300" cy="1829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1"/>
          <p:cNvGrpSpPr/>
          <p:nvPr/>
        </p:nvGrpSpPr>
        <p:grpSpPr>
          <a:xfrm>
            <a:off x="127775" y="164707"/>
            <a:ext cx="8800749" cy="4911711"/>
            <a:chOff x="127775" y="164707"/>
            <a:chExt cx="8800749" cy="4911711"/>
          </a:xfrm>
        </p:grpSpPr>
        <p:pic>
          <p:nvPicPr>
            <p:cNvPr id="150" name="Google Shape;150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61425" y="3678525"/>
              <a:ext cx="467099" cy="467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7775" y="2054050"/>
              <a:ext cx="467100" cy="467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06582" y="4701132"/>
              <a:ext cx="375286" cy="3752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008182" y="164707"/>
              <a:ext cx="375287" cy="37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490015" y="2153790"/>
              <a:ext cx="409915" cy="409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1294" y="941806"/>
              <a:ext cx="360061" cy="451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09175" y="1605025"/>
              <a:ext cx="541300" cy="54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263675" y="271471"/>
              <a:ext cx="378000" cy="53705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61355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38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7"/>
          <p:cNvSpPr txBox="1">
            <a:spLocks noGrp="1"/>
          </p:cNvSpPr>
          <p:nvPr>
            <p:ph type="title" hasCustomPrompt="1"/>
          </p:nvPr>
        </p:nvSpPr>
        <p:spPr>
          <a:xfrm>
            <a:off x="1291050" y="654400"/>
            <a:ext cx="3218700" cy="26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4" name="Google Shape;234;p17"/>
          <p:cNvSpPr txBox="1">
            <a:spLocks noGrp="1"/>
          </p:cNvSpPr>
          <p:nvPr>
            <p:ph type="subTitle" idx="1"/>
          </p:nvPr>
        </p:nvSpPr>
        <p:spPr>
          <a:xfrm rot="237">
            <a:off x="720300" y="3908538"/>
            <a:ext cx="43602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title" idx="2"/>
          </p:nvPr>
        </p:nvSpPr>
        <p:spPr>
          <a:xfrm>
            <a:off x="720000" y="306657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36" name="Google Shape;236;p17"/>
          <p:cNvGrpSpPr/>
          <p:nvPr/>
        </p:nvGrpSpPr>
        <p:grpSpPr>
          <a:xfrm>
            <a:off x="-31425" y="90057"/>
            <a:ext cx="9055499" cy="4724485"/>
            <a:chOff x="-31425" y="90057"/>
            <a:chExt cx="9055499" cy="4724485"/>
          </a:xfrm>
        </p:grpSpPr>
        <p:pic>
          <p:nvPicPr>
            <p:cNvPr id="237" name="Google Shape;237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556975" y="1321750"/>
              <a:ext cx="467099" cy="467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88125" y="1891650"/>
              <a:ext cx="467100" cy="467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68757" y="120257"/>
              <a:ext cx="375286" cy="3752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7007" y="2384107"/>
              <a:ext cx="375287" cy="37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9965" y="416115"/>
              <a:ext cx="409915" cy="409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9969" y="148056"/>
              <a:ext cx="360061" cy="451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31425" y="2900000"/>
              <a:ext cx="541300" cy="54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1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445332" y="4304657"/>
              <a:ext cx="509885" cy="509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644757" y="90057"/>
              <a:ext cx="509885" cy="509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16875" y="3799421"/>
              <a:ext cx="378000" cy="537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439475" y="198375"/>
              <a:ext cx="444450" cy="5839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82429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4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138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4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9" name="Google Shape;519;p33"/>
          <p:cNvGrpSpPr/>
          <p:nvPr/>
        </p:nvGrpSpPr>
        <p:grpSpPr>
          <a:xfrm>
            <a:off x="42639" y="61950"/>
            <a:ext cx="9101360" cy="4865124"/>
            <a:chOff x="42639" y="61950"/>
            <a:chExt cx="9101360" cy="4865124"/>
          </a:xfrm>
        </p:grpSpPr>
        <p:pic>
          <p:nvPicPr>
            <p:cNvPr id="520" name="Google Shape;520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1388" y="3363702"/>
              <a:ext cx="373211" cy="373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79197" y="4668336"/>
              <a:ext cx="258741" cy="258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639" y="1766178"/>
              <a:ext cx="340958" cy="340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Google Shape;523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91263" y="136853"/>
              <a:ext cx="403160" cy="403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594427" y="3156016"/>
              <a:ext cx="416982" cy="416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2650" y="2448153"/>
              <a:ext cx="491949" cy="491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3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56601" y="3894403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3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680601" y="3751878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3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56396" y="104283"/>
              <a:ext cx="327234" cy="410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3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625450" y="61950"/>
              <a:ext cx="537225" cy="705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3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8120010" y="4140309"/>
              <a:ext cx="456904" cy="6491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8915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4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" name="Google Shape;533;p34"/>
          <p:cNvGrpSpPr/>
          <p:nvPr/>
        </p:nvGrpSpPr>
        <p:grpSpPr>
          <a:xfrm>
            <a:off x="-1" y="-22975"/>
            <a:ext cx="9020150" cy="5180300"/>
            <a:chOff x="-1" y="-22975"/>
            <a:chExt cx="9020150" cy="5180300"/>
          </a:xfrm>
        </p:grpSpPr>
        <p:pic>
          <p:nvPicPr>
            <p:cNvPr id="534" name="Google Shape;534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528200" y="3115778"/>
              <a:ext cx="491949" cy="491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6976" y="2139278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613" y="2795653"/>
              <a:ext cx="463398" cy="463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89708" y="4398158"/>
              <a:ext cx="327234" cy="410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3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05275" y="-22975"/>
              <a:ext cx="537225" cy="705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3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327035" y="3954759"/>
              <a:ext cx="456904" cy="649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34"/>
            <p:cNvPicPr preferRelativeResize="0"/>
            <p:nvPr/>
          </p:nvPicPr>
          <p:blipFill rotWithShape="1">
            <a:blip r:embed="rId9">
              <a:alphaModFix/>
            </a:blip>
            <a:srcRect l="35786"/>
            <a:stretch/>
          </p:blipFill>
          <p:spPr>
            <a:xfrm>
              <a:off x="-1" y="3551100"/>
              <a:ext cx="596625" cy="159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34"/>
            <p:cNvPicPr preferRelativeResize="0"/>
            <p:nvPr/>
          </p:nvPicPr>
          <p:blipFill rotWithShape="1">
            <a:blip r:embed="rId10">
              <a:alphaModFix/>
            </a:blip>
            <a:srcRect l="7484" b="6664"/>
            <a:stretch/>
          </p:blipFill>
          <p:spPr>
            <a:xfrm rot="5400000" flipH="1">
              <a:off x="303450" y="3974525"/>
              <a:ext cx="879350" cy="1486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3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919638" y="143302"/>
              <a:ext cx="373211" cy="373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3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672422" y="4657886"/>
              <a:ext cx="258741" cy="258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34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335964" y="4575678"/>
              <a:ext cx="340958" cy="340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3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6613" y="1519003"/>
              <a:ext cx="403160" cy="403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3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456252" y="-9"/>
              <a:ext cx="416982" cy="41697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34068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EDA6">
              <a:alpha val="5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35"/>
          <p:cNvGrpSpPr/>
          <p:nvPr/>
        </p:nvGrpSpPr>
        <p:grpSpPr>
          <a:xfrm>
            <a:off x="435482" y="118800"/>
            <a:ext cx="8392335" cy="4267543"/>
            <a:chOff x="435482" y="118800"/>
            <a:chExt cx="8392335" cy="4267543"/>
          </a:xfrm>
        </p:grpSpPr>
        <p:pic>
          <p:nvPicPr>
            <p:cNvPr id="551" name="Google Shape;551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15925" y="118800"/>
              <a:ext cx="467100" cy="467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2" name="Google Shape;552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0307" y="4011057"/>
              <a:ext cx="375286" cy="3752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3" name="Google Shape;553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08457" y="164707"/>
              <a:ext cx="375287" cy="37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7869" y="267656"/>
              <a:ext cx="360061" cy="451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892375" y="297275"/>
              <a:ext cx="541300" cy="54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3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5482" y="3280207"/>
              <a:ext cx="509885" cy="509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3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317932" y="3444732"/>
              <a:ext cx="509885" cy="5098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0755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 flipH="1">
            <a:off x="-423679" y="1314026"/>
            <a:ext cx="972700" cy="2040700"/>
            <a:chOff x="6589696" y="4258501"/>
            <a:chExt cx="972700" cy="2040700"/>
          </a:xfrm>
        </p:grpSpPr>
        <p:sp>
          <p:nvSpPr>
            <p:cNvPr id="69" name="Google Shape;69;p4"/>
            <p:cNvSpPr/>
            <p:nvPr/>
          </p:nvSpPr>
          <p:spPr>
            <a:xfrm>
              <a:off x="6656854" y="4451306"/>
              <a:ext cx="327121" cy="361781"/>
            </a:xfrm>
            <a:custGeom>
              <a:avLst/>
              <a:gdLst/>
              <a:ahLst/>
              <a:cxnLst/>
              <a:rect l="l" t="t" r="r" b="b"/>
              <a:pathLst>
                <a:path w="668" h="736" extrusionOk="0">
                  <a:moveTo>
                    <a:pt x="507" y="0"/>
                  </a:moveTo>
                  <a:cubicBezTo>
                    <a:pt x="561" y="66"/>
                    <a:pt x="604" y="142"/>
                    <a:pt x="628" y="224"/>
                  </a:cubicBezTo>
                  <a:cubicBezTo>
                    <a:pt x="667" y="357"/>
                    <a:pt x="652" y="510"/>
                    <a:pt x="573" y="623"/>
                  </a:cubicBezTo>
                  <a:cubicBezTo>
                    <a:pt x="572" y="623"/>
                    <a:pt x="572" y="623"/>
                    <a:pt x="572" y="622"/>
                  </a:cubicBezTo>
                  <a:cubicBezTo>
                    <a:pt x="570" y="626"/>
                    <a:pt x="568" y="630"/>
                    <a:pt x="565" y="634"/>
                  </a:cubicBezTo>
                  <a:cubicBezTo>
                    <a:pt x="564" y="636"/>
                    <a:pt x="562" y="638"/>
                    <a:pt x="560" y="640"/>
                  </a:cubicBezTo>
                  <a:cubicBezTo>
                    <a:pt x="543" y="665"/>
                    <a:pt x="516" y="691"/>
                    <a:pt x="474" y="708"/>
                  </a:cubicBezTo>
                  <a:cubicBezTo>
                    <a:pt x="408" y="735"/>
                    <a:pt x="350" y="722"/>
                    <a:pt x="315" y="708"/>
                  </a:cubicBezTo>
                  <a:cubicBezTo>
                    <a:pt x="316" y="709"/>
                    <a:pt x="316" y="711"/>
                    <a:pt x="316" y="712"/>
                  </a:cubicBezTo>
                  <a:cubicBezTo>
                    <a:pt x="203" y="664"/>
                    <a:pt x="108" y="574"/>
                    <a:pt x="45" y="467"/>
                  </a:cubicBezTo>
                  <a:cubicBezTo>
                    <a:pt x="28" y="438"/>
                    <a:pt x="13" y="408"/>
                    <a:pt x="0" y="377"/>
                  </a:cubicBezTo>
                  <a:cubicBezTo>
                    <a:pt x="52" y="372"/>
                    <a:pt x="89" y="308"/>
                    <a:pt x="144" y="303"/>
                  </a:cubicBezTo>
                  <a:cubicBezTo>
                    <a:pt x="189" y="299"/>
                    <a:pt x="226" y="337"/>
                    <a:pt x="249" y="376"/>
                  </a:cubicBezTo>
                  <a:cubicBezTo>
                    <a:pt x="272" y="414"/>
                    <a:pt x="290" y="459"/>
                    <a:pt x="326" y="486"/>
                  </a:cubicBezTo>
                  <a:cubicBezTo>
                    <a:pt x="357" y="510"/>
                    <a:pt x="401" y="517"/>
                    <a:pt x="439" y="503"/>
                  </a:cubicBezTo>
                  <a:cubicBezTo>
                    <a:pt x="476" y="490"/>
                    <a:pt x="506" y="456"/>
                    <a:pt x="514" y="417"/>
                  </a:cubicBezTo>
                  <a:cubicBezTo>
                    <a:pt x="526" y="363"/>
                    <a:pt x="500" y="309"/>
                    <a:pt x="477" y="259"/>
                  </a:cubicBezTo>
                  <a:cubicBezTo>
                    <a:pt x="454" y="209"/>
                    <a:pt x="433" y="151"/>
                    <a:pt x="454" y="100"/>
                  </a:cubicBezTo>
                  <a:cubicBezTo>
                    <a:pt x="465" y="73"/>
                    <a:pt x="487" y="53"/>
                    <a:pt x="499" y="27"/>
                  </a:cubicBezTo>
                  <a:cubicBezTo>
                    <a:pt x="502" y="18"/>
                    <a:pt x="505" y="9"/>
                    <a:pt x="507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589696" y="4258501"/>
              <a:ext cx="327121" cy="448435"/>
            </a:xfrm>
            <a:custGeom>
              <a:avLst/>
              <a:gdLst/>
              <a:ahLst/>
              <a:cxnLst/>
              <a:rect l="l" t="t" r="r" b="b"/>
              <a:pathLst>
                <a:path w="664" h="912" extrusionOk="0">
                  <a:moveTo>
                    <a:pt x="627" y="298"/>
                  </a:moveTo>
                  <a:cubicBezTo>
                    <a:pt x="642" y="327"/>
                    <a:pt x="650" y="362"/>
                    <a:pt x="644" y="394"/>
                  </a:cubicBezTo>
                  <a:cubicBezTo>
                    <a:pt x="642" y="403"/>
                    <a:pt x="639" y="412"/>
                    <a:pt x="636" y="421"/>
                  </a:cubicBezTo>
                  <a:cubicBezTo>
                    <a:pt x="624" y="447"/>
                    <a:pt x="602" y="467"/>
                    <a:pt x="591" y="494"/>
                  </a:cubicBezTo>
                  <a:cubicBezTo>
                    <a:pt x="570" y="545"/>
                    <a:pt x="591" y="603"/>
                    <a:pt x="614" y="653"/>
                  </a:cubicBezTo>
                  <a:cubicBezTo>
                    <a:pt x="637" y="703"/>
                    <a:pt x="663" y="757"/>
                    <a:pt x="651" y="811"/>
                  </a:cubicBezTo>
                  <a:cubicBezTo>
                    <a:pt x="643" y="850"/>
                    <a:pt x="613" y="884"/>
                    <a:pt x="576" y="897"/>
                  </a:cubicBezTo>
                  <a:cubicBezTo>
                    <a:pt x="538" y="911"/>
                    <a:pt x="494" y="904"/>
                    <a:pt x="463" y="880"/>
                  </a:cubicBezTo>
                  <a:cubicBezTo>
                    <a:pt x="427" y="853"/>
                    <a:pt x="409" y="808"/>
                    <a:pt x="386" y="770"/>
                  </a:cubicBezTo>
                  <a:cubicBezTo>
                    <a:pt x="363" y="731"/>
                    <a:pt x="326" y="693"/>
                    <a:pt x="281" y="697"/>
                  </a:cubicBezTo>
                  <a:cubicBezTo>
                    <a:pt x="226" y="702"/>
                    <a:pt x="189" y="766"/>
                    <a:pt x="137" y="771"/>
                  </a:cubicBezTo>
                  <a:cubicBezTo>
                    <a:pt x="133" y="772"/>
                    <a:pt x="128" y="772"/>
                    <a:pt x="124" y="771"/>
                  </a:cubicBezTo>
                  <a:cubicBezTo>
                    <a:pt x="99" y="768"/>
                    <a:pt x="77" y="751"/>
                    <a:pt x="64" y="729"/>
                  </a:cubicBezTo>
                  <a:cubicBezTo>
                    <a:pt x="52" y="707"/>
                    <a:pt x="46" y="682"/>
                    <a:pt x="42" y="658"/>
                  </a:cubicBezTo>
                  <a:lnTo>
                    <a:pt x="40" y="658"/>
                  </a:lnTo>
                  <a:cubicBezTo>
                    <a:pt x="0" y="462"/>
                    <a:pt x="19" y="255"/>
                    <a:pt x="95" y="70"/>
                  </a:cubicBezTo>
                  <a:cubicBezTo>
                    <a:pt x="104" y="46"/>
                    <a:pt x="117" y="21"/>
                    <a:pt x="141" y="10"/>
                  </a:cubicBezTo>
                  <a:cubicBezTo>
                    <a:pt x="163" y="0"/>
                    <a:pt x="190" y="7"/>
                    <a:pt x="213" y="14"/>
                  </a:cubicBezTo>
                  <a:cubicBezTo>
                    <a:pt x="335" y="53"/>
                    <a:pt x="449" y="117"/>
                    <a:pt x="546" y="202"/>
                  </a:cubicBezTo>
                  <a:cubicBezTo>
                    <a:pt x="578" y="229"/>
                    <a:pt x="608" y="260"/>
                    <a:pt x="627" y="29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6890822" y="5044887"/>
              <a:ext cx="671573" cy="1254314"/>
            </a:xfrm>
            <a:custGeom>
              <a:avLst/>
              <a:gdLst/>
              <a:ahLst/>
              <a:cxnLst/>
              <a:rect l="l" t="t" r="r" b="b"/>
              <a:pathLst>
                <a:path w="1365" h="2554" extrusionOk="0">
                  <a:moveTo>
                    <a:pt x="431" y="0"/>
                  </a:moveTo>
                  <a:cubicBezTo>
                    <a:pt x="620" y="343"/>
                    <a:pt x="840" y="768"/>
                    <a:pt x="970" y="1101"/>
                  </a:cubicBezTo>
                  <a:cubicBezTo>
                    <a:pt x="1232" y="1770"/>
                    <a:pt x="1364" y="2420"/>
                    <a:pt x="1200" y="2486"/>
                  </a:cubicBezTo>
                  <a:cubicBezTo>
                    <a:pt x="1035" y="2553"/>
                    <a:pt x="676" y="1995"/>
                    <a:pt x="397" y="1334"/>
                  </a:cubicBezTo>
                  <a:cubicBezTo>
                    <a:pt x="252" y="989"/>
                    <a:pt x="106" y="503"/>
                    <a:pt x="0" y="116"/>
                  </a:cubicBezTo>
                  <a:cubicBezTo>
                    <a:pt x="0" y="116"/>
                    <a:pt x="103" y="193"/>
                    <a:pt x="244" y="135"/>
                  </a:cubicBezTo>
                  <a:cubicBezTo>
                    <a:pt x="385" y="78"/>
                    <a:pt x="431" y="0"/>
                    <a:pt x="43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6812833" y="4756763"/>
              <a:ext cx="290293" cy="383445"/>
            </a:xfrm>
            <a:custGeom>
              <a:avLst/>
              <a:gdLst/>
              <a:ahLst/>
              <a:cxnLst/>
              <a:rect l="l" t="t" r="r" b="b"/>
              <a:pathLst>
                <a:path w="591" h="779" extrusionOk="0">
                  <a:moveTo>
                    <a:pt x="590" y="585"/>
                  </a:moveTo>
                  <a:cubicBezTo>
                    <a:pt x="590" y="585"/>
                    <a:pt x="544" y="663"/>
                    <a:pt x="403" y="720"/>
                  </a:cubicBezTo>
                  <a:cubicBezTo>
                    <a:pt x="262" y="778"/>
                    <a:pt x="159" y="701"/>
                    <a:pt x="159" y="701"/>
                  </a:cubicBezTo>
                  <a:cubicBezTo>
                    <a:pt x="76" y="397"/>
                    <a:pt x="17" y="154"/>
                    <a:pt x="1" y="90"/>
                  </a:cubicBezTo>
                  <a:cubicBezTo>
                    <a:pt x="1" y="89"/>
                    <a:pt x="1" y="87"/>
                    <a:pt x="0" y="86"/>
                  </a:cubicBezTo>
                  <a:cubicBezTo>
                    <a:pt x="35" y="100"/>
                    <a:pt x="93" y="113"/>
                    <a:pt x="159" y="86"/>
                  </a:cubicBezTo>
                  <a:cubicBezTo>
                    <a:pt x="201" y="69"/>
                    <a:pt x="228" y="43"/>
                    <a:pt x="245" y="18"/>
                  </a:cubicBezTo>
                  <a:cubicBezTo>
                    <a:pt x="247" y="16"/>
                    <a:pt x="249" y="14"/>
                    <a:pt x="250" y="12"/>
                  </a:cubicBezTo>
                  <a:cubicBezTo>
                    <a:pt x="253" y="8"/>
                    <a:pt x="255" y="4"/>
                    <a:pt x="257" y="0"/>
                  </a:cubicBezTo>
                  <a:cubicBezTo>
                    <a:pt x="257" y="1"/>
                    <a:pt x="257" y="1"/>
                    <a:pt x="258" y="1"/>
                  </a:cubicBezTo>
                  <a:cubicBezTo>
                    <a:pt x="302" y="76"/>
                    <a:pt x="436" y="303"/>
                    <a:pt x="590" y="58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6797667" y="4735099"/>
              <a:ext cx="71490" cy="71489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132" y="145"/>
                  </a:moveTo>
                  <a:cubicBezTo>
                    <a:pt x="129" y="145"/>
                    <a:pt x="127" y="144"/>
                    <a:pt x="124" y="142"/>
                  </a:cubicBezTo>
                  <a:lnTo>
                    <a:pt x="4" y="19"/>
                  </a:ln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lnTo>
                    <a:pt x="140" y="126"/>
                  </a:lnTo>
                  <a:cubicBezTo>
                    <a:pt x="144" y="131"/>
                    <a:pt x="144" y="137"/>
                    <a:pt x="140" y="142"/>
                  </a:cubicBezTo>
                  <a:cubicBezTo>
                    <a:pt x="138" y="144"/>
                    <a:pt x="135" y="145"/>
                    <a:pt x="132" y="14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845328" y="4722101"/>
              <a:ext cx="49826" cy="80155"/>
            </a:xfrm>
            <a:custGeom>
              <a:avLst/>
              <a:gdLst/>
              <a:ahLst/>
              <a:cxnLst/>
              <a:rect l="l" t="t" r="r" b="b"/>
              <a:pathLst>
                <a:path w="100" h="162" extrusionOk="0">
                  <a:moveTo>
                    <a:pt x="87" y="161"/>
                  </a:moveTo>
                  <a:cubicBezTo>
                    <a:pt x="83" y="161"/>
                    <a:pt x="79" y="159"/>
                    <a:pt x="77" y="156"/>
                  </a:cubicBezTo>
                  <a:lnTo>
                    <a:pt x="3" y="18"/>
                  </a:lnTo>
                  <a:cubicBezTo>
                    <a:pt x="0" y="13"/>
                    <a:pt x="2" y="6"/>
                    <a:pt x="7" y="3"/>
                  </a:cubicBezTo>
                  <a:cubicBezTo>
                    <a:pt x="12" y="0"/>
                    <a:pt x="19" y="2"/>
                    <a:pt x="22" y="8"/>
                  </a:cubicBezTo>
                  <a:lnTo>
                    <a:pt x="96" y="145"/>
                  </a:lnTo>
                  <a:cubicBezTo>
                    <a:pt x="99" y="150"/>
                    <a:pt x="97" y="157"/>
                    <a:pt x="92" y="160"/>
                  </a:cubicBezTo>
                  <a:cubicBezTo>
                    <a:pt x="90" y="161"/>
                    <a:pt x="89" y="161"/>
                    <a:pt x="87" y="16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6888655" y="4724267"/>
              <a:ext cx="25996" cy="69323"/>
            </a:xfrm>
            <a:custGeom>
              <a:avLst/>
              <a:gdLst/>
              <a:ahLst/>
              <a:cxnLst/>
              <a:rect l="l" t="t" r="r" b="b"/>
              <a:pathLst>
                <a:path w="52" h="140" extrusionOk="0">
                  <a:moveTo>
                    <a:pt x="39" y="139"/>
                  </a:moveTo>
                  <a:cubicBezTo>
                    <a:pt x="34" y="139"/>
                    <a:pt x="29" y="136"/>
                    <a:pt x="28" y="131"/>
                  </a:cubicBezTo>
                  <a:lnTo>
                    <a:pt x="1" y="15"/>
                  </a:lnTo>
                  <a:cubicBezTo>
                    <a:pt x="0" y="9"/>
                    <a:pt x="4" y="3"/>
                    <a:pt x="10" y="1"/>
                  </a:cubicBezTo>
                  <a:cubicBezTo>
                    <a:pt x="16" y="0"/>
                    <a:pt x="21" y="4"/>
                    <a:pt x="23" y="10"/>
                  </a:cubicBezTo>
                  <a:lnTo>
                    <a:pt x="49" y="126"/>
                  </a:lnTo>
                  <a:cubicBezTo>
                    <a:pt x="51" y="132"/>
                    <a:pt x="47" y="137"/>
                    <a:pt x="41" y="139"/>
                  </a:cubicBezTo>
                  <a:cubicBezTo>
                    <a:pt x="40" y="139"/>
                    <a:pt x="40" y="139"/>
                    <a:pt x="39" y="13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6611359" y="4312660"/>
              <a:ext cx="43328" cy="275126"/>
            </a:xfrm>
            <a:custGeom>
              <a:avLst/>
              <a:gdLst/>
              <a:ahLst/>
              <a:cxnLst/>
              <a:rect l="l" t="t" r="r" b="b"/>
              <a:pathLst>
                <a:path w="89" h="562" extrusionOk="0">
                  <a:moveTo>
                    <a:pt x="73" y="561"/>
                  </a:moveTo>
                  <a:cubicBezTo>
                    <a:pt x="68" y="561"/>
                    <a:pt x="64" y="558"/>
                    <a:pt x="63" y="554"/>
                  </a:cubicBezTo>
                  <a:cubicBezTo>
                    <a:pt x="0" y="380"/>
                    <a:pt x="1" y="181"/>
                    <a:pt x="66" y="8"/>
                  </a:cubicBezTo>
                  <a:cubicBezTo>
                    <a:pt x="68" y="3"/>
                    <a:pt x="74" y="0"/>
                    <a:pt x="80" y="2"/>
                  </a:cubicBezTo>
                  <a:cubicBezTo>
                    <a:pt x="85" y="4"/>
                    <a:pt x="88" y="10"/>
                    <a:pt x="86" y="16"/>
                  </a:cubicBezTo>
                  <a:cubicBezTo>
                    <a:pt x="24" y="184"/>
                    <a:pt x="22" y="377"/>
                    <a:pt x="83" y="546"/>
                  </a:cubicBezTo>
                  <a:cubicBezTo>
                    <a:pt x="85" y="552"/>
                    <a:pt x="82" y="558"/>
                    <a:pt x="77" y="560"/>
                  </a:cubicBezTo>
                  <a:cubicBezTo>
                    <a:pt x="75" y="561"/>
                    <a:pt x="74" y="561"/>
                    <a:pt x="73" y="56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927650" y="5090381"/>
              <a:ext cx="71490" cy="168976"/>
            </a:xfrm>
            <a:custGeom>
              <a:avLst/>
              <a:gdLst/>
              <a:ahLst/>
              <a:cxnLst/>
              <a:rect l="l" t="t" r="r" b="b"/>
              <a:pathLst>
                <a:path w="146" h="342" extrusionOk="0">
                  <a:moveTo>
                    <a:pt x="12" y="341"/>
                  </a:moveTo>
                  <a:cubicBezTo>
                    <a:pt x="11" y="341"/>
                    <a:pt x="10" y="341"/>
                    <a:pt x="8" y="340"/>
                  </a:cubicBezTo>
                  <a:cubicBezTo>
                    <a:pt x="3" y="338"/>
                    <a:pt x="0" y="332"/>
                    <a:pt x="2" y="326"/>
                  </a:cubicBezTo>
                  <a:lnTo>
                    <a:pt x="123" y="9"/>
                  </a:lnTo>
                  <a:cubicBezTo>
                    <a:pt x="125" y="3"/>
                    <a:pt x="131" y="0"/>
                    <a:pt x="137" y="3"/>
                  </a:cubicBezTo>
                  <a:cubicBezTo>
                    <a:pt x="143" y="5"/>
                    <a:pt x="145" y="11"/>
                    <a:pt x="143" y="17"/>
                  </a:cubicBezTo>
                  <a:lnTo>
                    <a:pt x="22" y="334"/>
                  </a:lnTo>
                  <a:cubicBezTo>
                    <a:pt x="21" y="338"/>
                    <a:pt x="17" y="341"/>
                    <a:pt x="12" y="34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6955813" y="5055720"/>
              <a:ext cx="116984" cy="307622"/>
            </a:xfrm>
            <a:custGeom>
              <a:avLst/>
              <a:gdLst/>
              <a:ahLst/>
              <a:cxnLst/>
              <a:rect l="l" t="t" r="r" b="b"/>
              <a:pathLst>
                <a:path w="237" h="625" extrusionOk="0">
                  <a:moveTo>
                    <a:pt x="13" y="624"/>
                  </a:moveTo>
                  <a:cubicBezTo>
                    <a:pt x="12" y="624"/>
                    <a:pt x="10" y="624"/>
                    <a:pt x="9" y="623"/>
                  </a:cubicBezTo>
                  <a:cubicBezTo>
                    <a:pt x="3" y="621"/>
                    <a:pt x="0" y="615"/>
                    <a:pt x="2" y="609"/>
                  </a:cubicBezTo>
                  <a:lnTo>
                    <a:pt x="213" y="9"/>
                  </a:lnTo>
                  <a:cubicBezTo>
                    <a:pt x="215" y="3"/>
                    <a:pt x="221" y="0"/>
                    <a:pt x="227" y="2"/>
                  </a:cubicBezTo>
                  <a:cubicBezTo>
                    <a:pt x="233" y="4"/>
                    <a:pt x="236" y="10"/>
                    <a:pt x="234" y="16"/>
                  </a:cubicBezTo>
                  <a:lnTo>
                    <a:pt x="23" y="617"/>
                  </a:lnTo>
                  <a:cubicBezTo>
                    <a:pt x="22" y="621"/>
                    <a:pt x="17" y="624"/>
                    <a:pt x="13" y="62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79;p4"/>
          <p:cNvGrpSpPr/>
          <p:nvPr/>
        </p:nvGrpSpPr>
        <p:grpSpPr>
          <a:xfrm>
            <a:off x="88399" y="160135"/>
            <a:ext cx="8765056" cy="1055616"/>
            <a:chOff x="88399" y="160135"/>
            <a:chExt cx="8765056" cy="1055616"/>
          </a:xfrm>
        </p:grpSpPr>
        <p:sp>
          <p:nvSpPr>
            <p:cNvPr id="80" name="Google Shape;80;p4"/>
            <p:cNvSpPr/>
            <p:nvPr/>
          </p:nvSpPr>
          <p:spPr>
            <a:xfrm>
              <a:off x="8068515" y="160135"/>
              <a:ext cx="266216" cy="284887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430779" y="493186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rot="-10007116">
              <a:off x="137253" y="697374"/>
              <a:ext cx="422677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4"/>
          <p:cNvGrpSpPr/>
          <p:nvPr/>
        </p:nvGrpSpPr>
        <p:grpSpPr>
          <a:xfrm>
            <a:off x="123470" y="2916281"/>
            <a:ext cx="8897054" cy="2122814"/>
            <a:chOff x="123470" y="2916281"/>
            <a:chExt cx="8897054" cy="2122814"/>
          </a:xfrm>
        </p:grpSpPr>
        <p:grpSp>
          <p:nvGrpSpPr>
            <p:cNvPr id="84" name="Google Shape;84;p4"/>
            <p:cNvGrpSpPr/>
            <p:nvPr/>
          </p:nvGrpSpPr>
          <p:grpSpPr>
            <a:xfrm rot="10800000">
              <a:off x="8708995" y="3209193"/>
              <a:ext cx="311529" cy="578250"/>
              <a:chOff x="1196975" y="5856287"/>
              <a:chExt cx="231775" cy="430213"/>
            </a:xfrm>
          </p:grpSpPr>
          <p:sp>
            <p:nvSpPr>
              <p:cNvPr id="85" name="Google Shape;85;p4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" name="Google Shape;92;p4"/>
            <p:cNvGrpSpPr/>
            <p:nvPr/>
          </p:nvGrpSpPr>
          <p:grpSpPr>
            <a:xfrm rot="-5400000">
              <a:off x="7040995" y="4594206"/>
              <a:ext cx="311529" cy="578250"/>
              <a:chOff x="1196975" y="5856287"/>
              <a:chExt cx="231775" cy="430213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" name="Google Shape;100;p4"/>
            <p:cNvGrpSpPr/>
            <p:nvPr/>
          </p:nvGrpSpPr>
          <p:grpSpPr>
            <a:xfrm rot="10800000">
              <a:off x="123470" y="2916281"/>
              <a:ext cx="311529" cy="578250"/>
              <a:chOff x="1196975" y="5856287"/>
              <a:chExt cx="231775" cy="430213"/>
            </a:xfrm>
          </p:grpSpPr>
          <p:sp>
            <p:nvSpPr>
              <p:cNvPr id="101" name="Google Shape;101;p4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1"/>
          </p:nvPr>
        </p:nvSpPr>
        <p:spPr>
          <a:xfrm>
            <a:off x="5055284" y="367577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2"/>
          </p:nvPr>
        </p:nvSpPr>
        <p:spPr>
          <a:xfrm>
            <a:off x="1583300" y="367577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3"/>
          </p:nvPr>
        </p:nvSpPr>
        <p:spPr>
          <a:xfrm>
            <a:off x="5055275" y="325547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4"/>
          </p:nvPr>
        </p:nvSpPr>
        <p:spPr>
          <a:xfrm>
            <a:off x="1583075" y="325547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 rot="1723265">
            <a:off x="351819" y="3886468"/>
            <a:ext cx="616726" cy="294504"/>
            <a:chOff x="3406775" y="2479675"/>
            <a:chExt cx="847727" cy="404813"/>
          </a:xfrm>
        </p:grpSpPr>
        <p:sp>
          <p:nvSpPr>
            <p:cNvPr id="115" name="Google Shape;115;p5"/>
            <p:cNvSpPr/>
            <p:nvPr/>
          </p:nvSpPr>
          <p:spPr>
            <a:xfrm>
              <a:off x="3406775" y="2479675"/>
              <a:ext cx="847727" cy="295276"/>
            </a:xfrm>
            <a:custGeom>
              <a:avLst/>
              <a:gdLst/>
              <a:ahLst/>
              <a:cxnLst/>
              <a:rect l="l" t="t" r="r" b="b"/>
              <a:pathLst>
                <a:path w="2353" h="820" extrusionOk="0">
                  <a:moveTo>
                    <a:pt x="2352" y="690"/>
                  </a:moveTo>
                  <a:cubicBezTo>
                    <a:pt x="2302" y="733"/>
                    <a:pt x="2253" y="776"/>
                    <a:pt x="2203" y="819"/>
                  </a:cubicBezTo>
                  <a:cubicBezTo>
                    <a:pt x="2109" y="752"/>
                    <a:pt x="2051" y="632"/>
                    <a:pt x="2068" y="516"/>
                  </a:cubicBezTo>
                  <a:cubicBezTo>
                    <a:pt x="1955" y="567"/>
                    <a:pt x="1805" y="502"/>
                    <a:pt x="1766" y="384"/>
                  </a:cubicBezTo>
                  <a:cubicBezTo>
                    <a:pt x="1711" y="450"/>
                    <a:pt x="1613" y="476"/>
                    <a:pt x="1533" y="446"/>
                  </a:cubicBezTo>
                  <a:cubicBezTo>
                    <a:pt x="1452" y="417"/>
                    <a:pt x="1395" y="334"/>
                    <a:pt x="1395" y="249"/>
                  </a:cubicBezTo>
                  <a:cubicBezTo>
                    <a:pt x="1258" y="326"/>
                    <a:pt x="1065" y="285"/>
                    <a:pt x="972" y="159"/>
                  </a:cubicBezTo>
                  <a:cubicBezTo>
                    <a:pt x="894" y="252"/>
                    <a:pt x="740" y="269"/>
                    <a:pt x="643" y="195"/>
                  </a:cubicBezTo>
                  <a:cubicBezTo>
                    <a:pt x="606" y="336"/>
                    <a:pt x="453" y="436"/>
                    <a:pt x="309" y="413"/>
                  </a:cubicBezTo>
                  <a:cubicBezTo>
                    <a:pt x="336" y="483"/>
                    <a:pt x="328" y="566"/>
                    <a:pt x="287" y="630"/>
                  </a:cubicBezTo>
                  <a:cubicBezTo>
                    <a:pt x="258" y="676"/>
                    <a:pt x="212" y="711"/>
                    <a:pt x="160" y="728"/>
                  </a:cubicBezTo>
                  <a:cubicBezTo>
                    <a:pt x="107" y="698"/>
                    <a:pt x="53" y="668"/>
                    <a:pt x="0" y="639"/>
                  </a:cubicBezTo>
                  <a:cubicBezTo>
                    <a:pt x="56" y="630"/>
                    <a:pt x="108" y="603"/>
                    <a:pt x="146" y="561"/>
                  </a:cubicBezTo>
                  <a:cubicBezTo>
                    <a:pt x="208" y="493"/>
                    <a:pt x="227" y="389"/>
                    <a:pt x="193" y="304"/>
                  </a:cubicBezTo>
                  <a:cubicBezTo>
                    <a:pt x="363" y="310"/>
                    <a:pt x="526" y="172"/>
                    <a:pt x="548" y="3"/>
                  </a:cubicBezTo>
                  <a:cubicBezTo>
                    <a:pt x="665" y="124"/>
                    <a:pt x="885" y="123"/>
                    <a:pt x="1001" y="0"/>
                  </a:cubicBezTo>
                  <a:cubicBezTo>
                    <a:pt x="1095" y="135"/>
                    <a:pt x="1303" y="172"/>
                    <a:pt x="1439" y="78"/>
                  </a:cubicBezTo>
                  <a:cubicBezTo>
                    <a:pt x="1455" y="156"/>
                    <a:pt x="1513" y="224"/>
                    <a:pt x="1587" y="251"/>
                  </a:cubicBezTo>
                  <a:cubicBezTo>
                    <a:pt x="1662" y="278"/>
                    <a:pt x="1750" y="263"/>
                    <a:pt x="1812" y="213"/>
                  </a:cubicBezTo>
                  <a:cubicBezTo>
                    <a:pt x="1869" y="353"/>
                    <a:pt x="2044" y="432"/>
                    <a:pt x="2187" y="382"/>
                  </a:cubicBezTo>
                  <a:cubicBezTo>
                    <a:pt x="2147" y="497"/>
                    <a:pt x="2230" y="639"/>
                    <a:pt x="2351" y="660"/>
                  </a:cubicBezTo>
                  <a:cubicBezTo>
                    <a:pt x="2350" y="670"/>
                    <a:pt x="2351" y="680"/>
                    <a:pt x="2352" y="69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3463925" y="2536825"/>
              <a:ext cx="736601" cy="347663"/>
            </a:xfrm>
            <a:custGeom>
              <a:avLst/>
              <a:gdLst/>
              <a:ahLst/>
              <a:cxnLst/>
              <a:rect l="l" t="t" r="r" b="b"/>
              <a:pathLst>
                <a:path w="2044" h="965" extrusionOk="0">
                  <a:moveTo>
                    <a:pt x="2043" y="660"/>
                  </a:moveTo>
                  <a:cubicBezTo>
                    <a:pt x="1927" y="762"/>
                    <a:pt x="1810" y="863"/>
                    <a:pt x="1694" y="964"/>
                  </a:cubicBezTo>
                  <a:cubicBezTo>
                    <a:pt x="1673" y="860"/>
                    <a:pt x="1604" y="767"/>
                    <a:pt x="1512" y="717"/>
                  </a:cubicBezTo>
                  <a:cubicBezTo>
                    <a:pt x="1416" y="665"/>
                    <a:pt x="1296" y="658"/>
                    <a:pt x="1195" y="701"/>
                  </a:cubicBezTo>
                  <a:cubicBezTo>
                    <a:pt x="1114" y="549"/>
                    <a:pt x="927" y="462"/>
                    <a:pt x="759" y="497"/>
                  </a:cubicBezTo>
                  <a:cubicBezTo>
                    <a:pt x="604" y="529"/>
                    <a:pt x="476" y="662"/>
                    <a:pt x="445" y="817"/>
                  </a:cubicBezTo>
                  <a:cubicBezTo>
                    <a:pt x="297" y="734"/>
                    <a:pt x="148" y="651"/>
                    <a:pt x="0" y="569"/>
                  </a:cubicBezTo>
                  <a:cubicBezTo>
                    <a:pt x="52" y="552"/>
                    <a:pt x="98" y="517"/>
                    <a:pt x="127" y="471"/>
                  </a:cubicBezTo>
                  <a:cubicBezTo>
                    <a:pt x="168" y="407"/>
                    <a:pt x="176" y="324"/>
                    <a:pt x="149" y="254"/>
                  </a:cubicBezTo>
                  <a:cubicBezTo>
                    <a:pt x="293" y="277"/>
                    <a:pt x="446" y="177"/>
                    <a:pt x="483" y="36"/>
                  </a:cubicBezTo>
                  <a:cubicBezTo>
                    <a:pt x="580" y="110"/>
                    <a:pt x="734" y="93"/>
                    <a:pt x="812" y="0"/>
                  </a:cubicBezTo>
                  <a:cubicBezTo>
                    <a:pt x="905" y="126"/>
                    <a:pt x="1098" y="167"/>
                    <a:pt x="1235" y="90"/>
                  </a:cubicBezTo>
                  <a:cubicBezTo>
                    <a:pt x="1235" y="175"/>
                    <a:pt x="1292" y="258"/>
                    <a:pt x="1373" y="287"/>
                  </a:cubicBezTo>
                  <a:cubicBezTo>
                    <a:pt x="1453" y="317"/>
                    <a:pt x="1551" y="291"/>
                    <a:pt x="1606" y="225"/>
                  </a:cubicBezTo>
                  <a:cubicBezTo>
                    <a:pt x="1645" y="343"/>
                    <a:pt x="1795" y="408"/>
                    <a:pt x="1908" y="357"/>
                  </a:cubicBezTo>
                  <a:cubicBezTo>
                    <a:pt x="1891" y="473"/>
                    <a:pt x="1949" y="593"/>
                    <a:pt x="2043" y="66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3738562" y="2557462"/>
              <a:ext cx="23812" cy="130175"/>
            </a:xfrm>
            <a:custGeom>
              <a:avLst/>
              <a:gdLst/>
              <a:ahLst/>
              <a:cxnLst/>
              <a:rect l="l" t="t" r="r" b="b"/>
              <a:pathLst>
                <a:path w="64" h="362" extrusionOk="0">
                  <a:moveTo>
                    <a:pt x="16" y="361"/>
                  </a:moveTo>
                  <a:cubicBezTo>
                    <a:pt x="15" y="361"/>
                    <a:pt x="15" y="361"/>
                    <a:pt x="14" y="360"/>
                  </a:cubicBezTo>
                  <a:cubicBezTo>
                    <a:pt x="6" y="360"/>
                    <a:pt x="0" y="352"/>
                    <a:pt x="1" y="344"/>
                  </a:cubicBezTo>
                  <a:lnTo>
                    <a:pt x="33" y="14"/>
                  </a:lnTo>
                  <a:cubicBezTo>
                    <a:pt x="33" y="6"/>
                    <a:pt x="41" y="0"/>
                    <a:pt x="49" y="1"/>
                  </a:cubicBezTo>
                  <a:cubicBezTo>
                    <a:pt x="57" y="1"/>
                    <a:pt x="63" y="9"/>
                    <a:pt x="62" y="17"/>
                  </a:cubicBezTo>
                  <a:lnTo>
                    <a:pt x="30" y="347"/>
                  </a:lnTo>
                  <a:cubicBezTo>
                    <a:pt x="30" y="355"/>
                    <a:pt x="23" y="361"/>
                    <a:pt x="16" y="361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3760787" y="2632075"/>
              <a:ext cx="15875" cy="55562"/>
            </a:xfrm>
            <a:custGeom>
              <a:avLst/>
              <a:gdLst/>
              <a:ahLst/>
              <a:cxnLst/>
              <a:rect l="l" t="t" r="r" b="b"/>
              <a:pathLst>
                <a:path w="46" h="153" extrusionOk="0">
                  <a:moveTo>
                    <a:pt x="16" y="152"/>
                  </a:moveTo>
                  <a:cubicBezTo>
                    <a:pt x="16" y="152"/>
                    <a:pt x="15" y="152"/>
                    <a:pt x="15" y="151"/>
                  </a:cubicBezTo>
                  <a:cubicBezTo>
                    <a:pt x="6" y="151"/>
                    <a:pt x="0" y="143"/>
                    <a:pt x="1" y="135"/>
                  </a:cubicBezTo>
                  <a:lnTo>
                    <a:pt x="14" y="14"/>
                  </a:lnTo>
                  <a:cubicBezTo>
                    <a:pt x="15" y="5"/>
                    <a:pt x="23" y="0"/>
                    <a:pt x="31" y="0"/>
                  </a:cubicBezTo>
                  <a:cubicBezTo>
                    <a:pt x="39" y="1"/>
                    <a:pt x="45" y="9"/>
                    <a:pt x="44" y="17"/>
                  </a:cubicBezTo>
                  <a:lnTo>
                    <a:pt x="31" y="138"/>
                  </a:lnTo>
                  <a:cubicBezTo>
                    <a:pt x="30" y="146"/>
                    <a:pt x="24" y="152"/>
                    <a:pt x="16" y="15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3894137" y="2654300"/>
              <a:ext cx="53975" cy="112712"/>
            </a:xfrm>
            <a:custGeom>
              <a:avLst/>
              <a:gdLst/>
              <a:ahLst/>
              <a:cxnLst/>
              <a:rect l="l" t="t" r="r" b="b"/>
              <a:pathLst>
                <a:path w="152" h="311" extrusionOk="0">
                  <a:moveTo>
                    <a:pt x="17" y="310"/>
                  </a:moveTo>
                  <a:cubicBezTo>
                    <a:pt x="15" y="310"/>
                    <a:pt x="13" y="310"/>
                    <a:pt x="12" y="309"/>
                  </a:cubicBezTo>
                  <a:cubicBezTo>
                    <a:pt x="4" y="306"/>
                    <a:pt x="0" y="297"/>
                    <a:pt x="4" y="290"/>
                  </a:cubicBezTo>
                  <a:lnTo>
                    <a:pt x="121" y="11"/>
                  </a:lnTo>
                  <a:cubicBezTo>
                    <a:pt x="124" y="3"/>
                    <a:pt x="133" y="0"/>
                    <a:pt x="140" y="3"/>
                  </a:cubicBezTo>
                  <a:cubicBezTo>
                    <a:pt x="148" y="6"/>
                    <a:pt x="151" y="15"/>
                    <a:pt x="148" y="22"/>
                  </a:cubicBezTo>
                  <a:lnTo>
                    <a:pt x="31" y="301"/>
                  </a:lnTo>
                  <a:cubicBezTo>
                    <a:pt x="29" y="307"/>
                    <a:pt x="23" y="310"/>
                    <a:pt x="17" y="3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10800000">
            <a:off x="267956" y="4355628"/>
            <a:ext cx="311529" cy="578250"/>
            <a:chOff x="1196975" y="5856287"/>
            <a:chExt cx="231775" cy="430213"/>
          </a:xfrm>
        </p:grpSpPr>
        <p:sp>
          <p:nvSpPr>
            <p:cNvPr id="121" name="Google Shape;121;p5"/>
            <p:cNvSpPr/>
            <p:nvPr/>
          </p:nvSpPr>
          <p:spPr>
            <a:xfrm>
              <a:off x="1328737" y="6122987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5" extrusionOk="0">
                  <a:moveTo>
                    <a:pt x="19" y="184"/>
                  </a:moveTo>
                  <a:cubicBezTo>
                    <a:pt x="9" y="184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4"/>
                    <a:pt x="19" y="1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328737" y="6219825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4" extrusionOk="0">
                  <a:moveTo>
                    <a:pt x="19" y="183"/>
                  </a:moveTo>
                  <a:cubicBezTo>
                    <a:pt x="9" y="183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3"/>
                    <a:pt x="19" y="1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352550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5" y="0"/>
                    <a:pt x="184" y="8"/>
                    <a:pt x="184" y="19"/>
                  </a:cubicBezTo>
                  <a:cubicBezTo>
                    <a:pt x="184" y="29"/>
                    <a:pt x="175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254125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6" y="0"/>
                    <a:pt x="184" y="8"/>
                    <a:pt x="184" y="19"/>
                  </a:cubicBezTo>
                  <a:cubicBezTo>
                    <a:pt x="184" y="29"/>
                    <a:pt x="176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270000" y="5856287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19697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139382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7" y="0"/>
                  </a:moveTo>
                  <a:cubicBezTo>
                    <a:pt x="0" y="0"/>
                    <a:pt x="0" y="73"/>
                    <a:pt x="47" y="73"/>
                  </a:cubicBezTo>
                  <a:cubicBezTo>
                    <a:pt x="95" y="73"/>
                    <a:pt x="95" y="0"/>
                    <a:pt x="47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38655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80" name="Google Shape;180;p7"/>
          <p:cNvGrpSpPr/>
          <p:nvPr/>
        </p:nvGrpSpPr>
        <p:grpSpPr>
          <a:xfrm rot="10800000" flipH="1">
            <a:off x="-1514919" y="3718776"/>
            <a:ext cx="3254667" cy="3205252"/>
            <a:chOff x="1570037" y="4211637"/>
            <a:chExt cx="2300281" cy="2265356"/>
          </a:xfrm>
        </p:grpSpPr>
        <p:sp>
          <p:nvSpPr>
            <p:cNvPr id="181" name="Google Shape;181;p7"/>
            <p:cNvSpPr/>
            <p:nvPr/>
          </p:nvSpPr>
          <p:spPr>
            <a:xfrm>
              <a:off x="1570037" y="4211637"/>
              <a:ext cx="2300281" cy="2265356"/>
            </a:xfrm>
            <a:custGeom>
              <a:avLst/>
              <a:gdLst/>
              <a:ahLst/>
              <a:cxnLst/>
              <a:rect l="l" t="t" r="r" b="b"/>
              <a:pathLst>
                <a:path w="6391" h="6292" extrusionOk="0">
                  <a:moveTo>
                    <a:pt x="2798" y="6103"/>
                  </a:moveTo>
                  <a:lnTo>
                    <a:pt x="2587" y="6291"/>
                  </a:lnTo>
                  <a:lnTo>
                    <a:pt x="0" y="3387"/>
                  </a:lnTo>
                  <a:lnTo>
                    <a:pt x="3803" y="0"/>
                  </a:lnTo>
                  <a:lnTo>
                    <a:pt x="6390" y="2904"/>
                  </a:lnTo>
                  <a:lnTo>
                    <a:pt x="6179" y="3092"/>
                  </a:lnTo>
                  <a:lnTo>
                    <a:pt x="6036" y="3001"/>
                  </a:lnTo>
                  <a:lnTo>
                    <a:pt x="6036" y="3001"/>
                  </a:lnTo>
                  <a:cubicBezTo>
                    <a:pt x="6073" y="2944"/>
                    <a:pt x="6069" y="2868"/>
                    <a:pt x="6021" y="2815"/>
                  </a:cubicBezTo>
                  <a:cubicBezTo>
                    <a:pt x="5965" y="2751"/>
                    <a:pt x="5867" y="2745"/>
                    <a:pt x="5803" y="2802"/>
                  </a:cubicBezTo>
                  <a:cubicBezTo>
                    <a:pt x="5739" y="2859"/>
                    <a:pt x="5733" y="2957"/>
                    <a:pt x="5790" y="3021"/>
                  </a:cubicBezTo>
                  <a:cubicBezTo>
                    <a:pt x="5841" y="3078"/>
                    <a:pt x="5925" y="3088"/>
                    <a:pt x="5988" y="3049"/>
                  </a:cubicBezTo>
                  <a:lnTo>
                    <a:pt x="6064" y="3195"/>
                  </a:lnTo>
                  <a:lnTo>
                    <a:pt x="5750" y="3474"/>
                  </a:lnTo>
                  <a:lnTo>
                    <a:pt x="5627" y="3335"/>
                  </a:lnTo>
                  <a:cubicBezTo>
                    <a:pt x="5647" y="3293"/>
                    <a:pt x="5645" y="3242"/>
                    <a:pt x="5618" y="3201"/>
                  </a:cubicBezTo>
                  <a:cubicBezTo>
                    <a:pt x="5576" y="3137"/>
                    <a:pt x="5491" y="3120"/>
                    <a:pt x="5428" y="3162"/>
                  </a:cubicBezTo>
                  <a:cubicBezTo>
                    <a:pt x="5365" y="3204"/>
                    <a:pt x="5348" y="3289"/>
                    <a:pt x="5389" y="3352"/>
                  </a:cubicBezTo>
                  <a:cubicBezTo>
                    <a:pt x="5416" y="3392"/>
                    <a:pt x="5461" y="3414"/>
                    <a:pt x="5506" y="3413"/>
                  </a:cubicBezTo>
                  <a:lnTo>
                    <a:pt x="5578" y="3627"/>
                  </a:lnTo>
                  <a:lnTo>
                    <a:pt x="5404" y="3782"/>
                  </a:lnTo>
                  <a:lnTo>
                    <a:pt x="5220" y="3663"/>
                  </a:lnTo>
                  <a:cubicBezTo>
                    <a:pt x="5226" y="3639"/>
                    <a:pt x="5224" y="3612"/>
                    <a:pt x="5213" y="3586"/>
                  </a:cubicBezTo>
                  <a:cubicBezTo>
                    <a:pt x="5187" y="3524"/>
                    <a:pt x="5115" y="3495"/>
                    <a:pt x="5053" y="3522"/>
                  </a:cubicBezTo>
                  <a:cubicBezTo>
                    <a:pt x="4991" y="3549"/>
                    <a:pt x="4962" y="3621"/>
                    <a:pt x="4989" y="3683"/>
                  </a:cubicBezTo>
                  <a:cubicBezTo>
                    <a:pt x="5015" y="3745"/>
                    <a:pt x="5087" y="3774"/>
                    <a:pt x="5149" y="3747"/>
                  </a:cubicBezTo>
                  <a:cubicBezTo>
                    <a:pt x="5154" y="3745"/>
                    <a:pt x="5158" y="3743"/>
                    <a:pt x="5163" y="3740"/>
                  </a:cubicBezTo>
                  <a:lnTo>
                    <a:pt x="5233" y="3934"/>
                  </a:lnTo>
                  <a:lnTo>
                    <a:pt x="4972" y="4167"/>
                  </a:lnTo>
                  <a:lnTo>
                    <a:pt x="4801" y="4039"/>
                  </a:lnTo>
                  <a:cubicBezTo>
                    <a:pt x="4811" y="4019"/>
                    <a:pt x="4814" y="3996"/>
                    <a:pt x="4809" y="3972"/>
                  </a:cubicBezTo>
                  <a:cubicBezTo>
                    <a:pt x="4798" y="3911"/>
                    <a:pt x="4739" y="3871"/>
                    <a:pt x="4677" y="3882"/>
                  </a:cubicBezTo>
                  <a:cubicBezTo>
                    <a:pt x="4616" y="3894"/>
                    <a:pt x="4576" y="3953"/>
                    <a:pt x="4588" y="4014"/>
                  </a:cubicBezTo>
                  <a:cubicBezTo>
                    <a:pt x="4597" y="4062"/>
                    <a:pt x="4636" y="4098"/>
                    <a:pt x="4682" y="4105"/>
                  </a:cubicBezTo>
                  <a:lnTo>
                    <a:pt x="4786" y="4333"/>
                  </a:lnTo>
                  <a:lnTo>
                    <a:pt x="4598" y="4500"/>
                  </a:lnTo>
                  <a:lnTo>
                    <a:pt x="4404" y="4333"/>
                  </a:lnTo>
                  <a:cubicBezTo>
                    <a:pt x="4396" y="4284"/>
                    <a:pt x="4354" y="4245"/>
                    <a:pt x="4302" y="4242"/>
                  </a:cubicBezTo>
                  <a:cubicBezTo>
                    <a:pt x="4242" y="4239"/>
                    <a:pt x="4190" y="4285"/>
                    <a:pt x="4187" y="4345"/>
                  </a:cubicBezTo>
                  <a:cubicBezTo>
                    <a:pt x="4183" y="4406"/>
                    <a:pt x="4229" y="4457"/>
                    <a:pt x="4290" y="4461"/>
                  </a:cubicBezTo>
                  <a:lnTo>
                    <a:pt x="4415" y="4663"/>
                  </a:lnTo>
                  <a:lnTo>
                    <a:pt x="4155" y="4895"/>
                  </a:lnTo>
                  <a:lnTo>
                    <a:pt x="4003" y="4736"/>
                  </a:lnTo>
                  <a:cubicBezTo>
                    <a:pt x="4017" y="4679"/>
                    <a:pt x="3984" y="4620"/>
                    <a:pt x="3927" y="4602"/>
                  </a:cubicBezTo>
                  <a:cubicBezTo>
                    <a:pt x="3868" y="4584"/>
                    <a:pt x="3804" y="4617"/>
                    <a:pt x="3786" y="4676"/>
                  </a:cubicBezTo>
                  <a:cubicBezTo>
                    <a:pt x="3767" y="4736"/>
                    <a:pt x="3800" y="4799"/>
                    <a:pt x="3860" y="4818"/>
                  </a:cubicBezTo>
                  <a:cubicBezTo>
                    <a:pt x="3889" y="4827"/>
                    <a:pt x="3918" y="4824"/>
                    <a:pt x="3943" y="4811"/>
                  </a:cubicBezTo>
                  <a:lnTo>
                    <a:pt x="3997" y="5036"/>
                  </a:lnTo>
                  <a:lnTo>
                    <a:pt x="3758" y="5248"/>
                  </a:lnTo>
                  <a:lnTo>
                    <a:pt x="3609" y="5100"/>
                  </a:lnTo>
                  <a:cubicBezTo>
                    <a:pt x="3623" y="5047"/>
                    <a:pt x="3601" y="4991"/>
                    <a:pt x="3552" y="4962"/>
                  </a:cubicBezTo>
                  <a:cubicBezTo>
                    <a:pt x="3494" y="4929"/>
                    <a:pt x="3419" y="4949"/>
                    <a:pt x="3385" y="5008"/>
                  </a:cubicBezTo>
                  <a:cubicBezTo>
                    <a:pt x="3351" y="5066"/>
                    <a:pt x="3371" y="5141"/>
                    <a:pt x="3430" y="5175"/>
                  </a:cubicBezTo>
                  <a:cubicBezTo>
                    <a:pt x="3461" y="5192"/>
                    <a:pt x="3496" y="5195"/>
                    <a:pt x="3528" y="5185"/>
                  </a:cubicBezTo>
                  <a:lnTo>
                    <a:pt x="3634" y="5358"/>
                  </a:lnTo>
                  <a:lnTo>
                    <a:pt x="3356" y="5607"/>
                  </a:lnTo>
                  <a:lnTo>
                    <a:pt x="3215" y="5479"/>
                  </a:lnTo>
                  <a:cubicBezTo>
                    <a:pt x="3237" y="5425"/>
                    <a:pt x="3223" y="5362"/>
                    <a:pt x="3177" y="5322"/>
                  </a:cubicBezTo>
                  <a:cubicBezTo>
                    <a:pt x="3119" y="5274"/>
                    <a:pt x="3033" y="5281"/>
                    <a:pt x="2984" y="5339"/>
                  </a:cubicBezTo>
                  <a:cubicBezTo>
                    <a:pt x="2935" y="5396"/>
                    <a:pt x="2943" y="5483"/>
                    <a:pt x="3000" y="5531"/>
                  </a:cubicBezTo>
                  <a:cubicBezTo>
                    <a:pt x="3034" y="5560"/>
                    <a:pt x="3077" y="5569"/>
                    <a:pt x="3117" y="5561"/>
                  </a:cubicBezTo>
                  <a:lnTo>
                    <a:pt x="3214" y="5733"/>
                  </a:lnTo>
                  <a:lnTo>
                    <a:pt x="2946" y="5971"/>
                  </a:lnTo>
                  <a:lnTo>
                    <a:pt x="2826" y="5852"/>
                  </a:lnTo>
                  <a:cubicBezTo>
                    <a:pt x="2852" y="5798"/>
                    <a:pt x="2845" y="5730"/>
                    <a:pt x="2802" y="5682"/>
                  </a:cubicBezTo>
                  <a:cubicBezTo>
                    <a:pt x="2745" y="5619"/>
                    <a:pt x="2647" y="5613"/>
                    <a:pt x="2583" y="5670"/>
                  </a:cubicBezTo>
                  <a:cubicBezTo>
                    <a:pt x="2519" y="5727"/>
                    <a:pt x="2514" y="5824"/>
                    <a:pt x="2571" y="5888"/>
                  </a:cubicBezTo>
                  <a:cubicBezTo>
                    <a:pt x="2609" y="5931"/>
                    <a:pt x="2666" y="5948"/>
                    <a:pt x="2718" y="5937"/>
                  </a:cubicBezTo>
                  <a:lnTo>
                    <a:pt x="2798" y="6103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2379662" y="5108575"/>
              <a:ext cx="1311271" cy="1168400"/>
            </a:xfrm>
            <a:custGeom>
              <a:avLst/>
              <a:gdLst/>
              <a:ahLst/>
              <a:cxnLst/>
              <a:rect l="l" t="t" r="r" b="b"/>
              <a:pathLst>
                <a:path w="3643" h="3247" extrusionOk="0">
                  <a:moveTo>
                    <a:pt x="16" y="3246"/>
                  </a:moveTo>
                  <a:cubicBezTo>
                    <a:pt x="12" y="3246"/>
                    <a:pt x="8" y="3244"/>
                    <a:pt x="5" y="3241"/>
                  </a:cubicBezTo>
                  <a:cubicBezTo>
                    <a:pt x="0" y="3235"/>
                    <a:pt x="0" y="3225"/>
                    <a:pt x="6" y="3220"/>
                  </a:cubicBezTo>
                  <a:lnTo>
                    <a:pt x="3615" y="6"/>
                  </a:lnTo>
                  <a:cubicBezTo>
                    <a:pt x="3621" y="0"/>
                    <a:pt x="3631" y="1"/>
                    <a:pt x="3636" y="7"/>
                  </a:cubicBezTo>
                  <a:cubicBezTo>
                    <a:pt x="3642" y="13"/>
                    <a:pt x="3641" y="22"/>
                    <a:pt x="3635" y="28"/>
                  </a:cubicBezTo>
                  <a:lnTo>
                    <a:pt x="26" y="3242"/>
                  </a:lnTo>
                  <a:cubicBezTo>
                    <a:pt x="23" y="3244"/>
                    <a:pt x="20" y="3246"/>
                    <a:pt x="16" y="324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636712" y="539273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3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773237" y="527208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3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909762" y="514985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2046287" y="502920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181225" y="490696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2317750" y="478631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2454275" y="4664075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0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5"/>
                  </a:lnTo>
                  <a:cubicBezTo>
                    <a:pt x="2071" y="2302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590800" y="4543425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8"/>
                    <a:pt x="2045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1"/>
                    <a:pt x="2066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727325" y="442118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9"/>
                    <a:pt x="2045" y="2315"/>
                  </a:cubicBezTo>
                  <a:lnTo>
                    <a:pt x="6" y="27"/>
                  </a:lnTo>
                  <a:cubicBezTo>
                    <a:pt x="0" y="20"/>
                    <a:pt x="1" y="11"/>
                    <a:pt x="7" y="6"/>
                  </a:cubicBezTo>
                  <a:cubicBezTo>
                    <a:pt x="13" y="0"/>
                    <a:pt x="23" y="1"/>
                    <a:pt x="28" y="7"/>
                  </a:cubicBezTo>
                  <a:lnTo>
                    <a:pt x="2067" y="2295"/>
                  </a:lnTo>
                  <a:cubicBezTo>
                    <a:pt x="2072" y="2302"/>
                    <a:pt x="2072" y="2311"/>
                    <a:pt x="2066" y="2316"/>
                  </a:cubicBezTo>
                  <a:cubicBezTo>
                    <a:pt x="2063" y="2319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863850" y="430053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0"/>
                    <a:pt x="2065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7"/>
          <p:cNvGrpSpPr/>
          <p:nvPr/>
        </p:nvGrpSpPr>
        <p:grpSpPr>
          <a:xfrm>
            <a:off x="134295" y="3190243"/>
            <a:ext cx="311529" cy="578250"/>
            <a:chOff x="1196975" y="5856287"/>
            <a:chExt cx="231775" cy="430213"/>
          </a:xfrm>
        </p:grpSpPr>
        <p:sp>
          <p:nvSpPr>
            <p:cNvPr id="194" name="Google Shape;194;p7"/>
            <p:cNvSpPr/>
            <p:nvPr/>
          </p:nvSpPr>
          <p:spPr>
            <a:xfrm>
              <a:off x="1328737" y="6122987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5" extrusionOk="0">
                  <a:moveTo>
                    <a:pt x="19" y="184"/>
                  </a:moveTo>
                  <a:cubicBezTo>
                    <a:pt x="9" y="184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4"/>
                    <a:pt x="19" y="18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328737" y="6219825"/>
              <a:ext cx="14287" cy="66675"/>
            </a:xfrm>
            <a:custGeom>
              <a:avLst/>
              <a:gdLst/>
              <a:ahLst/>
              <a:cxnLst/>
              <a:rect l="l" t="t" r="r" b="b"/>
              <a:pathLst>
                <a:path w="38" h="184" extrusionOk="0">
                  <a:moveTo>
                    <a:pt x="19" y="183"/>
                  </a:moveTo>
                  <a:cubicBezTo>
                    <a:pt x="9" y="183"/>
                    <a:pt x="0" y="175"/>
                    <a:pt x="0" y="165"/>
                  </a:cubicBezTo>
                  <a:lnTo>
                    <a:pt x="0" y="18"/>
                  </a:ln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lnTo>
                    <a:pt x="37" y="165"/>
                  </a:lnTo>
                  <a:cubicBezTo>
                    <a:pt x="37" y="175"/>
                    <a:pt x="29" y="183"/>
                    <a:pt x="19" y="1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352550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5" y="0"/>
                    <a:pt x="184" y="8"/>
                    <a:pt x="184" y="19"/>
                  </a:cubicBezTo>
                  <a:cubicBezTo>
                    <a:pt x="184" y="29"/>
                    <a:pt x="175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254125" y="6197600"/>
              <a:ext cx="66675" cy="14287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165" y="37"/>
                  </a:move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165" y="0"/>
                  </a:lnTo>
                  <a:cubicBezTo>
                    <a:pt x="176" y="0"/>
                    <a:pt x="184" y="8"/>
                    <a:pt x="184" y="19"/>
                  </a:cubicBezTo>
                  <a:cubicBezTo>
                    <a:pt x="184" y="29"/>
                    <a:pt x="176" y="37"/>
                    <a:pt x="165" y="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270000" y="5856287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19697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8" y="0"/>
                  </a:moveTo>
                  <a:cubicBezTo>
                    <a:pt x="0" y="0"/>
                    <a:pt x="0" y="73"/>
                    <a:pt x="48" y="73"/>
                  </a:cubicBezTo>
                  <a:cubicBezTo>
                    <a:pt x="95" y="73"/>
                    <a:pt x="95" y="0"/>
                    <a:pt x="48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1393825" y="6043612"/>
              <a:ext cx="34925" cy="26987"/>
            </a:xfrm>
            <a:custGeom>
              <a:avLst/>
              <a:gdLst/>
              <a:ahLst/>
              <a:cxnLst/>
              <a:rect l="l" t="t" r="r" b="b"/>
              <a:pathLst>
                <a:path w="96" h="74" extrusionOk="0">
                  <a:moveTo>
                    <a:pt x="47" y="0"/>
                  </a:moveTo>
                  <a:cubicBezTo>
                    <a:pt x="0" y="0"/>
                    <a:pt x="0" y="73"/>
                    <a:pt x="47" y="73"/>
                  </a:cubicBezTo>
                  <a:cubicBezTo>
                    <a:pt x="95" y="73"/>
                    <a:pt x="95" y="0"/>
                    <a:pt x="47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5133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9"/>
          <p:cNvSpPr txBox="1">
            <a:spLocks noGrp="1"/>
          </p:cNvSpPr>
          <p:nvPr>
            <p:ph type="subTitle" idx="1"/>
          </p:nvPr>
        </p:nvSpPr>
        <p:spPr>
          <a:xfrm>
            <a:off x="713225" y="1700925"/>
            <a:ext cx="3513300" cy="1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9"/>
          <p:cNvGrpSpPr/>
          <p:nvPr/>
        </p:nvGrpSpPr>
        <p:grpSpPr>
          <a:xfrm>
            <a:off x="-183107" y="180602"/>
            <a:ext cx="9542420" cy="4245972"/>
            <a:chOff x="-183107" y="180602"/>
            <a:chExt cx="9542420" cy="4245972"/>
          </a:xfrm>
        </p:grpSpPr>
        <p:sp>
          <p:nvSpPr>
            <p:cNvPr id="226" name="Google Shape;226;p9"/>
            <p:cNvSpPr/>
            <p:nvPr/>
          </p:nvSpPr>
          <p:spPr>
            <a:xfrm rot="-4207670">
              <a:off x="-317464" y="3597614"/>
              <a:ext cx="1084994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 rot="2950162">
              <a:off x="8282111" y="508725"/>
              <a:ext cx="1084995" cy="475800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 txBox="1">
            <a:spLocks noGrp="1"/>
          </p:cNvSpPr>
          <p:nvPr>
            <p:ph type="title" hasCustomPrompt="1"/>
          </p:nvPr>
        </p:nvSpPr>
        <p:spPr>
          <a:xfrm>
            <a:off x="713225" y="888175"/>
            <a:ext cx="4529400" cy="105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33" name="Google Shape;233;p11"/>
          <p:cNvSpPr txBox="1">
            <a:spLocks noGrp="1"/>
          </p:cNvSpPr>
          <p:nvPr>
            <p:ph type="subTitle" idx="1"/>
          </p:nvPr>
        </p:nvSpPr>
        <p:spPr>
          <a:xfrm>
            <a:off x="713225" y="1942950"/>
            <a:ext cx="28860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34" name="Google Shape;234;p11"/>
          <p:cNvGrpSpPr/>
          <p:nvPr/>
        </p:nvGrpSpPr>
        <p:grpSpPr>
          <a:xfrm>
            <a:off x="208071" y="-207463"/>
            <a:ext cx="9198614" cy="5214680"/>
            <a:chOff x="208071" y="-207463"/>
            <a:chExt cx="9198614" cy="5214680"/>
          </a:xfrm>
        </p:grpSpPr>
        <p:grpSp>
          <p:nvGrpSpPr>
            <p:cNvPr id="235" name="Google Shape;235;p11"/>
            <p:cNvGrpSpPr/>
            <p:nvPr/>
          </p:nvGrpSpPr>
          <p:grpSpPr>
            <a:xfrm rot="5400000">
              <a:off x="2656831" y="4562328"/>
              <a:ext cx="311529" cy="578250"/>
              <a:chOff x="1196975" y="5856287"/>
              <a:chExt cx="231775" cy="430213"/>
            </a:xfrm>
          </p:grpSpPr>
          <p:sp>
            <p:nvSpPr>
              <p:cNvPr id="236" name="Google Shape;236;p11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1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1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 rot="-5400000">
              <a:off x="341431" y="3227878"/>
              <a:ext cx="311529" cy="578250"/>
              <a:chOff x="1196975" y="5856287"/>
              <a:chExt cx="231775" cy="430213"/>
            </a:xfrm>
          </p:grpSpPr>
          <p:sp>
            <p:nvSpPr>
              <p:cNvPr id="244" name="Google Shape;244;p11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1" name="Google Shape;251;p11"/>
            <p:cNvSpPr/>
            <p:nvPr/>
          </p:nvSpPr>
          <p:spPr>
            <a:xfrm rot="-3911316">
              <a:off x="8420599" y="146888"/>
              <a:ext cx="1084994" cy="475800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11"/>
          <p:cNvGrpSpPr/>
          <p:nvPr/>
        </p:nvGrpSpPr>
        <p:grpSpPr>
          <a:xfrm>
            <a:off x="96819" y="3135069"/>
            <a:ext cx="8702904" cy="1235056"/>
            <a:chOff x="96819" y="3135069"/>
            <a:chExt cx="8702904" cy="1235056"/>
          </a:xfrm>
        </p:grpSpPr>
        <p:sp>
          <p:nvSpPr>
            <p:cNvPr id="253" name="Google Shape;253;p11"/>
            <p:cNvSpPr/>
            <p:nvPr/>
          </p:nvSpPr>
          <p:spPr>
            <a:xfrm>
              <a:off x="96819" y="3981419"/>
              <a:ext cx="344879" cy="388706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8519494" y="3135069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1"/>
          </p:nvPr>
        </p:nvSpPr>
        <p:spPr>
          <a:xfrm>
            <a:off x="720000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subTitle" idx="2"/>
          </p:nvPr>
        </p:nvSpPr>
        <p:spPr>
          <a:xfrm>
            <a:off x="3266871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3"/>
          </p:nvPr>
        </p:nvSpPr>
        <p:spPr>
          <a:xfrm>
            <a:off x="720000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subTitle" idx="4"/>
          </p:nvPr>
        </p:nvSpPr>
        <p:spPr>
          <a:xfrm>
            <a:off x="3266871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5"/>
          </p:nvPr>
        </p:nvSpPr>
        <p:spPr>
          <a:xfrm>
            <a:off x="5813749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subTitle" idx="6"/>
          </p:nvPr>
        </p:nvSpPr>
        <p:spPr>
          <a:xfrm>
            <a:off x="5813749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357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30900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9" hasCustomPrompt="1"/>
          </p:nvPr>
        </p:nvSpPr>
        <p:spPr>
          <a:xfrm>
            <a:off x="3266871" y="1357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6871" y="30900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14" hasCustomPrompt="1"/>
          </p:nvPr>
        </p:nvSpPr>
        <p:spPr>
          <a:xfrm>
            <a:off x="5813749" y="13574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idx="15" hasCustomPrompt="1"/>
          </p:nvPr>
        </p:nvSpPr>
        <p:spPr>
          <a:xfrm>
            <a:off x="5813749" y="30900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16"/>
          </p:nvPr>
        </p:nvSpPr>
        <p:spPr>
          <a:xfrm>
            <a:off x="720000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17"/>
          </p:nvPr>
        </p:nvSpPr>
        <p:spPr>
          <a:xfrm>
            <a:off x="3266871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18"/>
          </p:nvPr>
        </p:nvSpPr>
        <p:spPr>
          <a:xfrm>
            <a:off x="5813749" y="18773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19"/>
          </p:nvPr>
        </p:nvSpPr>
        <p:spPr>
          <a:xfrm>
            <a:off x="720000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20"/>
          </p:nvPr>
        </p:nvSpPr>
        <p:spPr>
          <a:xfrm>
            <a:off x="3266871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21"/>
          </p:nvPr>
        </p:nvSpPr>
        <p:spPr>
          <a:xfrm>
            <a:off x="5813749" y="3609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76" name="Google Shape;276;p13"/>
          <p:cNvGrpSpPr/>
          <p:nvPr/>
        </p:nvGrpSpPr>
        <p:grpSpPr>
          <a:xfrm rot="10800000" flipH="1">
            <a:off x="-1514919" y="3718776"/>
            <a:ext cx="3254667" cy="3205252"/>
            <a:chOff x="1570037" y="4211637"/>
            <a:chExt cx="2300281" cy="2265356"/>
          </a:xfrm>
        </p:grpSpPr>
        <p:sp>
          <p:nvSpPr>
            <p:cNvPr id="277" name="Google Shape;277;p13"/>
            <p:cNvSpPr/>
            <p:nvPr/>
          </p:nvSpPr>
          <p:spPr>
            <a:xfrm>
              <a:off x="1570037" y="4211637"/>
              <a:ext cx="2300281" cy="2265356"/>
            </a:xfrm>
            <a:custGeom>
              <a:avLst/>
              <a:gdLst/>
              <a:ahLst/>
              <a:cxnLst/>
              <a:rect l="l" t="t" r="r" b="b"/>
              <a:pathLst>
                <a:path w="6391" h="6292" extrusionOk="0">
                  <a:moveTo>
                    <a:pt x="2798" y="6103"/>
                  </a:moveTo>
                  <a:lnTo>
                    <a:pt x="2587" y="6291"/>
                  </a:lnTo>
                  <a:lnTo>
                    <a:pt x="0" y="3387"/>
                  </a:lnTo>
                  <a:lnTo>
                    <a:pt x="3803" y="0"/>
                  </a:lnTo>
                  <a:lnTo>
                    <a:pt x="6390" y="2904"/>
                  </a:lnTo>
                  <a:lnTo>
                    <a:pt x="6179" y="3092"/>
                  </a:lnTo>
                  <a:lnTo>
                    <a:pt x="6036" y="3001"/>
                  </a:lnTo>
                  <a:lnTo>
                    <a:pt x="6036" y="3001"/>
                  </a:lnTo>
                  <a:cubicBezTo>
                    <a:pt x="6073" y="2944"/>
                    <a:pt x="6069" y="2868"/>
                    <a:pt x="6021" y="2815"/>
                  </a:cubicBezTo>
                  <a:cubicBezTo>
                    <a:pt x="5965" y="2751"/>
                    <a:pt x="5867" y="2745"/>
                    <a:pt x="5803" y="2802"/>
                  </a:cubicBezTo>
                  <a:cubicBezTo>
                    <a:pt x="5739" y="2859"/>
                    <a:pt x="5733" y="2957"/>
                    <a:pt x="5790" y="3021"/>
                  </a:cubicBezTo>
                  <a:cubicBezTo>
                    <a:pt x="5841" y="3078"/>
                    <a:pt x="5925" y="3088"/>
                    <a:pt x="5988" y="3049"/>
                  </a:cubicBezTo>
                  <a:lnTo>
                    <a:pt x="6064" y="3195"/>
                  </a:lnTo>
                  <a:lnTo>
                    <a:pt x="5750" y="3474"/>
                  </a:lnTo>
                  <a:lnTo>
                    <a:pt x="5627" y="3335"/>
                  </a:lnTo>
                  <a:cubicBezTo>
                    <a:pt x="5647" y="3293"/>
                    <a:pt x="5645" y="3242"/>
                    <a:pt x="5618" y="3201"/>
                  </a:cubicBezTo>
                  <a:cubicBezTo>
                    <a:pt x="5576" y="3137"/>
                    <a:pt x="5491" y="3120"/>
                    <a:pt x="5428" y="3162"/>
                  </a:cubicBezTo>
                  <a:cubicBezTo>
                    <a:pt x="5365" y="3204"/>
                    <a:pt x="5348" y="3289"/>
                    <a:pt x="5389" y="3352"/>
                  </a:cubicBezTo>
                  <a:cubicBezTo>
                    <a:pt x="5416" y="3392"/>
                    <a:pt x="5461" y="3414"/>
                    <a:pt x="5506" y="3413"/>
                  </a:cubicBezTo>
                  <a:lnTo>
                    <a:pt x="5578" y="3627"/>
                  </a:lnTo>
                  <a:lnTo>
                    <a:pt x="5404" y="3782"/>
                  </a:lnTo>
                  <a:lnTo>
                    <a:pt x="5220" y="3663"/>
                  </a:lnTo>
                  <a:cubicBezTo>
                    <a:pt x="5226" y="3639"/>
                    <a:pt x="5224" y="3612"/>
                    <a:pt x="5213" y="3586"/>
                  </a:cubicBezTo>
                  <a:cubicBezTo>
                    <a:pt x="5187" y="3524"/>
                    <a:pt x="5115" y="3495"/>
                    <a:pt x="5053" y="3522"/>
                  </a:cubicBezTo>
                  <a:cubicBezTo>
                    <a:pt x="4991" y="3549"/>
                    <a:pt x="4962" y="3621"/>
                    <a:pt x="4989" y="3683"/>
                  </a:cubicBezTo>
                  <a:cubicBezTo>
                    <a:pt x="5015" y="3745"/>
                    <a:pt x="5087" y="3774"/>
                    <a:pt x="5149" y="3747"/>
                  </a:cubicBezTo>
                  <a:cubicBezTo>
                    <a:pt x="5154" y="3745"/>
                    <a:pt x="5158" y="3743"/>
                    <a:pt x="5163" y="3740"/>
                  </a:cubicBezTo>
                  <a:lnTo>
                    <a:pt x="5233" y="3934"/>
                  </a:lnTo>
                  <a:lnTo>
                    <a:pt x="4972" y="4167"/>
                  </a:lnTo>
                  <a:lnTo>
                    <a:pt x="4801" y="4039"/>
                  </a:lnTo>
                  <a:cubicBezTo>
                    <a:pt x="4811" y="4019"/>
                    <a:pt x="4814" y="3996"/>
                    <a:pt x="4809" y="3972"/>
                  </a:cubicBezTo>
                  <a:cubicBezTo>
                    <a:pt x="4798" y="3911"/>
                    <a:pt x="4739" y="3871"/>
                    <a:pt x="4677" y="3882"/>
                  </a:cubicBezTo>
                  <a:cubicBezTo>
                    <a:pt x="4616" y="3894"/>
                    <a:pt x="4576" y="3953"/>
                    <a:pt x="4588" y="4014"/>
                  </a:cubicBezTo>
                  <a:cubicBezTo>
                    <a:pt x="4597" y="4062"/>
                    <a:pt x="4636" y="4098"/>
                    <a:pt x="4682" y="4105"/>
                  </a:cubicBezTo>
                  <a:lnTo>
                    <a:pt x="4786" y="4333"/>
                  </a:lnTo>
                  <a:lnTo>
                    <a:pt x="4598" y="4500"/>
                  </a:lnTo>
                  <a:lnTo>
                    <a:pt x="4404" y="4333"/>
                  </a:lnTo>
                  <a:cubicBezTo>
                    <a:pt x="4396" y="4284"/>
                    <a:pt x="4354" y="4245"/>
                    <a:pt x="4302" y="4242"/>
                  </a:cubicBezTo>
                  <a:cubicBezTo>
                    <a:pt x="4242" y="4239"/>
                    <a:pt x="4190" y="4285"/>
                    <a:pt x="4187" y="4345"/>
                  </a:cubicBezTo>
                  <a:cubicBezTo>
                    <a:pt x="4183" y="4406"/>
                    <a:pt x="4229" y="4457"/>
                    <a:pt x="4290" y="4461"/>
                  </a:cubicBezTo>
                  <a:lnTo>
                    <a:pt x="4415" y="4663"/>
                  </a:lnTo>
                  <a:lnTo>
                    <a:pt x="4155" y="4895"/>
                  </a:lnTo>
                  <a:lnTo>
                    <a:pt x="4003" y="4736"/>
                  </a:lnTo>
                  <a:cubicBezTo>
                    <a:pt x="4017" y="4679"/>
                    <a:pt x="3984" y="4620"/>
                    <a:pt x="3927" y="4602"/>
                  </a:cubicBezTo>
                  <a:cubicBezTo>
                    <a:pt x="3868" y="4584"/>
                    <a:pt x="3804" y="4617"/>
                    <a:pt x="3786" y="4676"/>
                  </a:cubicBezTo>
                  <a:cubicBezTo>
                    <a:pt x="3767" y="4736"/>
                    <a:pt x="3800" y="4799"/>
                    <a:pt x="3860" y="4818"/>
                  </a:cubicBezTo>
                  <a:cubicBezTo>
                    <a:pt x="3889" y="4827"/>
                    <a:pt x="3918" y="4824"/>
                    <a:pt x="3943" y="4811"/>
                  </a:cubicBezTo>
                  <a:lnTo>
                    <a:pt x="3997" y="5036"/>
                  </a:lnTo>
                  <a:lnTo>
                    <a:pt x="3758" y="5248"/>
                  </a:lnTo>
                  <a:lnTo>
                    <a:pt x="3609" y="5100"/>
                  </a:lnTo>
                  <a:cubicBezTo>
                    <a:pt x="3623" y="5047"/>
                    <a:pt x="3601" y="4991"/>
                    <a:pt x="3552" y="4962"/>
                  </a:cubicBezTo>
                  <a:cubicBezTo>
                    <a:pt x="3494" y="4929"/>
                    <a:pt x="3419" y="4949"/>
                    <a:pt x="3385" y="5008"/>
                  </a:cubicBezTo>
                  <a:cubicBezTo>
                    <a:pt x="3351" y="5066"/>
                    <a:pt x="3371" y="5141"/>
                    <a:pt x="3430" y="5175"/>
                  </a:cubicBezTo>
                  <a:cubicBezTo>
                    <a:pt x="3461" y="5192"/>
                    <a:pt x="3496" y="5195"/>
                    <a:pt x="3528" y="5185"/>
                  </a:cubicBezTo>
                  <a:lnTo>
                    <a:pt x="3634" y="5358"/>
                  </a:lnTo>
                  <a:lnTo>
                    <a:pt x="3356" y="5607"/>
                  </a:lnTo>
                  <a:lnTo>
                    <a:pt x="3215" y="5479"/>
                  </a:lnTo>
                  <a:cubicBezTo>
                    <a:pt x="3237" y="5425"/>
                    <a:pt x="3223" y="5362"/>
                    <a:pt x="3177" y="5322"/>
                  </a:cubicBezTo>
                  <a:cubicBezTo>
                    <a:pt x="3119" y="5274"/>
                    <a:pt x="3033" y="5281"/>
                    <a:pt x="2984" y="5339"/>
                  </a:cubicBezTo>
                  <a:cubicBezTo>
                    <a:pt x="2935" y="5396"/>
                    <a:pt x="2943" y="5483"/>
                    <a:pt x="3000" y="5531"/>
                  </a:cubicBezTo>
                  <a:cubicBezTo>
                    <a:pt x="3034" y="5560"/>
                    <a:pt x="3077" y="5569"/>
                    <a:pt x="3117" y="5561"/>
                  </a:cubicBezTo>
                  <a:lnTo>
                    <a:pt x="3214" y="5733"/>
                  </a:lnTo>
                  <a:lnTo>
                    <a:pt x="2946" y="5971"/>
                  </a:lnTo>
                  <a:lnTo>
                    <a:pt x="2826" y="5852"/>
                  </a:lnTo>
                  <a:cubicBezTo>
                    <a:pt x="2852" y="5798"/>
                    <a:pt x="2845" y="5730"/>
                    <a:pt x="2802" y="5682"/>
                  </a:cubicBezTo>
                  <a:cubicBezTo>
                    <a:pt x="2745" y="5619"/>
                    <a:pt x="2647" y="5613"/>
                    <a:pt x="2583" y="5670"/>
                  </a:cubicBezTo>
                  <a:cubicBezTo>
                    <a:pt x="2519" y="5727"/>
                    <a:pt x="2514" y="5824"/>
                    <a:pt x="2571" y="5888"/>
                  </a:cubicBezTo>
                  <a:cubicBezTo>
                    <a:pt x="2609" y="5931"/>
                    <a:pt x="2666" y="5948"/>
                    <a:pt x="2718" y="5937"/>
                  </a:cubicBezTo>
                  <a:lnTo>
                    <a:pt x="2798" y="6103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2379662" y="5108575"/>
              <a:ext cx="1311271" cy="1168400"/>
            </a:xfrm>
            <a:custGeom>
              <a:avLst/>
              <a:gdLst/>
              <a:ahLst/>
              <a:cxnLst/>
              <a:rect l="l" t="t" r="r" b="b"/>
              <a:pathLst>
                <a:path w="3643" h="3247" extrusionOk="0">
                  <a:moveTo>
                    <a:pt x="16" y="3246"/>
                  </a:moveTo>
                  <a:cubicBezTo>
                    <a:pt x="12" y="3246"/>
                    <a:pt x="8" y="3244"/>
                    <a:pt x="5" y="3241"/>
                  </a:cubicBezTo>
                  <a:cubicBezTo>
                    <a:pt x="0" y="3235"/>
                    <a:pt x="0" y="3225"/>
                    <a:pt x="6" y="3220"/>
                  </a:cubicBezTo>
                  <a:lnTo>
                    <a:pt x="3615" y="6"/>
                  </a:lnTo>
                  <a:cubicBezTo>
                    <a:pt x="3621" y="0"/>
                    <a:pt x="3631" y="1"/>
                    <a:pt x="3636" y="7"/>
                  </a:cubicBezTo>
                  <a:cubicBezTo>
                    <a:pt x="3642" y="13"/>
                    <a:pt x="3641" y="22"/>
                    <a:pt x="3635" y="28"/>
                  </a:cubicBezTo>
                  <a:lnTo>
                    <a:pt x="26" y="3242"/>
                  </a:lnTo>
                  <a:cubicBezTo>
                    <a:pt x="23" y="3244"/>
                    <a:pt x="20" y="3246"/>
                    <a:pt x="16" y="324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1636712" y="539273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3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1773237" y="5272087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3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1909762" y="514985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2046287" y="5029200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2181225" y="490696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1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6"/>
                  </a:lnTo>
                  <a:cubicBezTo>
                    <a:pt x="2071" y="2302"/>
                    <a:pt x="2071" y="2311"/>
                    <a:pt x="2065" y="2317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2317750" y="4786312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5" y="26"/>
                  </a:lnTo>
                  <a:cubicBezTo>
                    <a:pt x="0" y="20"/>
                    <a:pt x="0" y="11"/>
                    <a:pt x="6" y="5"/>
                  </a:cubicBezTo>
                  <a:cubicBezTo>
                    <a:pt x="12" y="0"/>
                    <a:pt x="22" y="0"/>
                    <a:pt x="27" y="6"/>
                  </a:cubicBezTo>
                  <a:lnTo>
                    <a:pt x="2066" y="2295"/>
                  </a:lnTo>
                  <a:cubicBezTo>
                    <a:pt x="2071" y="2301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2454275" y="4664075"/>
              <a:ext cx="746127" cy="835026"/>
            </a:xfrm>
            <a:custGeom>
              <a:avLst/>
              <a:gdLst/>
              <a:ahLst/>
              <a:cxnLst/>
              <a:rect l="l" t="t" r="r" b="b"/>
              <a:pathLst>
                <a:path w="2072" h="2321" extrusionOk="0">
                  <a:moveTo>
                    <a:pt x="2055" y="2320"/>
                  </a:moveTo>
                  <a:cubicBezTo>
                    <a:pt x="2051" y="2320"/>
                    <a:pt x="2047" y="2319"/>
                    <a:pt x="2044" y="2315"/>
                  </a:cubicBezTo>
                  <a:lnTo>
                    <a:pt x="5" y="27"/>
                  </a:lnTo>
                  <a:cubicBezTo>
                    <a:pt x="0" y="20"/>
                    <a:pt x="0" y="11"/>
                    <a:pt x="6" y="6"/>
                  </a:cubicBezTo>
                  <a:cubicBezTo>
                    <a:pt x="12" y="0"/>
                    <a:pt x="22" y="1"/>
                    <a:pt x="27" y="7"/>
                  </a:cubicBezTo>
                  <a:lnTo>
                    <a:pt x="2066" y="2295"/>
                  </a:lnTo>
                  <a:cubicBezTo>
                    <a:pt x="2071" y="2302"/>
                    <a:pt x="2071" y="2311"/>
                    <a:pt x="2065" y="2316"/>
                  </a:cubicBezTo>
                  <a:cubicBezTo>
                    <a:pt x="2062" y="2319"/>
                    <a:pt x="2058" y="2320"/>
                    <a:pt x="2055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2590800" y="4543425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8"/>
                    <a:pt x="2045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1"/>
                    <a:pt x="2066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2727325" y="442118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2" y="2320"/>
                    <a:pt x="2047" y="2319"/>
                    <a:pt x="2045" y="2315"/>
                  </a:cubicBezTo>
                  <a:lnTo>
                    <a:pt x="6" y="27"/>
                  </a:lnTo>
                  <a:cubicBezTo>
                    <a:pt x="0" y="20"/>
                    <a:pt x="1" y="11"/>
                    <a:pt x="7" y="6"/>
                  </a:cubicBezTo>
                  <a:cubicBezTo>
                    <a:pt x="13" y="0"/>
                    <a:pt x="23" y="1"/>
                    <a:pt x="28" y="7"/>
                  </a:cubicBezTo>
                  <a:lnTo>
                    <a:pt x="2067" y="2295"/>
                  </a:lnTo>
                  <a:cubicBezTo>
                    <a:pt x="2072" y="2302"/>
                    <a:pt x="2072" y="2311"/>
                    <a:pt x="2066" y="2316"/>
                  </a:cubicBezTo>
                  <a:cubicBezTo>
                    <a:pt x="2063" y="2319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2863850" y="4300537"/>
              <a:ext cx="746125" cy="835026"/>
            </a:xfrm>
            <a:custGeom>
              <a:avLst/>
              <a:gdLst/>
              <a:ahLst/>
              <a:cxnLst/>
              <a:rect l="l" t="t" r="r" b="b"/>
              <a:pathLst>
                <a:path w="2073" h="2321" extrusionOk="0">
                  <a:moveTo>
                    <a:pt x="2056" y="2320"/>
                  </a:moveTo>
                  <a:cubicBezTo>
                    <a:pt x="2051" y="2320"/>
                    <a:pt x="2047" y="2318"/>
                    <a:pt x="2044" y="2315"/>
                  </a:cubicBezTo>
                  <a:lnTo>
                    <a:pt x="6" y="26"/>
                  </a:lnTo>
                  <a:cubicBezTo>
                    <a:pt x="0" y="20"/>
                    <a:pt x="1" y="11"/>
                    <a:pt x="7" y="5"/>
                  </a:cubicBezTo>
                  <a:cubicBezTo>
                    <a:pt x="13" y="0"/>
                    <a:pt x="23" y="0"/>
                    <a:pt x="28" y="6"/>
                  </a:cubicBezTo>
                  <a:lnTo>
                    <a:pt x="2067" y="2295"/>
                  </a:lnTo>
                  <a:cubicBezTo>
                    <a:pt x="2072" y="2301"/>
                    <a:pt x="2072" y="2310"/>
                    <a:pt x="2065" y="2316"/>
                  </a:cubicBezTo>
                  <a:cubicBezTo>
                    <a:pt x="2063" y="2318"/>
                    <a:pt x="2059" y="2320"/>
                    <a:pt x="2056" y="232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3"/>
          <p:cNvGrpSpPr/>
          <p:nvPr/>
        </p:nvGrpSpPr>
        <p:grpSpPr>
          <a:xfrm>
            <a:off x="55941" y="2077210"/>
            <a:ext cx="8942603" cy="2838035"/>
            <a:chOff x="55941" y="2077210"/>
            <a:chExt cx="8942603" cy="2838035"/>
          </a:xfrm>
        </p:grpSpPr>
        <p:sp>
          <p:nvSpPr>
            <p:cNvPr id="290" name="Google Shape;290;p13"/>
            <p:cNvSpPr/>
            <p:nvPr/>
          </p:nvSpPr>
          <p:spPr>
            <a:xfrm>
              <a:off x="8732327" y="2077210"/>
              <a:ext cx="266216" cy="284887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8309641" y="4438874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55941" y="2512049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3" name="Google Shape;293;p13"/>
          <p:cNvGrpSpPr/>
          <p:nvPr/>
        </p:nvGrpSpPr>
        <p:grpSpPr>
          <a:xfrm>
            <a:off x="268795" y="133504"/>
            <a:ext cx="8619114" cy="3687039"/>
            <a:chOff x="268795" y="133504"/>
            <a:chExt cx="8619114" cy="3687039"/>
          </a:xfrm>
        </p:grpSpPr>
        <p:grpSp>
          <p:nvGrpSpPr>
            <p:cNvPr id="294" name="Google Shape;294;p13"/>
            <p:cNvGrpSpPr/>
            <p:nvPr/>
          </p:nvGrpSpPr>
          <p:grpSpPr>
            <a:xfrm>
              <a:off x="268795" y="3242293"/>
              <a:ext cx="311529" cy="578250"/>
              <a:chOff x="1196975" y="5856287"/>
              <a:chExt cx="231775" cy="430213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3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3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3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3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3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2" name="Google Shape;302;p13"/>
            <p:cNvGrpSpPr/>
            <p:nvPr/>
          </p:nvGrpSpPr>
          <p:grpSpPr>
            <a:xfrm rot="-5400000">
              <a:off x="8443020" y="143"/>
              <a:ext cx="311529" cy="578250"/>
              <a:chOff x="1196975" y="5856287"/>
              <a:chExt cx="231775" cy="430213"/>
            </a:xfrm>
          </p:grpSpPr>
          <p:sp>
            <p:nvSpPr>
              <p:cNvPr id="303" name="Google Shape;303;p13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3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3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3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stander"/>
              <a:buNone/>
              <a:defRPr sz="35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2" r:id="rId10"/>
    <p:sldLayoutId id="2147483663" r:id="rId11"/>
    <p:sldLayoutId id="2147483665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6" r:id="rId20"/>
    <p:sldLayoutId id="2147483677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70794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75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9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31.xml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slide" Target="slide38.xml"/><Relationship Id="rId3" Type="http://schemas.openxmlformats.org/officeDocument/2006/relationships/slide" Target="slide37.xml"/><Relationship Id="rId7" Type="http://schemas.openxmlformats.org/officeDocument/2006/relationships/slide" Target="slide33.xml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8.png"/><Relationship Id="rId11" Type="http://schemas.openxmlformats.org/officeDocument/2006/relationships/slide" Target="slide35.xml"/><Relationship Id="rId5" Type="http://schemas.openxmlformats.org/officeDocument/2006/relationships/slide" Target="slide36.xml"/><Relationship Id="rId10" Type="http://schemas.openxmlformats.org/officeDocument/2006/relationships/image" Target="../media/image100.png"/><Relationship Id="rId4" Type="http://schemas.openxmlformats.org/officeDocument/2006/relationships/image" Target="../media/image97.png"/><Relationship Id="rId9" Type="http://schemas.openxmlformats.org/officeDocument/2006/relationships/slide" Target="slide34.xml"/><Relationship Id="rId1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7.png"/><Relationship Id="rId7" Type="http://schemas.openxmlformats.org/officeDocument/2006/relationships/slide" Target="slide3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7.png"/><Relationship Id="rId7" Type="http://schemas.openxmlformats.org/officeDocument/2006/relationships/slide" Target="slide3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7.png"/><Relationship Id="rId7" Type="http://schemas.openxmlformats.org/officeDocument/2006/relationships/slide" Target="slide3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7.png"/><Relationship Id="rId7" Type="http://schemas.openxmlformats.org/officeDocument/2006/relationships/slide" Target="slide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7.png"/><Relationship Id="rId7" Type="http://schemas.openxmlformats.org/officeDocument/2006/relationships/slide" Target="slide3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6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35"/>
          <p:cNvGrpSpPr/>
          <p:nvPr/>
        </p:nvGrpSpPr>
        <p:grpSpPr>
          <a:xfrm>
            <a:off x="5411624" y="908285"/>
            <a:ext cx="3917292" cy="3984833"/>
            <a:chOff x="5153296" y="908285"/>
            <a:chExt cx="3917292" cy="3984833"/>
          </a:xfrm>
        </p:grpSpPr>
        <p:grpSp>
          <p:nvGrpSpPr>
            <p:cNvPr id="913" name="Google Shape;913;p35"/>
            <p:cNvGrpSpPr/>
            <p:nvPr/>
          </p:nvGrpSpPr>
          <p:grpSpPr>
            <a:xfrm>
              <a:off x="5386320" y="4314868"/>
              <a:ext cx="311529" cy="578250"/>
              <a:chOff x="1196975" y="5856287"/>
              <a:chExt cx="231775" cy="430213"/>
            </a:xfrm>
          </p:grpSpPr>
          <p:sp>
            <p:nvSpPr>
              <p:cNvPr id="914" name="Google Shape;914;p35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1" name="Google Shape;921;p35"/>
            <p:cNvSpPr/>
            <p:nvPr/>
          </p:nvSpPr>
          <p:spPr>
            <a:xfrm>
              <a:off x="7461565" y="908285"/>
              <a:ext cx="266216" cy="284887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7860091" y="980349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3" name="Google Shape;923;p35"/>
            <p:cNvGrpSpPr/>
            <p:nvPr/>
          </p:nvGrpSpPr>
          <p:grpSpPr>
            <a:xfrm rot="-3891148" flipH="1">
              <a:off x="7721177" y="1448770"/>
              <a:ext cx="889904" cy="1580525"/>
              <a:chOff x="8824912" y="4605337"/>
              <a:chExt cx="965200" cy="1714502"/>
            </a:xfrm>
          </p:grpSpPr>
          <p:sp>
            <p:nvSpPr>
              <p:cNvPr id="924" name="Google Shape;924;p35"/>
              <p:cNvSpPr/>
              <p:nvPr/>
            </p:nvSpPr>
            <p:spPr>
              <a:xfrm>
                <a:off x="9140825" y="5486400"/>
                <a:ext cx="649287" cy="793749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204" extrusionOk="0">
                    <a:moveTo>
                      <a:pt x="1579" y="1161"/>
                    </a:moveTo>
                    <a:cubicBezTo>
                      <a:pt x="1709" y="1271"/>
                      <a:pt x="1802" y="1438"/>
                      <a:pt x="1783" y="1607"/>
                    </a:cubicBezTo>
                    <a:cubicBezTo>
                      <a:pt x="1768" y="1730"/>
                      <a:pt x="1697" y="1840"/>
                      <a:pt x="1615" y="1933"/>
                    </a:cubicBezTo>
                    <a:cubicBezTo>
                      <a:pt x="1543" y="2016"/>
                      <a:pt x="1459" y="2089"/>
                      <a:pt x="1360" y="2137"/>
                    </a:cubicBezTo>
                    <a:cubicBezTo>
                      <a:pt x="1261" y="2184"/>
                      <a:pt x="1146" y="2203"/>
                      <a:pt x="1040" y="2175"/>
                    </a:cubicBezTo>
                    <a:cubicBezTo>
                      <a:pt x="894" y="2135"/>
                      <a:pt x="783" y="2012"/>
                      <a:pt x="722" y="1874"/>
                    </a:cubicBezTo>
                    <a:cubicBezTo>
                      <a:pt x="661" y="1736"/>
                      <a:pt x="642" y="1584"/>
                      <a:pt x="626" y="1434"/>
                    </a:cubicBezTo>
                    <a:cubicBezTo>
                      <a:pt x="614" y="1325"/>
                      <a:pt x="602" y="1214"/>
                      <a:pt x="575" y="1108"/>
                    </a:cubicBezTo>
                    <a:cubicBezTo>
                      <a:pt x="541" y="1033"/>
                      <a:pt x="486" y="964"/>
                      <a:pt x="427" y="904"/>
                    </a:cubicBezTo>
                    <a:cubicBezTo>
                      <a:pt x="421" y="899"/>
                      <a:pt x="416" y="894"/>
                      <a:pt x="410" y="889"/>
                    </a:cubicBezTo>
                    <a:cubicBezTo>
                      <a:pt x="410" y="889"/>
                      <a:pt x="410" y="888"/>
                      <a:pt x="409" y="888"/>
                    </a:cubicBezTo>
                    <a:cubicBezTo>
                      <a:pt x="358" y="838"/>
                      <a:pt x="302" y="793"/>
                      <a:pt x="249" y="745"/>
                    </a:cubicBezTo>
                    <a:cubicBezTo>
                      <a:pt x="231" y="729"/>
                      <a:pt x="213" y="712"/>
                      <a:pt x="196" y="696"/>
                    </a:cubicBezTo>
                    <a:cubicBezTo>
                      <a:pt x="176" y="676"/>
                      <a:pt x="157" y="656"/>
                      <a:pt x="139" y="636"/>
                    </a:cubicBezTo>
                    <a:cubicBezTo>
                      <a:pt x="91" y="580"/>
                      <a:pt x="50" y="515"/>
                      <a:pt x="27" y="446"/>
                    </a:cubicBezTo>
                    <a:cubicBezTo>
                      <a:pt x="7" y="392"/>
                      <a:pt x="0" y="334"/>
                      <a:pt x="10" y="277"/>
                    </a:cubicBezTo>
                    <a:cubicBezTo>
                      <a:pt x="11" y="269"/>
                      <a:pt x="12" y="260"/>
                      <a:pt x="15" y="252"/>
                    </a:cubicBezTo>
                    <a:cubicBezTo>
                      <a:pt x="21" y="226"/>
                      <a:pt x="31" y="201"/>
                      <a:pt x="45" y="179"/>
                    </a:cubicBezTo>
                    <a:cubicBezTo>
                      <a:pt x="50" y="170"/>
                      <a:pt x="56" y="161"/>
                      <a:pt x="62" y="152"/>
                    </a:cubicBezTo>
                    <a:cubicBezTo>
                      <a:pt x="117" y="74"/>
                      <a:pt x="208" y="19"/>
                      <a:pt x="305" y="5"/>
                    </a:cubicBezTo>
                    <a:cubicBezTo>
                      <a:pt x="309" y="3"/>
                      <a:pt x="314" y="3"/>
                      <a:pt x="319" y="2"/>
                    </a:cubicBezTo>
                    <a:cubicBezTo>
                      <a:pt x="331" y="1"/>
                      <a:pt x="342" y="0"/>
                      <a:pt x="354" y="0"/>
                    </a:cubicBezTo>
                    <a:cubicBezTo>
                      <a:pt x="370" y="0"/>
                      <a:pt x="387" y="1"/>
                      <a:pt x="403" y="3"/>
                    </a:cubicBezTo>
                    <a:cubicBezTo>
                      <a:pt x="451" y="10"/>
                      <a:pt x="496" y="27"/>
                      <a:pt x="538" y="50"/>
                    </a:cubicBezTo>
                    <a:cubicBezTo>
                      <a:pt x="550" y="56"/>
                      <a:pt x="561" y="62"/>
                      <a:pt x="572" y="70"/>
                    </a:cubicBezTo>
                    <a:cubicBezTo>
                      <a:pt x="574" y="71"/>
                      <a:pt x="576" y="72"/>
                      <a:pt x="577" y="74"/>
                    </a:cubicBezTo>
                    <a:cubicBezTo>
                      <a:pt x="594" y="85"/>
                      <a:pt x="610" y="98"/>
                      <a:pt x="623" y="112"/>
                    </a:cubicBezTo>
                    <a:cubicBezTo>
                      <a:pt x="631" y="120"/>
                      <a:pt x="638" y="127"/>
                      <a:pt x="644" y="135"/>
                    </a:cubicBezTo>
                    <a:cubicBezTo>
                      <a:pt x="646" y="137"/>
                      <a:pt x="647" y="139"/>
                      <a:pt x="648" y="141"/>
                    </a:cubicBezTo>
                    <a:cubicBezTo>
                      <a:pt x="650" y="142"/>
                      <a:pt x="652" y="144"/>
                      <a:pt x="653" y="146"/>
                    </a:cubicBezTo>
                    <a:cubicBezTo>
                      <a:pt x="654" y="147"/>
                      <a:pt x="654" y="148"/>
                      <a:pt x="655" y="149"/>
                    </a:cubicBezTo>
                    <a:cubicBezTo>
                      <a:pt x="701" y="202"/>
                      <a:pt x="735" y="267"/>
                      <a:pt x="752" y="335"/>
                    </a:cubicBezTo>
                    <a:cubicBezTo>
                      <a:pt x="754" y="342"/>
                      <a:pt x="755" y="348"/>
                      <a:pt x="756" y="354"/>
                    </a:cubicBezTo>
                    <a:cubicBezTo>
                      <a:pt x="762" y="382"/>
                      <a:pt x="766" y="411"/>
                      <a:pt x="768" y="440"/>
                    </a:cubicBezTo>
                    <a:cubicBezTo>
                      <a:pt x="778" y="549"/>
                      <a:pt x="775" y="662"/>
                      <a:pt x="834" y="752"/>
                    </a:cubicBezTo>
                    <a:cubicBezTo>
                      <a:pt x="898" y="850"/>
                      <a:pt x="1016" y="892"/>
                      <a:pt x="1126" y="931"/>
                    </a:cubicBezTo>
                    <a:cubicBezTo>
                      <a:pt x="1286" y="988"/>
                      <a:pt x="1449" y="1051"/>
                      <a:pt x="1579" y="1161"/>
                    </a:cubicBezTo>
                    <a:close/>
                    <a:moveTo>
                      <a:pt x="1435" y="1869"/>
                    </a:moveTo>
                    <a:cubicBezTo>
                      <a:pt x="1595" y="1740"/>
                      <a:pt x="1698" y="1555"/>
                      <a:pt x="1568" y="1395"/>
                    </a:cubicBezTo>
                    <a:cubicBezTo>
                      <a:pt x="1438" y="1235"/>
                      <a:pt x="1096" y="1060"/>
                      <a:pt x="937" y="1190"/>
                    </a:cubicBezTo>
                    <a:cubicBezTo>
                      <a:pt x="777" y="1319"/>
                      <a:pt x="859" y="1705"/>
                      <a:pt x="989" y="1865"/>
                    </a:cubicBezTo>
                    <a:cubicBezTo>
                      <a:pt x="1119" y="2025"/>
                      <a:pt x="1275" y="1999"/>
                      <a:pt x="1435" y="1869"/>
                    </a:cubicBezTo>
                    <a:close/>
                    <a:moveTo>
                      <a:pt x="572" y="467"/>
                    </a:moveTo>
                    <a:cubicBezTo>
                      <a:pt x="623" y="359"/>
                      <a:pt x="576" y="230"/>
                      <a:pt x="468" y="179"/>
                    </a:cubicBezTo>
                    <a:cubicBezTo>
                      <a:pt x="359" y="128"/>
                      <a:pt x="230" y="175"/>
                      <a:pt x="179" y="283"/>
                    </a:cubicBezTo>
                    <a:cubicBezTo>
                      <a:pt x="128" y="392"/>
                      <a:pt x="175" y="521"/>
                      <a:pt x="283" y="572"/>
                    </a:cubicBezTo>
                    <a:cubicBezTo>
                      <a:pt x="392" y="622"/>
                      <a:pt x="521" y="576"/>
                      <a:pt x="572" y="4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9224962" y="4605337"/>
                <a:ext cx="174625" cy="922336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560" extrusionOk="0">
                    <a:moveTo>
                      <a:pt x="443" y="1629"/>
                    </a:moveTo>
                    <a:cubicBezTo>
                      <a:pt x="421" y="2037"/>
                      <a:pt x="396" y="2421"/>
                      <a:pt x="388" y="2559"/>
                    </a:cubicBezTo>
                    <a:cubicBezTo>
                      <a:pt x="375" y="2545"/>
                      <a:pt x="359" y="2532"/>
                      <a:pt x="342" y="2521"/>
                    </a:cubicBezTo>
                    <a:lnTo>
                      <a:pt x="0" y="1298"/>
                    </a:lnTo>
                    <a:lnTo>
                      <a:pt x="138" y="0"/>
                    </a:lnTo>
                    <a:cubicBezTo>
                      <a:pt x="138" y="0"/>
                      <a:pt x="454" y="24"/>
                      <a:pt x="473" y="554"/>
                    </a:cubicBezTo>
                    <a:cubicBezTo>
                      <a:pt x="482" y="789"/>
                      <a:pt x="464" y="1221"/>
                      <a:pt x="443" y="162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9186862" y="5532437"/>
                <a:ext cx="1778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95" extrusionOk="0">
                    <a:moveTo>
                      <a:pt x="340" y="51"/>
                    </a:moveTo>
                    <a:cubicBezTo>
                      <a:pt x="448" y="102"/>
                      <a:pt x="495" y="231"/>
                      <a:pt x="444" y="339"/>
                    </a:cubicBezTo>
                    <a:cubicBezTo>
                      <a:pt x="393" y="448"/>
                      <a:pt x="264" y="494"/>
                      <a:pt x="155" y="444"/>
                    </a:cubicBezTo>
                    <a:cubicBezTo>
                      <a:pt x="47" y="393"/>
                      <a:pt x="0" y="264"/>
                      <a:pt x="51" y="155"/>
                    </a:cubicBezTo>
                    <a:cubicBezTo>
                      <a:pt x="102" y="47"/>
                      <a:pt x="231" y="0"/>
                      <a:pt x="340" y="5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8988425" y="4618037"/>
                <a:ext cx="361950" cy="92392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2566" extrusionOk="0">
                    <a:moveTo>
                      <a:pt x="661" y="1264"/>
                    </a:moveTo>
                    <a:lnTo>
                      <a:pt x="1003" y="2487"/>
                    </a:lnTo>
                    <a:cubicBezTo>
                      <a:pt x="1002" y="2485"/>
                      <a:pt x="1000" y="2484"/>
                      <a:pt x="998" y="2483"/>
                    </a:cubicBezTo>
                    <a:cubicBezTo>
                      <a:pt x="987" y="2475"/>
                      <a:pt x="976" y="2469"/>
                      <a:pt x="964" y="2463"/>
                    </a:cubicBezTo>
                    <a:cubicBezTo>
                      <a:pt x="922" y="2440"/>
                      <a:pt x="877" y="2423"/>
                      <a:pt x="829" y="2416"/>
                    </a:cubicBezTo>
                    <a:cubicBezTo>
                      <a:pt x="813" y="2414"/>
                      <a:pt x="796" y="2413"/>
                      <a:pt x="780" y="2413"/>
                    </a:cubicBezTo>
                    <a:cubicBezTo>
                      <a:pt x="768" y="2413"/>
                      <a:pt x="757" y="2414"/>
                      <a:pt x="745" y="2415"/>
                    </a:cubicBezTo>
                    <a:cubicBezTo>
                      <a:pt x="740" y="2416"/>
                      <a:pt x="735" y="2416"/>
                      <a:pt x="731" y="2418"/>
                    </a:cubicBezTo>
                    <a:cubicBezTo>
                      <a:pt x="634" y="2432"/>
                      <a:pt x="543" y="2487"/>
                      <a:pt x="488" y="2565"/>
                    </a:cubicBezTo>
                    <a:cubicBezTo>
                      <a:pt x="457" y="2430"/>
                      <a:pt x="369" y="2056"/>
                      <a:pt x="279" y="1657"/>
                    </a:cubicBezTo>
                    <a:cubicBezTo>
                      <a:pt x="190" y="1259"/>
                      <a:pt x="101" y="835"/>
                      <a:pt x="70" y="602"/>
                    </a:cubicBezTo>
                    <a:cubicBezTo>
                      <a:pt x="0" y="77"/>
                      <a:pt x="308" y="0"/>
                      <a:pt x="308" y="0"/>
                    </a:cubicBezTo>
                    <a:lnTo>
                      <a:pt x="661" y="1264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8824912" y="5576887"/>
                <a:ext cx="463551" cy="742952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2064" extrusionOk="0">
                    <a:moveTo>
                      <a:pt x="1287" y="636"/>
                    </a:moveTo>
                    <a:cubicBezTo>
                      <a:pt x="1285" y="639"/>
                      <a:pt x="1283" y="642"/>
                      <a:pt x="1280" y="645"/>
                    </a:cubicBezTo>
                    <a:cubicBezTo>
                      <a:pt x="1276" y="651"/>
                      <a:pt x="1271" y="657"/>
                      <a:pt x="1267" y="663"/>
                    </a:cubicBezTo>
                    <a:cubicBezTo>
                      <a:pt x="1218" y="732"/>
                      <a:pt x="1176" y="808"/>
                      <a:pt x="1155" y="889"/>
                    </a:cubicBezTo>
                    <a:cubicBezTo>
                      <a:pt x="1146" y="998"/>
                      <a:pt x="1153" y="1108"/>
                      <a:pt x="1159" y="1218"/>
                    </a:cubicBezTo>
                    <a:cubicBezTo>
                      <a:pt x="1168" y="1368"/>
                      <a:pt x="1175" y="1522"/>
                      <a:pt x="1138" y="1668"/>
                    </a:cubicBezTo>
                    <a:cubicBezTo>
                      <a:pt x="1100" y="1814"/>
                      <a:pt x="1011" y="1954"/>
                      <a:pt x="874" y="2018"/>
                    </a:cubicBezTo>
                    <a:cubicBezTo>
                      <a:pt x="774" y="2063"/>
                      <a:pt x="657" y="2063"/>
                      <a:pt x="552" y="2033"/>
                    </a:cubicBezTo>
                    <a:cubicBezTo>
                      <a:pt x="447" y="2003"/>
                      <a:pt x="352" y="1944"/>
                      <a:pt x="267" y="1876"/>
                    </a:cubicBezTo>
                    <a:cubicBezTo>
                      <a:pt x="170" y="1797"/>
                      <a:pt x="82" y="1701"/>
                      <a:pt x="47" y="1582"/>
                    </a:cubicBezTo>
                    <a:cubicBezTo>
                      <a:pt x="0" y="1418"/>
                      <a:pt x="64" y="1238"/>
                      <a:pt x="174" y="1108"/>
                    </a:cubicBezTo>
                    <a:cubicBezTo>
                      <a:pt x="283" y="977"/>
                      <a:pt x="433" y="888"/>
                      <a:pt x="582" y="806"/>
                    </a:cubicBezTo>
                    <a:cubicBezTo>
                      <a:pt x="684" y="749"/>
                      <a:pt x="794" y="687"/>
                      <a:pt x="840" y="581"/>
                    </a:cubicBezTo>
                    <a:cubicBezTo>
                      <a:pt x="883" y="482"/>
                      <a:pt x="862" y="371"/>
                      <a:pt x="853" y="261"/>
                    </a:cubicBezTo>
                    <a:cubicBezTo>
                      <a:pt x="850" y="232"/>
                      <a:pt x="849" y="203"/>
                      <a:pt x="850" y="175"/>
                    </a:cubicBezTo>
                    <a:cubicBezTo>
                      <a:pt x="850" y="169"/>
                      <a:pt x="851" y="162"/>
                      <a:pt x="851" y="156"/>
                    </a:cubicBezTo>
                    <a:cubicBezTo>
                      <a:pt x="856" y="102"/>
                      <a:pt x="870" y="49"/>
                      <a:pt x="893" y="0"/>
                    </a:cubicBezTo>
                    <a:cubicBezTo>
                      <a:pt x="890" y="8"/>
                      <a:pt x="889" y="17"/>
                      <a:pt x="888" y="25"/>
                    </a:cubicBezTo>
                    <a:cubicBezTo>
                      <a:pt x="878" y="82"/>
                      <a:pt x="885" y="140"/>
                      <a:pt x="905" y="194"/>
                    </a:cubicBezTo>
                    <a:cubicBezTo>
                      <a:pt x="928" y="263"/>
                      <a:pt x="969" y="328"/>
                      <a:pt x="1017" y="384"/>
                    </a:cubicBezTo>
                    <a:cubicBezTo>
                      <a:pt x="1035" y="404"/>
                      <a:pt x="1054" y="424"/>
                      <a:pt x="1074" y="444"/>
                    </a:cubicBezTo>
                    <a:cubicBezTo>
                      <a:pt x="1091" y="460"/>
                      <a:pt x="1109" y="477"/>
                      <a:pt x="1127" y="493"/>
                    </a:cubicBezTo>
                    <a:cubicBezTo>
                      <a:pt x="1180" y="541"/>
                      <a:pt x="1236" y="586"/>
                      <a:pt x="1287" y="636"/>
                    </a:cubicBezTo>
                    <a:close/>
                    <a:moveTo>
                      <a:pt x="872" y="1703"/>
                    </a:moveTo>
                    <a:cubicBezTo>
                      <a:pt x="974" y="1524"/>
                      <a:pt x="991" y="1130"/>
                      <a:pt x="812" y="1029"/>
                    </a:cubicBezTo>
                    <a:cubicBezTo>
                      <a:pt x="633" y="928"/>
                      <a:pt x="325" y="1158"/>
                      <a:pt x="224" y="1337"/>
                    </a:cubicBezTo>
                    <a:cubicBezTo>
                      <a:pt x="122" y="1516"/>
                      <a:pt x="255" y="1681"/>
                      <a:pt x="434" y="1782"/>
                    </a:cubicBezTo>
                    <a:cubicBezTo>
                      <a:pt x="613" y="1883"/>
                      <a:pt x="771" y="1883"/>
                      <a:pt x="872" y="17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9220200" y="5067300"/>
                <a:ext cx="134937" cy="450851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253" extrusionOk="0">
                    <a:moveTo>
                      <a:pt x="357" y="1252"/>
                    </a:moveTo>
                    <a:cubicBezTo>
                      <a:pt x="351" y="1252"/>
                      <a:pt x="346" y="1248"/>
                      <a:pt x="344" y="1242"/>
                    </a:cubicBezTo>
                    <a:lnTo>
                      <a:pt x="2" y="19"/>
                    </a:lnTo>
                    <a:cubicBezTo>
                      <a:pt x="0" y="12"/>
                      <a:pt x="4" y="5"/>
                      <a:pt x="12" y="2"/>
                    </a:cubicBezTo>
                    <a:cubicBezTo>
                      <a:pt x="19" y="0"/>
                      <a:pt x="27" y="5"/>
                      <a:pt x="29" y="12"/>
                    </a:cubicBezTo>
                    <a:lnTo>
                      <a:pt x="371" y="1235"/>
                    </a:lnTo>
                    <a:cubicBezTo>
                      <a:pt x="373" y="1242"/>
                      <a:pt x="368" y="1250"/>
                      <a:pt x="361" y="1252"/>
                    </a:cubicBezTo>
                    <a:cubicBezTo>
                      <a:pt x="360" y="1252"/>
                      <a:pt x="358" y="1252"/>
                      <a:pt x="357" y="12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9136062" y="5545137"/>
                <a:ext cx="157162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740" extrusionOk="0">
                    <a:moveTo>
                      <a:pt x="422" y="739"/>
                    </a:moveTo>
                    <a:cubicBezTo>
                      <a:pt x="419" y="739"/>
                      <a:pt x="415" y="738"/>
                      <a:pt x="413" y="735"/>
                    </a:cubicBezTo>
                    <a:cubicBezTo>
                      <a:pt x="382" y="705"/>
                      <a:pt x="348" y="676"/>
                      <a:pt x="316" y="648"/>
                    </a:cubicBezTo>
                    <a:cubicBezTo>
                      <a:pt x="295" y="629"/>
                      <a:pt x="273" y="611"/>
                      <a:pt x="253" y="592"/>
                    </a:cubicBezTo>
                    <a:cubicBezTo>
                      <a:pt x="234" y="576"/>
                      <a:pt x="216" y="559"/>
                      <a:pt x="200" y="542"/>
                    </a:cubicBezTo>
                    <a:cubicBezTo>
                      <a:pt x="180" y="524"/>
                      <a:pt x="161" y="504"/>
                      <a:pt x="142" y="482"/>
                    </a:cubicBezTo>
                    <a:cubicBezTo>
                      <a:pt x="88" y="420"/>
                      <a:pt x="48" y="353"/>
                      <a:pt x="27" y="287"/>
                    </a:cubicBezTo>
                    <a:cubicBezTo>
                      <a:pt x="6" y="228"/>
                      <a:pt x="0" y="169"/>
                      <a:pt x="9" y="112"/>
                    </a:cubicBezTo>
                    <a:cubicBezTo>
                      <a:pt x="10" y="103"/>
                      <a:pt x="12" y="94"/>
                      <a:pt x="14" y="86"/>
                    </a:cubicBezTo>
                    <a:cubicBezTo>
                      <a:pt x="22" y="56"/>
                      <a:pt x="33" y="31"/>
                      <a:pt x="46" y="8"/>
                    </a:cubicBezTo>
                    <a:cubicBezTo>
                      <a:pt x="50" y="2"/>
                      <a:pt x="59" y="0"/>
                      <a:pt x="65" y="4"/>
                    </a:cubicBezTo>
                    <a:cubicBezTo>
                      <a:pt x="72" y="8"/>
                      <a:pt x="74" y="17"/>
                      <a:pt x="70" y="23"/>
                    </a:cubicBezTo>
                    <a:cubicBezTo>
                      <a:pt x="57" y="43"/>
                      <a:pt x="48" y="66"/>
                      <a:pt x="41" y="92"/>
                    </a:cubicBezTo>
                    <a:cubicBezTo>
                      <a:pt x="39" y="100"/>
                      <a:pt x="37" y="108"/>
                      <a:pt x="36" y="116"/>
                    </a:cubicBezTo>
                    <a:cubicBezTo>
                      <a:pt x="28" y="169"/>
                      <a:pt x="33" y="224"/>
                      <a:pt x="53" y="278"/>
                    </a:cubicBezTo>
                    <a:cubicBezTo>
                      <a:pt x="73" y="341"/>
                      <a:pt x="111" y="405"/>
                      <a:pt x="162" y="464"/>
                    </a:cubicBezTo>
                    <a:cubicBezTo>
                      <a:pt x="181" y="485"/>
                      <a:pt x="200" y="505"/>
                      <a:pt x="219" y="523"/>
                    </a:cubicBezTo>
                    <a:cubicBezTo>
                      <a:pt x="236" y="540"/>
                      <a:pt x="253" y="556"/>
                      <a:pt x="271" y="571"/>
                    </a:cubicBezTo>
                    <a:cubicBezTo>
                      <a:pt x="292" y="590"/>
                      <a:pt x="313" y="609"/>
                      <a:pt x="334" y="627"/>
                    </a:cubicBezTo>
                    <a:cubicBezTo>
                      <a:pt x="366" y="655"/>
                      <a:pt x="400" y="685"/>
                      <a:pt x="432" y="715"/>
                    </a:cubicBezTo>
                    <a:cubicBezTo>
                      <a:pt x="437" y="721"/>
                      <a:pt x="437" y="729"/>
                      <a:pt x="432" y="735"/>
                    </a:cubicBezTo>
                    <a:cubicBezTo>
                      <a:pt x="429" y="738"/>
                      <a:pt x="426" y="739"/>
                      <a:pt x="422" y="7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9210675" y="5570537"/>
                <a:ext cx="30162" cy="103187"/>
              </a:xfrm>
              <a:custGeom>
                <a:avLst/>
                <a:gdLst/>
                <a:ahLst/>
                <a:cxnLst/>
                <a:rect l="l" t="t" r="r" b="b"/>
                <a:pathLst>
                  <a:path w="83" h="285" extrusionOk="0">
                    <a:moveTo>
                      <a:pt x="66" y="284"/>
                    </a:moveTo>
                    <a:cubicBezTo>
                      <a:pt x="62" y="284"/>
                      <a:pt x="59" y="282"/>
                      <a:pt x="56" y="279"/>
                    </a:cubicBezTo>
                    <a:cubicBezTo>
                      <a:pt x="20" y="243"/>
                      <a:pt x="0" y="193"/>
                      <a:pt x="0" y="142"/>
                    </a:cubicBezTo>
                    <a:cubicBezTo>
                      <a:pt x="0" y="91"/>
                      <a:pt x="21" y="41"/>
                      <a:pt x="57" y="5"/>
                    </a:cubicBezTo>
                    <a:cubicBezTo>
                      <a:pt x="62" y="0"/>
                      <a:pt x="71" y="0"/>
                      <a:pt x="76" y="5"/>
                    </a:cubicBezTo>
                    <a:cubicBezTo>
                      <a:pt x="82" y="11"/>
                      <a:pt x="82" y="20"/>
                      <a:pt x="76" y="25"/>
                    </a:cubicBezTo>
                    <a:cubicBezTo>
                      <a:pt x="45" y="56"/>
                      <a:pt x="27" y="99"/>
                      <a:pt x="27" y="142"/>
                    </a:cubicBezTo>
                    <a:cubicBezTo>
                      <a:pt x="27" y="186"/>
                      <a:pt x="45" y="229"/>
                      <a:pt x="75" y="260"/>
                    </a:cubicBezTo>
                    <a:cubicBezTo>
                      <a:pt x="81" y="266"/>
                      <a:pt x="81" y="274"/>
                      <a:pt x="75" y="280"/>
                    </a:cubicBezTo>
                    <a:cubicBezTo>
                      <a:pt x="73" y="282"/>
                      <a:pt x="69" y="284"/>
                      <a:pt x="66" y="2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9244012" y="4687887"/>
                <a:ext cx="66675" cy="46196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82" extrusionOk="0">
                    <a:moveTo>
                      <a:pt x="15" y="1281"/>
                    </a:moveTo>
                    <a:cubicBezTo>
                      <a:pt x="14" y="1281"/>
                      <a:pt x="13" y="1281"/>
                      <a:pt x="12" y="1281"/>
                    </a:cubicBezTo>
                    <a:cubicBezTo>
                      <a:pt x="5" y="1280"/>
                      <a:pt x="0" y="1273"/>
                      <a:pt x="1" y="1265"/>
                    </a:cubicBezTo>
                    <a:cubicBezTo>
                      <a:pt x="76" y="853"/>
                      <a:pt x="128" y="432"/>
                      <a:pt x="155" y="13"/>
                    </a:cubicBezTo>
                    <a:cubicBezTo>
                      <a:pt x="156" y="6"/>
                      <a:pt x="162" y="0"/>
                      <a:pt x="170" y="1"/>
                    </a:cubicBezTo>
                    <a:cubicBezTo>
                      <a:pt x="177" y="1"/>
                      <a:pt x="183" y="8"/>
                      <a:pt x="183" y="15"/>
                    </a:cubicBezTo>
                    <a:cubicBezTo>
                      <a:pt x="155" y="434"/>
                      <a:pt x="103" y="857"/>
                      <a:pt x="28" y="1270"/>
                    </a:cubicBezTo>
                    <a:cubicBezTo>
                      <a:pt x="27" y="1277"/>
                      <a:pt x="21" y="1281"/>
                      <a:pt x="15" y="12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3" name="Google Shape;933;p35"/>
            <p:cNvGrpSpPr/>
            <p:nvPr/>
          </p:nvGrpSpPr>
          <p:grpSpPr>
            <a:xfrm>
              <a:off x="5917918" y="3067001"/>
              <a:ext cx="2405852" cy="1765240"/>
              <a:chOff x="5917700" y="3143082"/>
              <a:chExt cx="2190124" cy="1606955"/>
            </a:xfrm>
          </p:grpSpPr>
          <p:sp>
            <p:nvSpPr>
              <p:cNvPr id="934" name="Google Shape;934;p35"/>
              <p:cNvSpPr/>
              <p:nvPr/>
            </p:nvSpPr>
            <p:spPr>
              <a:xfrm>
                <a:off x="6991166" y="3618257"/>
                <a:ext cx="1116659" cy="1127454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300" extrusionOk="0">
                    <a:moveTo>
                      <a:pt x="2152" y="1502"/>
                    </a:moveTo>
                    <a:lnTo>
                      <a:pt x="2035" y="1306"/>
                    </a:lnTo>
                    <a:lnTo>
                      <a:pt x="1139" y="0"/>
                    </a:lnTo>
                    <a:lnTo>
                      <a:pt x="1257" y="2"/>
                    </a:lnTo>
                    <a:lnTo>
                      <a:pt x="2277" y="1530"/>
                    </a:lnTo>
                    <a:lnTo>
                      <a:pt x="16" y="2299"/>
                    </a:lnTo>
                    <a:lnTo>
                      <a:pt x="0" y="2253"/>
                    </a:lnTo>
                    <a:lnTo>
                      <a:pt x="2152" y="150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6928530" y="4253263"/>
                <a:ext cx="1116669" cy="468694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58" extrusionOk="0">
                    <a:moveTo>
                      <a:pt x="2280" y="206"/>
                    </a:moveTo>
                    <a:lnTo>
                      <a:pt x="128" y="957"/>
                    </a:lnTo>
                    <a:cubicBezTo>
                      <a:pt x="98" y="849"/>
                      <a:pt x="50" y="782"/>
                      <a:pt x="0" y="740"/>
                    </a:cubicBezTo>
                    <a:cubicBezTo>
                      <a:pt x="4" y="724"/>
                      <a:pt x="7" y="709"/>
                      <a:pt x="10" y="693"/>
                    </a:cubicBezTo>
                    <a:cubicBezTo>
                      <a:pt x="38" y="616"/>
                      <a:pt x="167" y="352"/>
                      <a:pt x="641" y="191"/>
                    </a:cubicBezTo>
                    <a:cubicBezTo>
                      <a:pt x="1200" y="0"/>
                      <a:pt x="2163" y="10"/>
                      <a:pt x="2163" y="10"/>
                    </a:cubicBezTo>
                    <a:lnTo>
                      <a:pt x="2280" y="20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6680141" y="3527542"/>
                <a:ext cx="1306738" cy="1066986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2178" extrusionOk="0">
                    <a:moveTo>
                      <a:pt x="1773" y="188"/>
                    </a:moveTo>
                    <a:lnTo>
                      <a:pt x="2669" y="1494"/>
                    </a:lnTo>
                    <a:cubicBezTo>
                      <a:pt x="2669" y="1494"/>
                      <a:pt x="1706" y="1484"/>
                      <a:pt x="1147" y="1675"/>
                    </a:cubicBezTo>
                    <a:cubicBezTo>
                      <a:pt x="673" y="1836"/>
                      <a:pt x="544" y="2100"/>
                      <a:pt x="516" y="2177"/>
                    </a:cubicBezTo>
                    <a:cubicBezTo>
                      <a:pt x="557" y="1965"/>
                      <a:pt x="527" y="1745"/>
                      <a:pt x="433" y="1550"/>
                    </a:cubicBezTo>
                    <a:lnTo>
                      <a:pt x="0" y="652"/>
                    </a:lnTo>
                    <a:cubicBezTo>
                      <a:pt x="492" y="0"/>
                      <a:pt x="1734" y="132"/>
                      <a:pt x="1734" y="132"/>
                    </a:cubicBezTo>
                    <a:lnTo>
                      <a:pt x="1773" y="188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5967377" y="3184119"/>
                <a:ext cx="1030266" cy="1432007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923" extrusionOk="0">
                    <a:moveTo>
                      <a:pt x="1961" y="2922"/>
                    </a:moveTo>
                    <a:cubicBezTo>
                      <a:pt x="1863" y="2840"/>
                      <a:pt x="1755" y="2856"/>
                      <a:pt x="1755" y="2856"/>
                    </a:cubicBezTo>
                    <a:lnTo>
                      <a:pt x="412" y="1257"/>
                    </a:lnTo>
                    <a:lnTo>
                      <a:pt x="0" y="23"/>
                    </a:lnTo>
                    <a:lnTo>
                      <a:pt x="147" y="11"/>
                    </a:lnTo>
                    <a:lnTo>
                      <a:pt x="285" y="0"/>
                    </a:lnTo>
                    <a:lnTo>
                      <a:pt x="786" y="1341"/>
                    </a:lnTo>
                    <a:cubicBezTo>
                      <a:pt x="786" y="1341"/>
                      <a:pt x="2103" y="2229"/>
                      <a:pt x="1967" y="2895"/>
                    </a:cubicBezTo>
                    <a:cubicBezTo>
                      <a:pt x="1967" y="2897"/>
                      <a:pt x="1967" y="2898"/>
                      <a:pt x="1967" y="2898"/>
                    </a:cubicBezTo>
                    <a:cubicBezTo>
                      <a:pt x="1965" y="2908"/>
                      <a:pt x="1963" y="2916"/>
                      <a:pt x="1961" y="2922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6107771" y="3184119"/>
                <a:ext cx="889878" cy="141904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2896" extrusionOk="0">
                    <a:moveTo>
                      <a:pt x="1605" y="2250"/>
                    </a:moveTo>
                    <a:cubicBezTo>
                      <a:pt x="1699" y="2445"/>
                      <a:pt x="1729" y="2665"/>
                      <a:pt x="1688" y="2877"/>
                    </a:cubicBezTo>
                    <a:cubicBezTo>
                      <a:pt x="1685" y="2885"/>
                      <a:pt x="1683" y="2891"/>
                      <a:pt x="1682" y="2895"/>
                    </a:cubicBezTo>
                    <a:cubicBezTo>
                      <a:pt x="1818" y="2229"/>
                      <a:pt x="501" y="1341"/>
                      <a:pt x="501" y="1341"/>
                    </a:cubicBezTo>
                    <a:lnTo>
                      <a:pt x="0" y="0"/>
                    </a:lnTo>
                    <a:cubicBezTo>
                      <a:pt x="1086" y="825"/>
                      <a:pt x="1172" y="1352"/>
                      <a:pt x="1172" y="1352"/>
                    </a:cubicBezTo>
                    <a:lnTo>
                      <a:pt x="1605" y="225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5917700" y="3143082"/>
                <a:ext cx="1082104" cy="1606955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3283" extrusionOk="0">
                    <a:moveTo>
                      <a:pt x="447" y="1436"/>
                    </a:moveTo>
                    <a:lnTo>
                      <a:pt x="0" y="0"/>
                    </a:lnTo>
                    <a:lnTo>
                      <a:pt x="249" y="93"/>
                    </a:lnTo>
                    <a:lnTo>
                      <a:pt x="102" y="105"/>
                    </a:lnTo>
                    <a:lnTo>
                      <a:pt x="514" y="1339"/>
                    </a:lnTo>
                    <a:lnTo>
                      <a:pt x="1857" y="2938"/>
                    </a:lnTo>
                    <a:cubicBezTo>
                      <a:pt x="1857" y="2938"/>
                      <a:pt x="1965" y="2922"/>
                      <a:pt x="2063" y="3004"/>
                    </a:cubicBezTo>
                    <a:cubicBezTo>
                      <a:pt x="2058" y="3034"/>
                      <a:pt x="2058" y="3035"/>
                      <a:pt x="2062" y="3018"/>
                    </a:cubicBezTo>
                    <a:cubicBezTo>
                      <a:pt x="2063" y="3014"/>
                      <a:pt x="2064" y="3010"/>
                      <a:pt x="2065" y="3006"/>
                    </a:cubicBezTo>
                    <a:cubicBezTo>
                      <a:pt x="2115" y="3048"/>
                      <a:pt x="2163" y="3115"/>
                      <a:pt x="2193" y="3223"/>
                    </a:cubicBezTo>
                    <a:lnTo>
                      <a:pt x="2209" y="3269"/>
                    </a:lnTo>
                    <a:lnTo>
                      <a:pt x="2171" y="3282"/>
                    </a:lnTo>
                    <a:lnTo>
                      <a:pt x="1815" y="3002"/>
                    </a:lnTo>
                    <a:lnTo>
                      <a:pt x="447" y="14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6096970" y="3173321"/>
                <a:ext cx="896352" cy="1453607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966" extrusionOk="0">
                    <a:moveTo>
                      <a:pt x="1700" y="2965"/>
                    </a:moveTo>
                    <a:cubicBezTo>
                      <a:pt x="1699" y="2965"/>
                      <a:pt x="1698" y="2965"/>
                      <a:pt x="1697" y="2965"/>
                    </a:cubicBezTo>
                    <a:cubicBezTo>
                      <a:pt x="1687" y="2963"/>
                      <a:pt x="1680" y="2954"/>
                      <a:pt x="1681" y="2944"/>
                    </a:cubicBezTo>
                    <a:cubicBezTo>
                      <a:pt x="1681" y="2941"/>
                      <a:pt x="1707" y="2557"/>
                      <a:pt x="1487" y="2290"/>
                    </a:cubicBezTo>
                    <a:cubicBezTo>
                      <a:pt x="1263" y="2019"/>
                      <a:pt x="518" y="1384"/>
                      <a:pt x="510" y="1377"/>
                    </a:cubicBezTo>
                    <a:cubicBezTo>
                      <a:pt x="508" y="1375"/>
                      <a:pt x="506" y="1373"/>
                      <a:pt x="505" y="1369"/>
                    </a:cubicBezTo>
                    <a:lnTo>
                      <a:pt x="4" y="29"/>
                    </a:lnTo>
                    <a:cubicBezTo>
                      <a:pt x="0" y="19"/>
                      <a:pt x="6" y="8"/>
                      <a:pt x="16" y="4"/>
                    </a:cubicBezTo>
                    <a:cubicBezTo>
                      <a:pt x="26" y="0"/>
                      <a:pt x="37" y="5"/>
                      <a:pt x="40" y="15"/>
                    </a:cubicBezTo>
                    <a:lnTo>
                      <a:pt x="539" y="1351"/>
                    </a:lnTo>
                    <a:cubicBezTo>
                      <a:pt x="598" y="1401"/>
                      <a:pt x="1299" y="2002"/>
                      <a:pt x="1517" y="2266"/>
                    </a:cubicBezTo>
                    <a:cubicBezTo>
                      <a:pt x="1650" y="2426"/>
                      <a:pt x="1697" y="2623"/>
                      <a:pt x="1713" y="2764"/>
                    </a:cubicBezTo>
                    <a:cubicBezTo>
                      <a:pt x="1737" y="2473"/>
                      <a:pt x="1613" y="2285"/>
                      <a:pt x="1611" y="2283"/>
                    </a:cubicBezTo>
                    <a:lnTo>
                      <a:pt x="1177" y="1382"/>
                    </a:lnTo>
                    <a:cubicBezTo>
                      <a:pt x="1172" y="1372"/>
                      <a:pt x="1176" y="1361"/>
                      <a:pt x="1186" y="1356"/>
                    </a:cubicBezTo>
                    <a:cubicBezTo>
                      <a:pt x="1195" y="1352"/>
                      <a:pt x="1207" y="1356"/>
                      <a:pt x="1211" y="1365"/>
                    </a:cubicBezTo>
                    <a:lnTo>
                      <a:pt x="1645" y="2264"/>
                    </a:lnTo>
                    <a:cubicBezTo>
                      <a:pt x="1651" y="2272"/>
                      <a:pt x="1831" y="2543"/>
                      <a:pt x="1719" y="2951"/>
                    </a:cubicBezTo>
                    <a:cubicBezTo>
                      <a:pt x="1717" y="2959"/>
                      <a:pt x="1709" y="2965"/>
                      <a:pt x="1700" y="29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6917730" y="4244624"/>
                <a:ext cx="1079953" cy="380139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778" extrusionOk="0">
                    <a:moveTo>
                      <a:pt x="22" y="777"/>
                    </a:moveTo>
                    <a:cubicBezTo>
                      <a:pt x="19" y="777"/>
                      <a:pt x="16" y="776"/>
                      <a:pt x="14" y="775"/>
                    </a:cubicBezTo>
                    <a:cubicBezTo>
                      <a:pt x="4" y="770"/>
                      <a:pt x="0" y="758"/>
                      <a:pt x="5" y="749"/>
                    </a:cubicBezTo>
                    <a:cubicBezTo>
                      <a:pt x="13" y="734"/>
                      <a:pt x="197" y="383"/>
                      <a:pt x="655" y="191"/>
                    </a:cubicBezTo>
                    <a:cubicBezTo>
                      <a:pt x="1111" y="0"/>
                      <a:pt x="2142" y="8"/>
                      <a:pt x="2185" y="8"/>
                    </a:cubicBezTo>
                    <a:cubicBezTo>
                      <a:pt x="2196" y="8"/>
                      <a:pt x="2205" y="17"/>
                      <a:pt x="2205" y="28"/>
                    </a:cubicBezTo>
                    <a:cubicBezTo>
                      <a:pt x="2204" y="38"/>
                      <a:pt x="2195" y="45"/>
                      <a:pt x="2185" y="47"/>
                    </a:cubicBezTo>
                    <a:cubicBezTo>
                      <a:pt x="2175" y="47"/>
                      <a:pt x="1119" y="39"/>
                      <a:pt x="670" y="226"/>
                    </a:cubicBezTo>
                    <a:cubicBezTo>
                      <a:pt x="225" y="413"/>
                      <a:pt x="41" y="763"/>
                      <a:pt x="40" y="767"/>
                    </a:cubicBezTo>
                    <a:cubicBezTo>
                      <a:pt x="36" y="773"/>
                      <a:pt x="29" y="777"/>
                      <a:pt x="22" y="77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6969567" y="4307260"/>
                <a:ext cx="1064826" cy="390939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799" extrusionOk="0">
                    <a:moveTo>
                      <a:pt x="22" y="798"/>
                    </a:moveTo>
                    <a:cubicBezTo>
                      <a:pt x="14" y="798"/>
                      <a:pt x="6" y="793"/>
                      <a:pt x="3" y="785"/>
                    </a:cubicBezTo>
                    <a:cubicBezTo>
                      <a:pt x="0" y="775"/>
                      <a:pt x="5" y="764"/>
                      <a:pt x="15" y="761"/>
                    </a:cubicBezTo>
                    <a:lnTo>
                      <a:pt x="2147" y="4"/>
                    </a:lnTo>
                    <a:cubicBezTo>
                      <a:pt x="2157" y="0"/>
                      <a:pt x="2168" y="5"/>
                      <a:pt x="2172" y="15"/>
                    </a:cubicBezTo>
                    <a:cubicBezTo>
                      <a:pt x="2175" y="25"/>
                      <a:pt x="2170" y="37"/>
                      <a:pt x="2160" y="40"/>
                    </a:cubicBezTo>
                    <a:lnTo>
                      <a:pt x="28" y="797"/>
                    </a:lnTo>
                    <a:cubicBezTo>
                      <a:pt x="26" y="798"/>
                      <a:pt x="24" y="798"/>
                      <a:pt x="22" y="79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6943648" y="4277021"/>
                <a:ext cx="1071310" cy="377979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771" extrusionOk="0">
                    <a:moveTo>
                      <a:pt x="23" y="770"/>
                    </a:moveTo>
                    <a:cubicBezTo>
                      <a:pt x="16" y="770"/>
                      <a:pt x="10" y="767"/>
                      <a:pt x="6" y="761"/>
                    </a:cubicBezTo>
                    <a:cubicBezTo>
                      <a:pt x="0" y="752"/>
                      <a:pt x="3" y="740"/>
                      <a:pt x="12" y="734"/>
                    </a:cubicBezTo>
                    <a:cubicBezTo>
                      <a:pt x="18" y="731"/>
                      <a:pt x="585" y="367"/>
                      <a:pt x="903" y="256"/>
                    </a:cubicBezTo>
                    <a:cubicBezTo>
                      <a:pt x="1221" y="146"/>
                      <a:pt x="2125" y="8"/>
                      <a:pt x="2163" y="2"/>
                    </a:cubicBezTo>
                    <a:cubicBezTo>
                      <a:pt x="2174" y="0"/>
                      <a:pt x="2184" y="7"/>
                      <a:pt x="2186" y="18"/>
                    </a:cubicBezTo>
                    <a:cubicBezTo>
                      <a:pt x="2187" y="28"/>
                      <a:pt x="2180" y="38"/>
                      <a:pt x="2169" y="40"/>
                    </a:cubicBezTo>
                    <a:cubicBezTo>
                      <a:pt x="2160" y="41"/>
                      <a:pt x="1230" y="183"/>
                      <a:pt x="916" y="293"/>
                    </a:cubicBezTo>
                    <a:cubicBezTo>
                      <a:pt x="602" y="402"/>
                      <a:pt x="39" y="763"/>
                      <a:pt x="33" y="767"/>
                    </a:cubicBezTo>
                    <a:cubicBezTo>
                      <a:pt x="30" y="769"/>
                      <a:pt x="26" y="770"/>
                      <a:pt x="23" y="7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5"/>
              <p:cNvSpPr/>
              <p:nvPr/>
            </p:nvSpPr>
            <p:spPr>
              <a:xfrm>
                <a:off x="6055933" y="3175480"/>
                <a:ext cx="855316" cy="142984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921" extrusionOk="0">
                    <a:moveTo>
                      <a:pt x="1724" y="2920"/>
                    </a:moveTo>
                    <a:cubicBezTo>
                      <a:pt x="1714" y="2920"/>
                      <a:pt x="1706" y="2913"/>
                      <a:pt x="1705" y="2903"/>
                    </a:cubicBezTo>
                    <a:cubicBezTo>
                      <a:pt x="1704" y="2899"/>
                      <a:pt x="1639" y="2445"/>
                      <a:pt x="1402" y="2235"/>
                    </a:cubicBezTo>
                    <a:cubicBezTo>
                      <a:pt x="1158" y="2020"/>
                      <a:pt x="487" y="1390"/>
                      <a:pt x="481" y="1384"/>
                    </a:cubicBezTo>
                    <a:cubicBezTo>
                      <a:pt x="478" y="1382"/>
                      <a:pt x="477" y="1379"/>
                      <a:pt x="476" y="1376"/>
                    </a:cubicBezTo>
                    <a:lnTo>
                      <a:pt x="3" y="28"/>
                    </a:lnTo>
                    <a:cubicBezTo>
                      <a:pt x="0" y="18"/>
                      <a:pt x="5" y="7"/>
                      <a:pt x="15" y="3"/>
                    </a:cubicBezTo>
                    <a:cubicBezTo>
                      <a:pt x="25" y="0"/>
                      <a:pt x="36" y="5"/>
                      <a:pt x="40" y="15"/>
                    </a:cubicBezTo>
                    <a:lnTo>
                      <a:pt x="511" y="1359"/>
                    </a:lnTo>
                    <a:cubicBezTo>
                      <a:pt x="563" y="1408"/>
                      <a:pt x="1193" y="1999"/>
                      <a:pt x="1427" y="2206"/>
                    </a:cubicBezTo>
                    <a:cubicBezTo>
                      <a:pt x="1676" y="2425"/>
                      <a:pt x="1740" y="2879"/>
                      <a:pt x="1743" y="2898"/>
                    </a:cubicBezTo>
                    <a:cubicBezTo>
                      <a:pt x="1744" y="2909"/>
                      <a:pt x="1737" y="2918"/>
                      <a:pt x="1726" y="2920"/>
                    </a:cubicBezTo>
                    <a:cubicBezTo>
                      <a:pt x="1725" y="2920"/>
                      <a:pt x="1725" y="2920"/>
                      <a:pt x="1724" y="292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5"/>
              <p:cNvSpPr/>
              <p:nvPr/>
            </p:nvSpPr>
            <p:spPr>
              <a:xfrm>
                <a:off x="5993296" y="3181960"/>
                <a:ext cx="844515" cy="1412569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2882" extrusionOk="0">
                    <a:moveTo>
                      <a:pt x="1703" y="2881"/>
                    </a:moveTo>
                    <a:cubicBezTo>
                      <a:pt x="1696" y="2881"/>
                      <a:pt x="1688" y="2876"/>
                      <a:pt x="1685" y="2868"/>
                    </a:cubicBezTo>
                    <a:cubicBezTo>
                      <a:pt x="1684" y="2864"/>
                      <a:pt x="1518" y="2457"/>
                      <a:pt x="1239" y="2178"/>
                    </a:cubicBezTo>
                    <a:cubicBezTo>
                      <a:pt x="957" y="1897"/>
                      <a:pt x="476" y="1368"/>
                      <a:pt x="471" y="1363"/>
                    </a:cubicBezTo>
                    <a:cubicBezTo>
                      <a:pt x="469" y="1361"/>
                      <a:pt x="468" y="1359"/>
                      <a:pt x="467" y="1356"/>
                    </a:cubicBezTo>
                    <a:lnTo>
                      <a:pt x="3" y="28"/>
                    </a:lnTo>
                    <a:cubicBezTo>
                      <a:pt x="0" y="18"/>
                      <a:pt x="5" y="7"/>
                      <a:pt x="15" y="4"/>
                    </a:cubicBezTo>
                    <a:cubicBezTo>
                      <a:pt x="25" y="0"/>
                      <a:pt x="36" y="6"/>
                      <a:pt x="40" y="16"/>
                    </a:cubicBezTo>
                    <a:lnTo>
                      <a:pt x="502" y="1340"/>
                    </a:lnTo>
                    <a:cubicBezTo>
                      <a:pt x="541" y="1382"/>
                      <a:pt x="996" y="1881"/>
                      <a:pt x="1266" y="2151"/>
                    </a:cubicBezTo>
                    <a:cubicBezTo>
                      <a:pt x="1551" y="2435"/>
                      <a:pt x="1719" y="2850"/>
                      <a:pt x="1721" y="2854"/>
                    </a:cubicBezTo>
                    <a:cubicBezTo>
                      <a:pt x="1725" y="2864"/>
                      <a:pt x="1720" y="2875"/>
                      <a:pt x="1710" y="2879"/>
                    </a:cubicBezTo>
                    <a:cubicBezTo>
                      <a:pt x="1708" y="2880"/>
                      <a:pt x="1706" y="2881"/>
                      <a:pt x="1703" y="28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5"/>
            <p:cNvGrpSpPr/>
            <p:nvPr/>
          </p:nvGrpSpPr>
          <p:grpSpPr>
            <a:xfrm rot="378388" flipH="1">
              <a:off x="6437908" y="2216349"/>
              <a:ext cx="912861" cy="1433845"/>
              <a:chOff x="5029200" y="4991100"/>
              <a:chExt cx="954087" cy="1498600"/>
            </a:xfrm>
          </p:grpSpPr>
          <p:sp>
            <p:nvSpPr>
              <p:cNvPr id="947" name="Google Shape;947;p35"/>
              <p:cNvSpPr/>
              <p:nvPr/>
            </p:nvSpPr>
            <p:spPr>
              <a:xfrm>
                <a:off x="5627687" y="6172200"/>
                <a:ext cx="3556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884" extrusionOk="0">
                    <a:moveTo>
                      <a:pt x="760" y="0"/>
                    </a:moveTo>
                    <a:lnTo>
                      <a:pt x="931" y="300"/>
                    </a:lnTo>
                    <a:cubicBezTo>
                      <a:pt x="988" y="400"/>
                      <a:pt x="974" y="523"/>
                      <a:pt x="896" y="590"/>
                    </a:cubicBezTo>
                    <a:cubicBezTo>
                      <a:pt x="847" y="632"/>
                      <a:pt x="778" y="682"/>
                      <a:pt x="678" y="739"/>
                    </a:cubicBezTo>
                    <a:cubicBezTo>
                      <a:pt x="578" y="796"/>
                      <a:pt x="500" y="830"/>
                      <a:pt x="439" y="851"/>
                    </a:cubicBezTo>
                    <a:cubicBezTo>
                      <a:pt x="341" y="883"/>
                      <a:pt x="228" y="833"/>
                      <a:pt x="171" y="733"/>
                    </a:cubicBezTo>
                    <a:lnTo>
                      <a:pt x="0" y="433"/>
                    </a:lnTo>
                    <a:cubicBezTo>
                      <a:pt x="0" y="433"/>
                      <a:pt x="359" y="391"/>
                      <a:pt x="76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5"/>
              <p:cNvSpPr/>
              <p:nvPr/>
            </p:nvSpPr>
            <p:spPr>
              <a:xfrm>
                <a:off x="5562600" y="6056312"/>
                <a:ext cx="339725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757" extrusionOk="0">
                    <a:moveTo>
                      <a:pt x="760" y="0"/>
                    </a:moveTo>
                    <a:lnTo>
                      <a:pt x="944" y="323"/>
                    </a:lnTo>
                    <a:cubicBezTo>
                      <a:pt x="543" y="714"/>
                      <a:pt x="184" y="756"/>
                      <a:pt x="184" y="756"/>
                    </a:cubicBezTo>
                    <a:lnTo>
                      <a:pt x="0" y="433"/>
                    </a:lnTo>
                    <a:cubicBezTo>
                      <a:pt x="0" y="433"/>
                      <a:pt x="359" y="391"/>
                      <a:pt x="760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5"/>
              <p:cNvSpPr/>
              <p:nvPr/>
            </p:nvSpPr>
            <p:spPr>
              <a:xfrm>
                <a:off x="5054600" y="5165725"/>
                <a:ext cx="781050" cy="1046160"/>
              </a:xfrm>
              <a:custGeom>
                <a:avLst/>
                <a:gdLst/>
                <a:ahLst/>
                <a:cxnLst/>
                <a:rect l="l" t="t" r="r" b="b"/>
                <a:pathLst>
                  <a:path w="2171" h="2908" extrusionOk="0">
                    <a:moveTo>
                      <a:pt x="759" y="0"/>
                    </a:moveTo>
                    <a:lnTo>
                      <a:pt x="2170" y="2474"/>
                    </a:lnTo>
                    <a:cubicBezTo>
                      <a:pt x="1769" y="2865"/>
                      <a:pt x="1410" y="2907"/>
                      <a:pt x="1410" y="2907"/>
                    </a:cubicBezTo>
                    <a:lnTo>
                      <a:pt x="0" y="433"/>
                    </a:lnTo>
                    <a:cubicBezTo>
                      <a:pt x="0" y="433"/>
                      <a:pt x="90" y="557"/>
                      <a:pt x="173" y="513"/>
                    </a:cubicBezTo>
                    <a:cubicBezTo>
                      <a:pt x="256" y="469"/>
                      <a:pt x="222" y="323"/>
                      <a:pt x="222" y="323"/>
                    </a:cubicBezTo>
                    <a:cubicBezTo>
                      <a:pt x="222" y="323"/>
                      <a:pt x="348" y="408"/>
                      <a:pt x="456" y="352"/>
                    </a:cubicBezTo>
                    <a:cubicBezTo>
                      <a:pt x="565" y="295"/>
                      <a:pt x="525" y="152"/>
                      <a:pt x="525" y="152"/>
                    </a:cubicBezTo>
                    <a:cubicBezTo>
                      <a:pt x="525" y="152"/>
                      <a:pt x="657" y="239"/>
                      <a:pt x="732" y="208"/>
                    </a:cubicBezTo>
                    <a:cubicBezTo>
                      <a:pt x="807" y="177"/>
                      <a:pt x="759" y="0"/>
                      <a:pt x="759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>
                <a:off x="5040312" y="5075237"/>
                <a:ext cx="304799" cy="292101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12" extrusionOk="0">
                    <a:moveTo>
                      <a:pt x="432" y="0"/>
                    </a:moveTo>
                    <a:lnTo>
                      <a:pt x="798" y="254"/>
                    </a:lnTo>
                    <a:cubicBezTo>
                      <a:pt x="798" y="254"/>
                      <a:pt x="846" y="431"/>
                      <a:pt x="771" y="462"/>
                    </a:cubicBezTo>
                    <a:cubicBezTo>
                      <a:pt x="696" y="493"/>
                      <a:pt x="564" y="406"/>
                      <a:pt x="564" y="406"/>
                    </a:cubicBezTo>
                    <a:cubicBezTo>
                      <a:pt x="564" y="406"/>
                      <a:pt x="604" y="549"/>
                      <a:pt x="495" y="606"/>
                    </a:cubicBezTo>
                    <a:cubicBezTo>
                      <a:pt x="387" y="662"/>
                      <a:pt x="261" y="577"/>
                      <a:pt x="261" y="577"/>
                    </a:cubicBezTo>
                    <a:cubicBezTo>
                      <a:pt x="261" y="577"/>
                      <a:pt x="295" y="723"/>
                      <a:pt x="212" y="767"/>
                    </a:cubicBezTo>
                    <a:cubicBezTo>
                      <a:pt x="129" y="811"/>
                      <a:pt x="39" y="687"/>
                      <a:pt x="39" y="687"/>
                    </a:cubicBezTo>
                    <a:lnTo>
                      <a:pt x="0" y="154"/>
                    </a:lnTo>
                    <a:lnTo>
                      <a:pt x="432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>
                <a:off x="5035550" y="4997450"/>
                <a:ext cx="161925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370" extrusionOk="0">
                    <a:moveTo>
                      <a:pt x="447" y="215"/>
                    </a:moveTo>
                    <a:lnTo>
                      <a:pt x="15" y="369"/>
                    </a:lnTo>
                    <a:lnTo>
                      <a:pt x="0" y="152"/>
                    </a:lnTo>
                    <a:lnTo>
                      <a:pt x="137" y="0"/>
                    </a:lnTo>
                    <a:lnTo>
                      <a:pt x="447" y="215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>
                <a:off x="5029200" y="4991100"/>
                <a:ext cx="171450" cy="144462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00" extrusionOk="0">
                    <a:moveTo>
                      <a:pt x="25" y="398"/>
                    </a:moveTo>
                    <a:cubicBezTo>
                      <a:pt x="24" y="397"/>
                      <a:pt x="23" y="397"/>
                      <a:pt x="22" y="396"/>
                    </a:cubicBezTo>
                    <a:cubicBezTo>
                      <a:pt x="18" y="394"/>
                      <a:pt x="16" y="390"/>
                      <a:pt x="16" y="386"/>
                    </a:cubicBezTo>
                    <a:lnTo>
                      <a:pt x="0" y="168"/>
                    </a:lnTo>
                    <a:cubicBezTo>
                      <a:pt x="0" y="165"/>
                      <a:pt x="1" y="161"/>
                      <a:pt x="4" y="158"/>
                    </a:cubicBezTo>
                    <a:lnTo>
                      <a:pt x="141" y="6"/>
                    </a:lnTo>
                    <a:cubicBezTo>
                      <a:pt x="145" y="1"/>
                      <a:pt x="153" y="0"/>
                      <a:pt x="159" y="4"/>
                    </a:cubicBezTo>
                    <a:lnTo>
                      <a:pt x="469" y="220"/>
                    </a:lnTo>
                    <a:cubicBezTo>
                      <a:pt x="473" y="223"/>
                      <a:pt x="475" y="228"/>
                      <a:pt x="475" y="233"/>
                    </a:cubicBezTo>
                    <a:cubicBezTo>
                      <a:pt x="474" y="238"/>
                      <a:pt x="470" y="242"/>
                      <a:pt x="466" y="244"/>
                    </a:cubicBezTo>
                    <a:lnTo>
                      <a:pt x="33" y="398"/>
                    </a:lnTo>
                    <a:cubicBezTo>
                      <a:pt x="30" y="399"/>
                      <a:pt x="27" y="399"/>
                      <a:pt x="25" y="398"/>
                    </a:cubicBezTo>
                    <a:close/>
                    <a:moveTo>
                      <a:pt x="28" y="172"/>
                    </a:moveTo>
                    <a:lnTo>
                      <a:pt x="41" y="366"/>
                    </a:lnTo>
                    <a:lnTo>
                      <a:pt x="431" y="227"/>
                    </a:lnTo>
                    <a:lnTo>
                      <a:pt x="153" y="34"/>
                    </a:lnTo>
                    <a:lnTo>
                      <a:pt x="28" y="1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>
                <a:off x="5129212" y="5276850"/>
                <a:ext cx="522286" cy="91599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2545" extrusionOk="0">
                    <a:moveTo>
                      <a:pt x="1429" y="2543"/>
                    </a:moveTo>
                    <a:cubicBezTo>
                      <a:pt x="1426" y="2542"/>
                      <a:pt x="1423" y="2540"/>
                      <a:pt x="1421" y="2537"/>
                    </a:cubicBezTo>
                    <a:lnTo>
                      <a:pt x="4" y="22"/>
                    </a:lnTo>
                    <a:cubicBezTo>
                      <a:pt x="0" y="16"/>
                      <a:pt x="3" y="7"/>
                      <a:pt x="9" y="4"/>
                    </a:cubicBezTo>
                    <a:cubicBezTo>
                      <a:pt x="16" y="0"/>
                      <a:pt x="24" y="2"/>
                      <a:pt x="28" y="9"/>
                    </a:cubicBezTo>
                    <a:lnTo>
                      <a:pt x="1445" y="2523"/>
                    </a:lnTo>
                    <a:cubicBezTo>
                      <a:pt x="1449" y="2530"/>
                      <a:pt x="1447" y="2538"/>
                      <a:pt x="1440" y="2542"/>
                    </a:cubicBezTo>
                    <a:cubicBezTo>
                      <a:pt x="1437" y="2544"/>
                      <a:pt x="1432" y="2544"/>
                      <a:pt x="1429" y="254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>
                <a:off x="5237162" y="5214937"/>
                <a:ext cx="554036" cy="890586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476" extrusionOk="0">
                    <a:moveTo>
                      <a:pt x="1517" y="2473"/>
                    </a:moveTo>
                    <a:cubicBezTo>
                      <a:pt x="1514" y="2472"/>
                      <a:pt x="1512" y="2470"/>
                      <a:pt x="1510" y="2468"/>
                    </a:cubicBezTo>
                    <a:lnTo>
                      <a:pt x="4" y="22"/>
                    </a:lnTo>
                    <a:cubicBezTo>
                      <a:pt x="0" y="16"/>
                      <a:pt x="2" y="8"/>
                      <a:pt x="9" y="4"/>
                    </a:cubicBezTo>
                    <a:cubicBezTo>
                      <a:pt x="15" y="0"/>
                      <a:pt x="23" y="2"/>
                      <a:pt x="27" y="8"/>
                    </a:cubicBezTo>
                    <a:lnTo>
                      <a:pt x="1534" y="2453"/>
                    </a:lnTo>
                    <a:cubicBezTo>
                      <a:pt x="1538" y="2460"/>
                      <a:pt x="1536" y="2468"/>
                      <a:pt x="1529" y="2472"/>
                    </a:cubicBezTo>
                    <a:cubicBezTo>
                      <a:pt x="1525" y="2474"/>
                      <a:pt x="1521" y="2475"/>
                      <a:pt x="1517" y="247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>
                <a:off x="5573712" y="5942012"/>
                <a:ext cx="134937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04" extrusionOk="0">
                    <a:moveTo>
                      <a:pt x="301" y="185"/>
                    </a:moveTo>
                    <a:cubicBezTo>
                      <a:pt x="369" y="304"/>
                      <a:pt x="372" y="430"/>
                      <a:pt x="308" y="466"/>
                    </a:cubicBezTo>
                    <a:cubicBezTo>
                      <a:pt x="244" y="503"/>
                      <a:pt x="138" y="435"/>
                      <a:pt x="70" y="317"/>
                    </a:cubicBezTo>
                    <a:cubicBezTo>
                      <a:pt x="3" y="198"/>
                      <a:pt x="0" y="73"/>
                      <a:pt x="63" y="36"/>
                    </a:cubicBezTo>
                    <a:cubicBezTo>
                      <a:pt x="127" y="0"/>
                      <a:pt x="234" y="67"/>
                      <a:pt x="301" y="18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>
                <a:off x="5697537" y="6410325"/>
                <a:ext cx="95250" cy="49212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36" extrusionOk="0">
                    <a:moveTo>
                      <a:pt x="117" y="117"/>
                    </a:moveTo>
                    <a:cubicBezTo>
                      <a:pt x="115" y="116"/>
                      <a:pt x="114" y="115"/>
                      <a:pt x="112" y="115"/>
                    </a:cubicBezTo>
                    <a:cubicBezTo>
                      <a:pt x="67" y="97"/>
                      <a:pt x="29" y="64"/>
                      <a:pt x="4" y="23"/>
                    </a:cubicBezTo>
                    <a:cubicBezTo>
                      <a:pt x="0" y="16"/>
                      <a:pt x="2" y="8"/>
                      <a:pt x="9" y="4"/>
                    </a:cubicBezTo>
                    <a:cubicBezTo>
                      <a:pt x="15" y="0"/>
                      <a:pt x="24" y="2"/>
                      <a:pt x="28" y="9"/>
                    </a:cubicBezTo>
                    <a:cubicBezTo>
                      <a:pt x="49" y="45"/>
                      <a:pt x="83" y="74"/>
                      <a:pt x="122" y="89"/>
                    </a:cubicBezTo>
                    <a:cubicBezTo>
                      <a:pt x="161" y="105"/>
                      <a:pt x="205" y="107"/>
                      <a:pt x="246" y="96"/>
                    </a:cubicBezTo>
                    <a:cubicBezTo>
                      <a:pt x="254" y="93"/>
                      <a:pt x="261" y="98"/>
                      <a:pt x="263" y="105"/>
                    </a:cubicBezTo>
                    <a:cubicBezTo>
                      <a:pt x="265" y="112"/>
                      <a:pt x="261" y="120"/>
                      <a:pt x="254" y="122"/>
                    </a:cubicBezTo>
                    <a:cubicBezTo>
                      <a:pt x="209" y="135"/>
                      <a:pt x="160" y="133"/>
                      <a:pt x="117" y="11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>
                <a:off x="5757862" y="6423025"/>
                <a:ext cx="412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3" extrusionOk="0">
                    <a:moveTo>
                      <a:pt x="20" y="32"/>
                    </a:moveTo>
                    <a:cubicBezTo>
                      <a:pt x="16" y="31"/>
                      <a:pt x="13" y="29"/>
                      <a:pt x="9" y="28"/>
                    </a:cubicBezTo>
                    <a:cubicBezTo>
                      <a:pt x="3" y="24"/>
                      <a:pt x="0" y="16"/>
                      <a:pt x="3" y="9"/>
                    </a:cubicBezTo>
                    <a:cubicBezTo>
                      <a:pt x="7" y="2"/>
                      <a:pt x="15" y="0"/>
                      <a:pt x="22" y="3"/>
                    </a:cubicBezTo>
                    <a:cubicBezTo>
                      <a:pt x="43" y="14"/>
                      <a:pt x="69" y="15"/>
                      <a:pt x="92" y="7"/>
                    </a:cubicBezTo>
                    <a:cubicBezTo>
                      <a:pt x="99" y="4"/>
                      <a:pt x="107" y="8"/>
                      <a:pt x="109" y="15"/>
                    </a:cubicBezTo>
                    <a:cubicBezTo>
                      <a:pt x="112" y="22"/>
                      <a:pt x="108" y="30"/>
                      <a:pt x="101" y="33"/>
                    </a:cubicBezTo>
                    <a:cubicBezTo>
                      <a:pt x="75" y="42"/>
                      <a:pt x="46" y="42"/>
                      <a:pt x="20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5"/>
            <p:cNvGrpSpPr/>
            <p:nvPr/>
          </p:nvGrpSpPr>
          <p:grpSpPr>
            <a:xfrm>
              <a:off x="6361913" y="1977112"/>
              <a:ext cx="481013" cy="523874"/>
              <a:chOff x="4810125" y="3008312"/>
              <a:chExt cx="481013" cy="523874"/>
            </a:xfrm>
          </p:grpSpPr>
          <p:sp>
            <p:nvSpPr>
              <p:cNvPr id="959" name="Google Shape;959;p35"/>
              <p:cNvSpPr/>
              <p:nvPr/>
            </p:nvSpPr>
            <p:spPr>
              <a:xfrm>
                <a:off x="4816475" y="3008312"/>
                <a:ext cx="465138" cy="42386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176" extrusionOk="0">
                    <a:moveTo>
                      <a:pt x="618" y="159"/>
                    </a:moveTo>
                    <a:cubicBezTo>
                      <a:pt x="618" y="159"/>
                      <a:pt x="628" y="210"/>
                      <a:pt x="657" y="269"/>
                    </a:cubicBezTo>
                    <a:cubicBezTo>
                      <a:pt x="660" y="275"/>
                      <a:pt x="663" y="280"/>
                      <a:pt x="667" y="286"/>
                    </a:cubicBezTo>
                    <a:cubicBezTo>
                      <a:pt x="689" y="326"/>
                      <a:pt x="721" y="368"/>
                      <a:pt x="764" y="397"/>
                    </a:cubicBezTo>
                    <a:cubicBezTo>
                      <a:pt x="876" y="471"/>
                      <a:pt x="993" y="409"/>
                      <a:pt x="993" y="409"/>
                    </a:cubicBezTo>
                    <a:lnTo>
                      <a:pt x="1290" y="606"/>
                    </a:lnTo>
                    <a:lnTo>
                      <a:pt x="912" y="1175"/>
                    </a:lnTo>
                    <a:lnTo>
                      <a:pt x="616" y="978"/>
                    </a:lnTo>
                    <a:cubicBezTo>
                      <a:pt x="616" y="978"/>
                      <a:pt x="627" y="846"/>
                      <a:pt x="516" y="771"/>
                    </a:cubicBezTo>
                    <a:cubicBezTo>
                      <a:pt x="404" y="697"/>
                      <a:pt x="240" y="728"/>
                      <a:pt x="240" y="728"/>
                    </a:cubicBezTo>
                    <a:lnTo>
                      <a:pt x="0" y="568"/>
                    </a:lnTo>
                    <a:lnTo>
                      <a:pt x="378" y="0"/>
                    </a:lnTo>
                    <a:lnTo>
                      <a:pt x="618" y="159"/>
                    </a:lnTo>
                    <a:close/>
                    <a:moveTo>
                      <a:pt x="959" y="985"/>
                    </a:moveTo>
                    <a:lnTo>
                      <a:pt x="994" y="932"/>
                    </a:lnTo>
                    <a:lnTo>
                      <a:pt x="1142" y="709"/>
                    </a:lnTo>
                    <a:lnTo>
                      <a:pt x="340" y="176"/>
                    </a:lnTo>
                    <a:lnTo>
                      <a:pt x="192" y="399"/>
                    </a:lnTo>
                    <a:lnTo>
                      <a:pt x="157" y="452"/>
                    </a:lnTo>
                    <a:lnTo>
                      <a:pt x="959" y="9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>
                <a:off x="4816475" y="3213100"/>
                <a:ext cx="225425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0" y="0"/>
                    </a:moveTo>
                    <a:lnTo>
                      <a:pt x="23" y="278"/>
                    </a:lnTo>
                    <a:lnTo>
                      <a:pt x="262" y="437"/>
                    </a:lnTo>
                    <a:cubicBezTo>
                      <a:pt x="262" y="437"/>
                      <a:pt x="427" y="406"/>
                      <a:pt x="539" y="481"/>
                    </a:cubicBezTo>
                    <a:cubicBezTo>
                      <a:pt x="568" y="500"/>
                      <a:pt x="588" y="523"/>
                      <a:pt x="603" y="546"/>
                    </a:cubicBezTo>
                    <a:lnTo>
                      <a:pt x="616" y="410"/>
                    </a:lnTo>
                    <a:cubicBezTo>
                      <a:pt x="616" y="410"/>
                      <a:pt x="627" y="278"/>
                      <a:pt x="516" y="203"/>
                    </a:cubicBezTo>
                    <a:cubicBezTo>
                      <a:pt x="404" y="129"/>
                      <a:pt x="240" y="160"/>
                      <a:pt x="240" y="16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5"/>
              <p:cNvSpPr/>
              <p:nvPr/>
            </p:nvSpPr>
            <p:spPr>
              <a:xfrm>
                <a:off x="4873625" y="3152775"/>
                <a:ext cx="301626" cy="211137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87" extrusionOk="0">
                    <a:moveTo>
                      <a:pt x="819" y="559"/>
                    </a:moveTo>
                    <a:lnTo>
                      <a:pt x="802" y="586"/>
                    </a:lnTo>
                    <a:lnTo>
                      <a:pt x="0" y="53"/>
                    </a:lnTo>
                    <a:lnTo>
                      <a:pt x="35" y="0"/>
                    </a:lnTo>
                    <a:lnTo>
                      <a:pt x="837" y="533"/>
                    </a:lnTo>
                    <a:lnTo>
                      <a:pt x="819" y="559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5"/>
              <p:cNvSpPr/>
              <p:nvPr/>
            </p:nvSpPr>
            <p:spPr>
              <a:xfrm>
                <a:off x="4886325" y="3071812"/>
                <a:ext cx="3429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757" extrusionOk="0">
                    <a:moveTo>
                      <a:pt x="950" y="533"/>
                    </a:moveTo>
                    <a:lnTo>
                      <a:pt x="802" y="756"/>
                    </a:lnTo>
                    <a:lnTo>
                      <a:pt x="0" y="223"/>
                    </a:lnTo>
                    <a:lnTo>
                      <a:pt x="148" y="0"/>
                    </a:lnTo>
                    <a:lnTo>
                      <a:pt x="950" y="533"/>
                    </a:lnTo>
                    <a:close/>
                    <a:moveTo>
                      <a:pt x="518" y="423"/>
                    </a:moveTo>
                    <a:cubicBezTo>
                      <a:pt x="541" y="389"/>
                      <a:pt x="531" y="343"/>
                      <a:pt x="497" y="320"/>
                    </a:cubicBezTo>
                    <a:cubicBezTo>
                      <a:pt x="463" y="297"/>
                      <a:pt x="418" y="306"/>
                      <a:pt x="395" y="341"/>
                    </a:cubicBezTo>
                    <a:cubicBezTo>
                      <a:pt x="372" y="375"/>
                      <a:pt x="382" y="421"/>
                      <a:pt x="416" y="444"/>
                    </a:cubicBezTo>
                    <a:cubicBezTo>
                      <a:pt x="449" y="466"/>
                      <a:pt x="495" y="457"/>
                      <a:pt x="518" y="4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5033962" y="3227387"/>
                <a:ext cx="257176" cy="304799"/>
              </a:xfrm>
              <a:custGeom>
                <a:avLst/>
                <a:gdLst/>
                <a:ahLst/>
                <a:cxnLst/>
                <a:rect l="l" t="t" r="r" b="b"/>
                <a:pathLst>
                  <a:path w="714" h="847" extrusionOk="0">
                    <a:moveTo>
                      <a:pt x="13" y="372"/>
                    </a:moveTo>
                    <a:lnTo>
                      <a:pt x="0" y="508"/>
                    </a:lnTo>
                    <a:cubicBezTo>
                      <a:pt x="5" y="516"/>
                      <a:pt x="10" y="524"/>
                      <a:pt x="13" y="532"/>
                    </a:cubicBezTo>
                    <a:cubicBezTo>
                      <a:pt x="40" y="592"/>
                      <a:pt x="35" y="649"/>
                      <a:pt x="35" y="649"/>
                    </a:cubicBezTo>
                    <a:lnTo>
                      <a:pt x="332" y="846"/>
                    </a:lnTo>
                    <a:lnTo>
                      <a:pt x="713" y="288"/>
                    </a:lnTo>
                    <a:lnTo>
                      <a:pt x="687" y="0"/>
                    </a:lnTo>
                    <a:lnTo>
                      <a:pt x="309" y="569"/>
                    </a:lnTo>
                    <a:lnTo>
                      <a:pt x="13" y="37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5"/>
              <p:cNvSpPr/>
              <p:nvPr/>
            </p:nvSpPr>
            <p:spPr>
              <a:xfrm>
                <a:off x="5019675" y="3178175"/>
                <a:ext cx="6191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70" extrusionOk="0">
                    <a:moveTo>
                      <a:pt x="23" y="44"/>
                    </a:moveTo>
                    <a:cubicBezTo>
                      <a:pt x="0" y="78"/>
                      <a:pt x="10" y="124"/>
                      <a:pt x="44" y="147"/>
                    </a:cubicBezTo>
                    <a:cubicBezTo>
                      <a:pt x="77" y="169"/>
                      <a:pt x="123" y="160"/>
                      <a:pt x="146" y="126"/>
                    </a:cubicBezTo>
                    <a:cubicBezTo>
                      <a:pt x="169" y="92"/>
                      <a:pt x="159" y="46"/>
                      <a:pt x="125" y="23"/>
                    </a:cubicBezTo>
                    <a:cubicBezTo>
                      <a:pt x="91" y="0"/>
                      <a:pt x="46" y="9"/>
                      <a:pt x="23" y="4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5"/>
              <p:cNvSpPr/>
              <p:nvPr/>
            </p:nvSpPr>
            <p:spPr>
              <a:xfrm>
                <a:off x="4810125" y="3206750"/>
                <a:ext cx="476251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639" extrusionOk="0">
                    <a:moveTo>
                      <a:pt x="929" y="638"/>
                    </a:moveTo>
                    <a:cubicBezTo>
                      <a:pt x="926" y="638"/>
                      <a:pt x="923" y="637"/>
                      <a:pt x="921" y="635"/>
                    </a:cubicBezTo>
                    <a:lnTo>
                      <a:pt x="625" y="438"/>
                    </a:lnTo>
                    <a:cubicBezTo>
                      <a:pt x="621" y="435"/>
                      <a:pt x="618" y="431"/>
                      <a:pt x="618" y="425"/>
                    </a:cubicBezTo>
                    <a:cubicBezTo>
                      <a:pt x="618" y="424"/>
                      <a:pt x="618" y="314"/>
                      <a:pt x="536" y="244"/>
                    </a:cubicBezTo>
                    <a:cubicBezTo>
                      <a:pt x="474" y="190"/>
                      <a:pt x="381" y="172"/>
                      <a:pt x="259" y="190"/>
                    </a:cubicBezTo>
                    <a:cubicBezTo>
                      <a:pt x="255" y="191"/>
                      <a:pt x="252" y="190"/>
                      <a:pt x="248" y="188"/>
                    </a:cubicBezTo>
                    <a:lnTo>
                      <a:pt x="9" y="29"/>
                    </a:lnTo>
                    <a:cubicBezTo>
                      <a:pt x="2" y="24"/>
                      <a:pt x="0" y="15"/>
                      <a:pt x="5" y="8"/>
                    </a:cubicBezTo>
                    <a:cubicBezTo>
                      <a:pt x="9" y="1"/>
                      <a:pt x="19" y="0"/>
                      <a:pt x="25" y="4"/>
                    </a:cubicBezTo>
                    <a:lnTo>
                      <a:pt x="260" y="160"/>
                    </a:lnTo>
                    <a:cubicBezTo>
                      <a:pt x="388" y="142"/>
                      <a:pt x="488" y="162"/>
                      <a:pt x="556" y="221"/>
                    </a:cubicBezTo>
                    <a:cubicBezTo>
                      <a:pt x="635" y="290"/>
                      <a:pt x="645" y="388"/>
                      <a:pt x="647" y="418"/>
                    </a:cubicBezTo>
                    <a:lnTo>
                      <a:pt x="925" y="602"/>
                    </a:lnTo>
                    <a:lnTo>
                      <a:pt x="1294" y="46"/>
                    </a:lnTo>
                    <a:cubicBezTo>
                      <a:pt x="1299" y="39"/>
                      <a:pt x="1308" y="37"/>
                      <a:pt x="1315" y="42"/>
                    </a:cubicBezTo>
                    <a:cubicBezTo>
                      <a:pt x="1322" y="46"/>
                      <a:pt x="1324" y="55"/>
                      <a:pt x="1319" y="62"/>
                    </a:cubicBezTo>
                    <a:lnTo>
                      <a:pt x="941" y="631"/>
                    </a:lnTo>
                    <a:cubicBezTo>
                      <a:pt x="939" y="634"/>
                      <a:pt x="936" y="637"/>
                      <a:pt x="932" y="637"/>
                    </a:cubicBezTo>
                    <a:cubicBezTo>
                      <a:pt x="931" y="638"/>
                      <a:pt x="930" y="638"/>
                      <a:pt x="929" y="63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5032375" y="3355975"/>
                <a:ext cx="19050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54" h="324" extrusionOk="0">
                    <a:moveTo>
                      <a:pt x="37" y="323"/>
                    </a:moveTo>
                    <a:cubicBezTo>
                      <a:pt x="30" y="323"/>
                      <a:pt x="23" y="317"/>
                      <a:pt x="22" y="309"/>
                    </a:cubicBezTo>
                    <a:lnTo>
                      <a:pt x="0" y="16"/>
                    </a:lnTo>
                    <a:cubicBezTo>
                      <a:pt x="0" y="8"/>
                      <a:pt x="6" y="0"/>
                      <a:pt x="14" y="0"/>
                    </a:cubicBezTo>
                    <a:cubicBezTo>
                      <a:pt x="21" y="0"/>
                      <a:pt x="28" y="5"/>
                      <a:pt x="29" y="13"/>
                    </a:cubicBezTo>
                    <a:lnTo>
                      <a:pt x="52" y="307"/>
                    </a:lnTo>
                    <a:cubicBezTo>
                      <a:pt x="53" y="315"/>
                      <a:pt x="47" y="322"/>
                      <a:pt x="38" y="323"/>
                    </a:cubicBezTo>
                    <a:cubicBezTo>
                      <a:pt x="38" y="323"/>
                      <a:pt x="38" y="323"/>
                      <a:pt x="37" y="3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5"/>
              <p:cNvSpPr/>
              <p:nvPr/>
            </p:nvSpPr>
            <p:spPr>
              <a:xfrm>
                <a:off x="4897437" y="3265487"/>
                <a:ext cx="20637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57" h="324" extrusionOk="0">
                    <a:moveTo>
                      <a:pt x="41" y="323"/>
                    </a:moveTo>
                    <a:cubicBezTo>
                      <a:pt x="33" y="323"/>
                      <a:pt x="26" y="317"/>
                      <a:pt x="26" y="309"/>
                    </a:cubicBezTo>
                    <a:lnTo>
                      <a:pt x="1" y="17"/>
                    </a:lnTo>
                    <a:cubicBezTo>
                      <a:pt x="0" y="9"/>
                      <a:pt x="6" y="2"/>
                      <a:pt x="14" y="1"/>
                    </a:cubicBezTo>
                    <a:cubicBezTo>
                      <a:pt x="22" y="0"/>
                      <a:pt x="30" y="6"/>
                      <a:pt x="30" y="14"/>
                    </a:cubicBezTo>
                    <a:lnTo>
                      <a:pt x="55" y="307"/>
                    </a:lnTo>
                    <a:cubicBezTo>
                      <a:pt x="56" y="315"/>
                      <a:pt x="50" y="322"/>
                      <a:pt x="42" y="323"/>
                    </a:cubicBezTo>
                    <a:cubicBezTo>
                      <a:pt x="41" y="323"/>
                      <a:pt x="41" y="323"/>
                      <a:pt x="41" y="32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5"/>
              <p:cNvSpPr/>
              <p:nvPr/>
            </p:nvSpPr>
            <p:spPr>
              <a:xfrm>
                <a:off x="4932362" y="3065462"/>
                <a:ext cx="301626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66" extrusionOk="0">
                    <a:moveTo>
                      <a:pt x="819" y="565"/>
                    </a:moveTo>
                    <a:cubicBezTo>
                      <a:pt x="816" y="565"/>
                      <a:pt x="813" y="564"/>
                      <a:pt x="811" y="562"/>
                    </a:cubicBezTo>
                    <a:lnTo>
                      <a:pt x="9" y="29"/>
                    </a:lnTo>
                    <a:cubicBezTo>
                      <a:pt x="2" y="25"/>
                      <a:pt x="0" y="16"/>
                      <a:pt x="5" y="9"/>
                    </a:cubicBezTo>
                    <a:cubicBezTo>
                      <a:pt x="9" y="2"/>
                      <a:pt x="19" y="0"/>
                      <a:pt x="25" y="5"/>
                    </a:cubicBezTo>
                    <a:lnTo>
                      <a:pt x="827" y="538"/>
                    </a:lnTo>
                    <a:cubicBezTo>
                      <a:pt x="834" y="542"/>
                      <a:pt x="836" y="551"/>
                      <a:pt x="831" y="558"/>
                    </a:cubicBezTo>
                    <a:cubicBezTo>
                      <a:pt x="829" y="563"/>
                      <a:pt x="824" y="565"/>
                      <a:pt x="819" y="56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5184775" y="3322637"/>
                <a:ext cx="7620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73" extrusionOk="0">
                    <a:moveTo>
                      <a:pt x="183" y="19"/>
                    </a:moveTo>
                    <a:cubicBezTo>
                      <a:pt x="212" y="39"/>
                      <a:pt x="201" y="106"/>
                      <a:pt x="159" y="171"/>
                    </a:cubicBezTo>
                    <a:cubicBezTo>
                      <a:pt x="116" y="235"/>
                      <a:pt x="58" y="272"/>
                      <a:pt x="29" y="253"/>
                    </a:cubicBezTo>
                    <a:cubicBezTo>
                      <a:pt x="0" y="233"/>
                      <a:pt x="10" y="165"/>
                      <a:pt x="53" y="101"/>
                    </a:cubicBezTo>
                    <a:cubicBezTo>
                      <a:pt x="95" y="37"/>
                      <a:pt x="153" y="0"/>
                      <a:pt x="183" y="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 rot="-2386221">
              <a:off x="5507130" y="3213140"/>
              <a:ext cx="996930" cy="1466822"/>
              <a:chOff x="5730875" y="4884737"/>
              <a:chExt cx="996949" cy="1466849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5768975" y="5029200"/>
                <a:ext cx="220662" cy="163512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55" extrusionOk="0">
                    <a:moveTo>
                      <a:pt x="342" y="284"/>
                    </a:moveTo>
                    <a:lnTo>
                      <a:pt x="70" y="454"/>
                    </a:lnTo>
                    <a:lnTo>
                      <a:pt x="0" y="342"/>
                    </a:lnTo>
                    <a:lnTo>
                      <a:pt x="543" y="0"/>
                    </a:lnTo>
                    <a:lnTo>
                      <a:pt x="614" y="113"/>
                    </a:lnTo>
                    <a:lnTo>
                      <a:pt x="342" y="2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5730875" y="4884737"/>
                <a:ext cx="217487" cy="258763"/>
              </a:xfrm>
              <a:custGeom>
                <a:avLst/>
                <a:gdLst/>
                <a:ahLst/>
                <a:cxnLst/>
                <a:rect l="l" t="t" r="r" b="b"/>
                <a:pathLst>
                  <a:path w="606" h="719" extrusionOk="0">
                    <a:moveTo>
                      <a:pt x="605" y="432"/>
                    </a:moveTo>
                    <a:lnTo>
                      <a:pt x="150" y="718"/>
                    </a:lnTo>
                    <a:lnTo>
                      <a:pt x="14" y="117"/>
                    </a:lnTo>
                    <a:cubicBezTo>
                      <a:pt x="0" y="50"/>
                      <a:pt x="73" y="0"/>
                      <a:pt x="130" y="37"/>
                    </a:cubicBezTo>
                    <a:lnTo>
                      <a:pt x="605" y="43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5"/>
              <p:cNvSpPr/>
              <p:nvPr/>
            </p:nvSpPr>
            <p:spPr>
              <a:xfrm>
                <a:off x="6465887" y="6154737"/>
                <a:ext cx="261937" cy="196849"/>
              </a:xfrm>
              <a:custGeom>
                <a:avLst/>
                <a:gdLst/>
                <a:ahLst/>
                <a:cxnLst/>
                <a:rect l="l" t="t" r="r" b="b"/>
                <a:pathLst>
                  <a:path w="726" h="546" extrusionOk="0">
                    <a:moveTo>
                      <a:pt x="632" y="0"/>
                    </a:moveTo>
                    <a:lnTo>
                      <a:pt x="725" y="148"/>
                    </a:lnTo>
                    <a:cubicBezTo>
                      <a:pt x="725" y="148"/>
                      <a:pt x="671" y="221"/>
                      <a:pt x="432" y="372"/>
                    </a:cubicBezTo>
                    <a:lnTo>
                      <a:pt x="422" y="378"/>
                    </a:lnTo>
                    <a:cubicBezTo>
                      <a:pt x="182" y="528"/>
                      <a:pt x="93" y="545"/>
                      <a:pt x="93" y="545"/>
                    </a:cubicBezTo>
                    <a:lnTo>
                      <a:pt x="0" y="396"/>
                    </a:lnTo>
                    <a:cubicBezTo>
                      <a:pt x="0" y="396"/>
                      <a:pt x="89" y="379"/>
                      <a:pt x="329" y="230"/>
                    </a:cubicBezTo>
                    <a:lnTo>
                      <a:pt x="339" y="224"/>
                    </a:lnTo>
                    <a:cubicBezTo>
                      <a:pt x="578" y="73"/>
                      <a:pt x="632" y="0"/>
                      <a:pt x="63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5"/>
              <p:cNvSpPr/>
              <p:nvPr/>
            </p:nvSpPr>
            <p:spPr>
              <a:xfrm>
                <a:off x="5813425" y="5114925"/>
                <a:ext cx="881064" cy="1182683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84" extrusionOk="0">
                    <a:moveTo>
                      <a:pt x="630" y="0"/>
                    </a:moveTo>
                    <a:lnTo>
                      <a:pt x="2448" y="2887"/>
                    </a:lnTo>
                    <a:cubicBezTo>
                      <a:pt x="2448" y="2887"/>
                      <a:pt x="2394" y="2960"/>
                      <a:pt x="2155" y="3111"/>
                    </a:cubicBezTo>
                    <a:lnTo>
                      <a:pt x="2145" y="3117"/>
                    </a:lnTo>
                    <a:cubicBezTo>
                      <a:pt x="1905" y="3266"/>
                      <a:pt x="1816" y="3283"/>
                      <a:pt x="1816" y="3283"/>
                    </a:cubicBezTo>
                    <a:lnTo>
                      <a:pt x="0" y="398"/>
                    </a:lnTo>
                    <a:cubicBezTo>
                      <a:pt x="24" y="392"/>
                      <a:pt x="118" y="361"/>
                      <a:pt x="322" y="233"/>
                    </a:cubicBezTo>
                    <a:lnTo>
                      <a:pt x="333" y="227"/>
                    </a:lnTo>
                    <a:cubicBezTo>
                      <a:pt x="571" y="76"/>
                      <a:pt x="625" y="4"/>
                      <a:pt x="625" y="4"/>
                    </a:cubicBezTo>
                    <a:lnTo>
                      <a:pt x="63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5778500" y="5060950"/>
                <a:ext cx="261936" cy="19843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50" extrusionOk="0">
                    <a:moveTo>
                      <a:pt x="631" y="0"/>
                    </a:moveTo>
                    <a:lnTo>
                      <a:pt x="726" y="151"/>
                    </a:lnTo>
                    <a:lnTo>
                      <a:pt x="721" y="155"/>
                    </a:lnTo>
                    <a:cubicBezTo>
                      <a:pt x="721" y="155"/>
                      <a:pt x="667" y="227"/>
                      <a:pt x="429" y="378"/>
                    </a:cubicBezTo>
                    <a:lnTo>
                      <a:pt x="418" y="384"/>
                    </a:lnTo>
                    <a:cubicBezTo>
                      <a:pt x="214" y="512"/>
                      <a:pt x="120" y="543"/>
                      <a:pt x="96" y="549"/>
                    </a:cubicBezTo>
                    <a:lnTo>
                      <a:pt x="0" y="396"/>
                    </a:lnTo>
                    <a:lnTo>
                      <a:pt x="631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5"/>
              <p:cNvSpPr/>
              <p:nvPr/>
            </p:nvSpPr>
            <p:spPr>
              <a:xfrm>
                <a:off x="5788025" y="5064125"/>
                <a:ext cx="207962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372" extrusionOk="0">
                    <a:moveTo>
                      <a:pt x="15" y="371"/>
                    </a:moveTo>
                    <a:cubicBezTo>
                      <a:pt x="11" y="371"/>
                      <a:pt x="6" y="369"/>
                      <a:pt x="4" y="365"/>
                    </a:cubicBezTo>
                    <a:cubicBezTo>
                      <a:pt x="0" y="358"/>
                      <a:pt x="2" y="350"/>
                      <a:pt x="8" y="346"/>
                    </a:cubicBezTo>
                    <a:lnTo>
                      <a:pt x="552" y="4"/>
                    </a:lnTo>
                    <a:cubicBezTo>
                      <a:pt x="559" y="0"/>
                      <a:pt x="567" y="2"/>
                      <a:pt x="571" y="9"/>
                    </a:cubicBezTo>
                    <a:cubicBezTo>
                      <a:pt x="575" y="15"/>
                      <a:pt x="573" y="24"/>
                      <a:pt x="567" y="28"/>
                    </a:cubicBezTo>
                    <a:lnTo>
                      <a:pt x="23" y="369"/>
                    </a:lnTo>
                    <a:cubicBezTo>
                      <a:pt x="20" y="371"/>
                      <a:pt x="18" y="371"/>
                      <a:pt x="15" y="37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5"/>
              <p:cNvSpPr/>
              <p:nvPr/>
            </p:nvSpPr>
            <p:spPr>
              <a:xfrm>
                <a:off x="5778500" y="5033962"/>
                <a:ext cx="176212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16" extrusionOk="0">
                    <a:moveTo>
                      <a:pt x="16" y="315"/>
                    </a:moveTo>
                    <a:cubicBezTo>
                      <a:pt x="12" y="315"/>
                      <a:pt x="7" y="313"/>
                      <a:pt x="4" y="309"/>
                    </a:cubicBezTo>
                    <a:cubicBezTo>
                      <a:pt x="0" y="303"/>
                      <a:pt x="2" y="294"/>
                      <a:pt x="9" y="290"/>
                    </a:cubicBezTo>
                    <a:lnTo>
                      <a:pt x="464" y="4"/>
                    </a:lnTo>
                    <a:cubicBezTo>
                      <a:pt x="470" y="0"/>
                      <a:pt x="479" y="2"/>
                      <a:pt x="483" y="9"/>
                    </a:cubicBezTo>
                    <a:cubicBezTo>
                      <a:pt x="487" y="15"/>
                      <a:pt x="485" y="24"/>
                      <a:pt x="478" y="28"/>
                    </a:cubicBezTo>
                    <a:lnTo>
                      <a:pt x="23" y="313"/>
                    </a:lnTo>
                    <a:cubicBezTo>
                      <a:pt x="21" y="315"/>
                      <a:pt x="19" y="315"/>
                      <a:pt x="16" y="31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5"/>
              <p:cNvSpPr/>
              <p:nvPr/>
            </p:nvSpPr>
            <p:spPr>
              <a:xfrm>
                <a:off x="5746750" y="4897437"/>
                <a:ext cx="30162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85" h="171" extrusionOk="0">
                    <a:moveTo>
                      <a:pt x="15" y="170"/>
                    </a:moveTo>
                    <a:cubicBezTo>
                      <a:pt x="12" y="170"/>
                      <a:pt x="9" y="169"/>
                      <a:pt x="6" y="167"/>
                    </a:cubicBezTo>
                    <a:cubicBezTo>
                      <a:pt x="1" y="161"/>
                      <a:pt x="0" y="153"/>
                      <a:pt x="5" y="147"/>
                    </a:cubicBezTo>
                    <a:cubicBezTo>
                      <a:pt x="38" y="111"/>
                      <a:pt x="56" y="62"/>
                      <a:pt x="56" y="13"/>
                    </a:cubicBezTo>
                    <a:cubicBezTo>
                      <a:pt x="56" y="6"/>
                      <a:pt x="62" y="0"/>
                      <a:pt x="69" y="0"/>
                    </a:cubicBezTo>
                    <a:cubicBezTo>
                      <a:pt x="69" y="0"/>
                      <a:pt x="69" y="0"/>
                      <a:pt x="70" y="0"/>
                    </a:cubicBezTo>
                    <a:cubicBezTo>
                      <a:pt x="77" y="0"/>
                      <a:pt x="83" y="6"/>
                      <a:pt x="83" y="13"/>
                    </a:cubicBezTo>
                    <a:cubicBezTo>
                      <a:pt x="84" y="69"/>
                      <a:pt x="63" y="124"/>
                      <a:pt x="26" y="165"/>
                    </a:cubicBezTo>
                    <a:cubicBezTo>
                      <a:pt x="23" y="168"/>
                      <a:pt x="19" y="170"/>
                      <a:pt x="15" y="1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5"/>
              <p:cNvSpPr/>
              <p:nvPr/>
            </p:nvSpPr>
            <p:spPr>
              <a:xfrm>
                <a:off x="6442075" y="6116637"/>
                <a:ext cx="23812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426" extrusionOk="0">
                    <a:moveTo>
                      <a:pt x="15" y="425"/>
                    </a:moveTo>
                    <a:cubicBezTo>
                      <a:pt x="8" y="425"/>
                      <a:pt x="2" y="421"/>
                      <a:pt x="1" y="414"/>
                    </a:cubicBezTo>
                    <a:cubicBezTo>
                      <a:pt x="0" y="407"/>
                      <a:pt x="5" y="400"/>
                      <a:pt x="12" y="398"/>
                    </a:cubicBezTo>
                    <a:cubicBezTo>
                      <a:pt x="13" y="398"/>
                      <a:pt x="103" y="379"/>
                      <a:pt x="336" y="234"/>
                    </a:cubicBezTo>
                    <a:lnTo>
                      <a:pt x="346" y="227"/>
                    </a:lnTo>
                    <a:cubicBezTo>
                      <a:pt x="578" y="80"/>
                      <a:pt x="634" y="8"/>
                      <a:pt x="635" y="7"/>
                    </a:cubicBezTo>
                    <a:cubicBezTo>
                      <a:pt x="639" y="1"/>
                      <a:pt x="648" y="0"/>
                      <a:pt x="654" y="4"/>
                    </a:cubicBezTo>
                    <a:cubicBezTo>
                      <a:pt x="660" y="9"/>
                      <a:pt x="661" y="17"/>
                      <a:pt x="657" y="24"/>
                    </a:cubicBezTo>
                    <a:cubicBezTo>
                      <a:pt x="655" y="27"/>
                      <a:pt x="599" y="100"/>
                      <a:pt x="361" y="250"/>
                    </a:cubicBezTo>
                    <a:lnTo>
                      <a:pt x="350" y="257"/>
                    </a:lnTo>
                    <a:cubicBezTo>
                      <a:pt x="111" y="406"/>
                      <a:pt x="21" y="424"/>
                      <a:pt x="17" y="425"/>
                    </a:cubicBezTo>
                    <a:cubicBezTo>
                      <a:pt x="16" y="425"/>
                      <a:pt x="15" y="425"/>
                      <a:pt x="15" y="4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5"/>
              <p:cNvSpPr/>
              <p:nvPr/>
            </p:nvSpPr>
            <p:spPr>
              <a:xfrm>
                <a:off x="6405562" y="6059487"/>
                <a:ext cx="23812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27" extrusionOk="0">
                    <a:moveTo>
                      <a:pt x="15" y="426"/>
                    </a:moveTo>
                    <a:cubicBezTo>
                      <a:pt x="9" y="426"/>
                      <a:pt x="3" y="421"/>
                      <a:pt x="2" y="415"/>
                    </a:cubicBezTo>
                    <a:cubicBezTo>
                      <a:pt x="0" y="407"/>
                      <a:pt x="5" y="400"/>
                      <a:pt x="13" y="399"/>
                    </a:cubicBezTo>
                    <a:cubicBezTo>
                      <a:pt x="14" y="398"/>
                      <a:pt x="103" y="379"/>
                      <a:pt x="337" y="234"/>
                    </a:cubicBezTo>
                    <a:lnTo>
                      <a:pt x="347" y="228"/>
                    </a:lnTo>
                    <a:cubicBezTo>
                      <a:pt x="579" y="81"/>
                      <a:pt x="635" y="8"/>
                      <a:pt x="636" y="8"/>
                    </a:cubicBezTo>
                    <a:cubicBezTo>
                      <a:pt x="640" y="1"/>
                      <a:pt x="649" y="0"/>
                      <a:pt x="655" y="5"/>
                    </a:cubicBezTo>
                    <a:cubicBezTo>
                      <a:pt x="661" y="9"/>
                      <a:pt x="662" y="18"/>
                      <a:pt x="658" y="24"/>
                    </a:cubicBezTo>
                    <a:cubicBezTo>
                      <a:pt x="655" y="27"/>
                      <a:pt x="600" y="100"/>
                      <a:pt x="361" y="251"/>
                    </a:cubicBezTo>
                    <a:lnTo>
                      <a:pt x="351" y="257"/>
                    </a:lnTo>
                    <a:cubicBezTo>
                      <a:pt x="112" y="406"/>
                      <a:pt x="22" y="425"/>
                      <a:pt x="18" y="426"/>
                    </a:cubicBezTo>
                    <a:cubicBezTo>
                      <a:pt x="17" y="426"/>
                      <a:pt x="16" y="426"/>
                      <a:pt x="15" y="4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5"/>
              <p:cNvSpPr/>
              <p:nvPr/>
            </p:nvSpPr>
            <p:spPr>
              <a:xfrm>
                <a:off x="5891212" y="5245100"/>
                <a:ext cx="23812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27" extrusionOk="0">
                    <a:moveTo>
                      <a:pt x="15" y="426"/>
                    </a:moveTo>
                    <a:cubicBezTo>
                      <a:pt x="9" y="426"/>
                      <a:pt x="3" y="421"/>
                      <a:pt x="2" y="415"/>
                    </a:cubicBezTo>
                    <a:cubicBezTo>
                      <a:pt x="0" y="407"/>
                      <a:pt x="5" y="400"/>
                      <a:pt x="13" y="399"/>
                    </a:cubicBezTo>
                    <a:cubicBezTo>
                      <a:pt x="14" y="399"/>
                      <a:pt x="103" y="380"/>
                      <a:pt x="336" y="234"/>
                    </a:cubicBezTo>
                    <a:lnTo>
                      <a:pt x="347" y="228"/>
                    </a:lnTo>
                    <a:cubicBezTo>
                      <a:pt x="579" y="81"/>
                      <a:pt x="635" y="8"/>
                      <a:pt x="636" y="8"/>
                    </a:cubicBezTo>
                    <a:cubicBezTo>
                      <a:pt x="640" y="2"/>
                      <a:pt x="649" y="0"/>
                      <a:pt x="655" y="5"/>
                    </a:cubicBezTo>
                    <a:cubicBezTo>
                      <a:pt x="661" y="9"/>
                      <a:pt x="662" y="18"/>
                      <a:pt x="658" y="24"/>
                    </a:cubicBezTo>
                    <a:cubicBezTo>
                      <a:pt x="655" y="27"/>
                      <a:pt x="600" y="100"/>
                      <a:pt x="361" y="251"/>
                    </a:cubicBezTo>
                    <a:lnTo>
                      <a:pt x="351" y="257"/>
                    </a:lnTo>
                    <a:cubicBezTo>
                      <a:pt x="112" y="407"/>
                      <a:pt x="22" y="425"/>
                      <a:pt x="18" y="426"/>
                    </a:cubicBezTo>
                    <a:cubicBezTo>
                      <a:pt x="17" y="426"/>
                      <a:pt x="16" y="426"/>
                      <a:pt x="15" y="426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5"/>
              <p:cNvSpPr/>
              <p:nvPr/>
            </p:nvSpPr>
            <p:spPr>
              <a:xfrm>
                <a:off x="5856287" y="5187950"/>
                <a:ext cx="238125" cy="153987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26" extrusionOk="0">
                    <a:moveTo>
                      <a:pt x="15" y="425"/>
                    </a:moveTo>
                    <a:cubicBezTo>
                      <a:pt x="9" y="425"/>
                      <a:pt x="3" y="421"/>
                      <a:pt x="2" y="414"/>
                    </a:cubicBezTo>
                    <a:cubicBezTo>
                      <a:pt x="0" y="407"/>
                      <a:pt x="5" y="400"/>
                      <a:pt x="13" y="398"/>
                    </a:cubicBezTo>
                    <a:cubicBezTo>
                      <a:pt x="13" y="398"/>
                      <a:pt x="103" y="379"/>
                      <a:pt x="336" y="234"/>
                    </a:cubicBezTo>
                    <a:lnTo>
                      <a:pt x="347" y="227"/>
                    </a:lnTo>
                    <a:cubicBezTo>
                      <a:pt x="579" y="80"/>
                      <a:pt x="635" y="8"/>
                      <a:pt x="635" y="7"/>
                    </a:cubicBezTo>
                    <a:cubicBezTo>
                      <a:pt x="640" y="1"/>
                      <a:pt x="649" y="0"/>
                      <a:pt x="655" y="4"/>
                    </a:cubicBezTo>
                    <a:cubicBezTo>
                      <a:pt x="661" y="9"/>
                      <a:pt x="662" y="17"/>
                      <a:pt x="657" y="24"/>
                    </a:cubicBezTo>
                    <a:cubicBezTo>
                      <a:pt x="655" y="27"/>
                      <a:pt x="599" y="100"/>
                      <a:pt x="361" y="250"/>
                    </a:cubicBezTo>
                    <a:lnTo>
                      <a:pt x="351" y="257"/>
                    </a:lnTo>
                    <a:cubicBezTo>
                      <a:pt x="112" y="406"/>
                      <a:pt x="21" y="424"/>
                      <a:pt x="18" y="425"/>
                    </a:cubicBezTo>
                    <a:cubicBezTo>
                      <a:pt x="17" y="425"/>
                      <a:pt x="16" y="425"/>
                      <a:pt x="15" y="42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5"/>
              <p:cNvSpPr/>
              <p:nvPr/>
            </p:nvSpPr>
            <p:spPr>
              <a:xfrm>
                <a:off x="6005512" y="5357812"/>
                <a:ext cx="536575" cy="760411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2114" extrusionOk="0">
                    <a:moveTo>
                      <a:pt x="342" y="85"/>
                    </a:moveTo>
                    <a:lnTo>
                      <a:pt x="1439" y="1826"/>
                    </a:lnTo>
                    <a:cubicBezTo>
                      <a:pt x="1489" y="1906"/>
                      <a:pt x="1465" y="2013"/>
                      <a:pt x="1385" y="2063"/>
                    </a:cubicBezTo>
                    <a:cubicBezTo>
                      <a:pt x="1305" y="2113"/>
                      <a:pt x="1198" y="2089"/>
                      <a:pt x="1148" y="2009"/>
                    </a:cubicBezTo>
                    <a:lnTo>
                      <a:pt x="50" y="268"/>
                    </a:lnTo>
                    <a:cubicBezTo>
                      <a:pt x="0" y="188"/>
                      <a:pt x="24" y="82"/>
                      <a:pt x="104" y="31"/>
                    </a:cubicBezTo>
                    <a:cubicBezTo>
                      <a:pt x="145" y="6"/>
                      <a:pt x="191" y="0"/>
                      <a:pt x="234" y="9"/>
                    </a:cubicBezTo>
                    <a:cubicBezTo>
                      <a:pt x="277" y="19"/>
                      <a:pt x="316" y="45"/>
                      <a:pt x="342" y="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4" name="Google Shape;984;p35"/>
            <p:cNvGrpSpPr/>
            <p:nvPr/>
          </p:nvGrpSpPr>
          <p:grpSpPr>
            <a:xfrm rot="1723265">
              <a:off x="6758569" y="1586793"/>
              <a:ext cx="616726" cy="294504"/>
              <a:chOff x="3406775" y="2479675"/>
              <a:chExt cx="847727" cy="404813"/>
            </a:xfrm>
          </p:grpSpPr>
          <p:sp>
            <p:nvSpPr>
              <p:cNvPr id="985" name="Google Shape;985;p35"/>
              <p:cNvSpPr/>
              <p:nvPr/>
            </p:nvSpPr>
            <p:spPr>
              <a:xfrm>
                <a:off x="3406775" y="2479675"/>
                <a:ext cx="847727" cy="295276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820" extrusionOk="0">
                    <a:moveTo>
                      <a:pt x="2352" y="690"/>
                    </a:moveTo>
                    <a:cubicBezTo>
                      <a:pt x="2302" y="733"/>
                      <a:pt x="2253" y="776"/>
                      <a:pt x="2203" y="819"/>
                    </a:cubicBezTo>
                    <a:cubicBezTo>
                      <a:pt x="2109" y="752"/>
                      <a:pt x="2051" y="632"/>
                      <a:pt x="2068" y="516"/>
                    </a:cubicBezTo>
                    <a:cubicBezTo>
                      <a:pt x="1955" y="567"/>
                      <a:pt x="1805" y="502"/>
                      <a:pt x="1766" y="384"/>
                    </a:cubicBezTo>
                    <a:cubicBezTo>
                      <a:pt x="1711" y="450"/>
                      <a:pt x="1613" y="476"/>
                      <a:pt x="1533" y="446"/>
                    </a:cubicBezTo>
                    <a:cubicBezTo>
                      <a:pt x="1452" y="417"/>
                      <a:pt x="1395" y="334"/>
                      <a:pt x="1395" y="249"/>
                    </a:cubicBezTo>
                    <a:cubicBezTo>
                      <a:pt x="1258" y="326"/>
                      <a:pt x="1065" y="285"/>
                      <a:pt x="972" y="159"/>
                    </a:cubicBezTo>
                    <a:cubicBezTo>
                      <a:pt x="894" y="252"/>
                      <a:pt x="740" y="269"/>
                      <a:pt x="643" y="195"/>
                    </a:cubicBezTo>
                    <a:cubicBezTo>
                      <a:pt x="606" y="336"/>
                      <a:pt x="453" y="436"/>
                      <a:pt x="309" y="413"/>
                    </a:cubicBezTo>
                    <a:cubicBezTo>
                      <a:pt x="336" y="483"/>
                      <a:pt x="328" y="566"/>
                      <a:pt x="287" y="630"/>
                    </a:cubicBezTo>
                    <a:cubicBezTo>
                      <a:pt x="258" y="676"/>
                      <a:pt x="212" y="711"/>
                      <a:pt x="160" y="728"/>
                    </a:cubicBezTo>
                    <a:cubicBezTo>
                      <a:pt x="107" y="698"/>
                      <a:pt x="53" y="668"/>
                      <a:pt x="0" y="639"/>
                    </a:cubicBezTo>
                    <a:cubicBezTo>
                      <a:pt x="56" y="630"/>
                      <a:pt x="108" y="603"/>
                      <a:pt x="146" y="561"/>
                    </a:cubicBezTo>
                    <a:cubicBezTo>
                      <a:pt x="208" y="493"/>
                      <a:pt x="227" y="389"/>
                      <a:pt x="193" y="304"/>
                    </a:cubicBezTo>
                    <a:cubicBezTo>
                      <a:pt x="363" y="310"/>
                      <a:pt x="526" y="172"/>
                      <a:pt x="548" y="3"/>
                    </a:cubicBezTo>
                    <a:cubicBezTo>
                      <a:pt x="665" y="124"/>
                      <a:pt x="885" y="123"/>
                      <a:pt x="1001" y="0"/>
                    </a:cubicBezTo>
                    <a:cubicBezTo>
                      <a:pt x="1095" y="135"/>
                      <a:pt x="1303" y="172"/>
                      <a:pt x="1439" y="78"/>
                    </a:cubicBezTo>
                    <a:cubicBezTo>
                      <a:pt x="1455" y="156"/>
                      <a:pt x="1513" y="224"/>
                      <a:pt x="1587" y="251"/>
                    </a:cubicBezTo>
                    <a:cubicBezTo>
                      <a:pt x="1662" y="278"/>
                      <a:pt x="1750" y="263"/>
                      <a:pt x="1812" y="213"/>
                    </a:cubicBezTo>
                    <a:cubicBezTo>
                      <a:pt x="1869" y="353"/>
                      <a:pt x="2044" y="432"/>
                      <a:pt x="2187" y="382"/>
                    </a:cubicBezTo>
                    <a:cubicBezTo>
                      <a:pt x="2147" y="497"/>
                      <a:pt x="2230" y="639"/>
                      <a:pt x="2351" y="660"/>
                    </a:cubicBezTo>
                    <a:cubicBezTo>
                      <a:pt x="2350" y="670"/>
                      <a:pt x="2351" y="680"/>
                      <a:pt x="2352" y="69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5"/>
              <p:cNvSpPr/>
              <p:nvPr/>
            </p:nvSpPr>
            <p:spPr>
              <a:xfrm>
                <a:off x="3463925" y="2536825"/>
                <a:ext cx="736601" cy="347663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965" extrusionOk="0">
                    <a:moveTo>
                      <a:pt x="2043" y="660"/>
                    </a:moveTo>
                    <a:cubicBezTo>
                      <a:pt x="1927" y="762"/>
                      <a:pt x="1810" y="863"/>
                      <a:pt x="1694" y="964"/>
                    </a:cubicBezTo>
                    <a:cubicBezTo>
                      <a:pt x="1673" y="860"/>
                      <a:pt x="1604" y="767"/>
                      <a:pt x="1512" y="717"/>
                    </a:cubicBezTo>
                    <a:cubicBezTo>
                      <a:pt x="1416" y="665"/>
                      <a:pt x="1296" y="658"/>
                      <a:pt x="1195" y="701"/>
                    </a:cubicBezTo>
                    <a:cubicBezTo>
                      <a:pt x="1114" y="549"/>
                      <a:pt x="927" y="462"/>
                      <a:pt x="759" y="497"/>
                    </a:cubicBezTo>
                    <a:cubicBezTo>
                      <a:pt x="604" y="529"/>
                      <a:pt x="476" y="662"/>
                      <a:pt x="445" y="817"/>
                    </a:cubicBezTo>
                    <a:cubicBezTo>
                      <a:pt x="297" y="734"/>
                      <a:pt x="148" y="651"/>
                      <a:pt x="0" y="569"/>
                    </a:cubicBezTo>
                    <a:cubicBezTo>
                      <a:pt x="52" y="552"/>
                      <a:pt x="98" y="517"/>
                      <a:pt x="127" y="471"/>
                    </a:cubicBezTo>
                    <a:cubicBezTo>
                      <a:pt x="168" y="407"/>
                      <a:pt x="176" y="324"/>
                      <a:pt x="149" y="254"/>
                    </a:cubicBezTo>
                    <a:cubicBezTo>
                      <a:pt x="293" y="277"/>
                      <a:pt x="446" y="177"/>
                      <a:pt x="483" y="36"/>
                    </a:cubicBezTo>
                    <a:cubicBezTo>
                      <a:pt x="580" y="110"/>
                      <a:pt x="734" y="93"/>
                      <a:pt x="812" y="0"/>
                    </a:cubicBezTo>
                    <a:cubicBezTo>
                      <a:pt x="905" y="126"/>
                      <a:pt x="1098" y="167"/>
                      <a:pt x="1235" y="90"/>
                    </a:cubicBezTo>
                    <a:cubicBezTo>
                      <a:pt x="1235" y="175"/>
                      <a:pt x="1292" y="258"/>
                      <a:pt x="1373" y="287"/>
                    </a:cubicBezTo>
                    <a:cubicBezTo>
                      <a:pt x="1453" y="317"/>
                      <a:pt x="1551" y="291"/>
                      <a:pt x="1606" y="225"/>
                    </a:cubicBezTo>
                    <a:cubicBezTo>
                      <a:pt x="1645" y="343"/>
                      <a:pt x="1795" y="408"/>
                      <a:pt x="1908" y="357"/>
                    </a:cubicBezTo>
                    <a:cubicBezTo>
                      <a:pt x="1891" y="473"/>
                      <a:pt x="1949" y="593"/>
                      <a:pt x="2043" y="66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5"/>
              <p:cNvSpPr/>
              <p:nvPr/>
            </p:nvSpPr>
            <p:spPr>
              <a:xfrm>
                <a:off x="3738562" y="2557462"/>
                <a:ext cx="23812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64" h="362" extrusionOk="0">
                    <a:moveTo>
                      <a:pt x="16" y="361"/>
                    </a:moveTo>
                    <a:cubicBezTo>
                      <a:pt x="15" y="361"/>
                      <a:pt x="15" y="361"/>
                      <a:pt x="14" y="360"/>
                    </a:cubicBezTo>
                    <a:cubicBezTo>
                      <a:pt x="6" y="360"/>
                      <a:pt x="0" y="352"/>
                      <a:pt x="1" y="344"/>
                    </a:cubicBezTo>
                    <a:lnTo>
                      <a:pt x="33" y="14"/>
                    </a:lnTo>
                    <a:cubicBezTo>
                      <a:pt x="33" y="6"/>
                      <a:pt x="41" y="0"/>
                      <a:pt x="49" y="1"/>
                    </a:cubicBezTo>
                    <a:cubicBezTo>
                      <a:pt x="57" y="1"/>
                      <a:pt x="63" y="9"/>
                      <a:pt x="62" y="17"/>
                    </a:cubicBezTo>
                    <a:lnTo>
                      <a:pt x="30" y="347"/>
                    </a:lnTo>
                    <a:cubicBezTo>
                      <a:pt x="30" y="355"/>
                      <a:pt x="23" y="361"/>
                      <a:pt x="16" y="3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5"/>
              <p:cNvSpPr/>
              <p:nvPr/>
            </p:nvSpPr>
            <p:spPr>
              <a:xfrm>
                <a:off x="3760787" y="2632075"/>
                <a:ext cx="1587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153" extrusionOk="0">
                    <a:moveTo>
                      <a:pt x="16" y="152"/>
                    </a:moveTo>
                    <a:cubicBezTo>
                      <a:pt x="16" y="152"/>
                      <a:pt x="15" y="152"/>
                      <a:pt x="15" y="151"/>
                    </a:cubicBezTo>
                    <a:cubicBezTo>
                      <a:pt x="6" y="151"/>
                      <a:pt x="0" y="143"/>
                      <a:pt x="1" y="135"/>
                    </a:cubicBezTo>
                    <a:lnTo>
                      <a:pt x="14" y="14"/>
                    </a:lnTo>
                    <a:cubicBezTo>
                      <a:pt x="15" y="5"/>
                      <a:pt x="23" y="0"/>
                      <a:pt x="31" y="0"/>
                    </a:cubicBezTo>
                    <a:cubicBezTo>
                      <a:pt x="39" y="1"/>
                      <a:pt x="45" y="9"/>
                      <a:pt x="44" y="17"/>
                    </a:cubicBezTo>
                    <a:lnTo>
                      <a:pt x="31" y="138"/>
                    </a:lnTo>
                    <a:cubicBezTo>
                      <a:pt x="30" y="146"/>
                      <a:pt x="24" y="152"/>
                      <a:pt x="16" y="1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5"/>
              <p:cNvSpPr/>
              <p:nvPr/>
            </p:nvSpPr>
            <p:spPr>
              <a:xfrm>
                <a:off x="3894137" y="2654300"/>
                <a:ext cx="53975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1" extrusionOk="0">
                    <a:moveTo>
                      <a:pt x="17" y="310"/>
                    </a:moveTo>
                    <a:cubicBezTo>
                      <a:pt x="15" y="310"/>
                      <a:pt x="13" y="310"/>
                      <a:pt x="12" y="309"/>
                    </a:cubicBezTo>
                    <a:cubicBezTo>
                      <a:pt x="4" y="306"/>
                      <a:pt x="0" y="297"/>
                      <a:pt x="4" y="290"/>
                    </a:cubicBezTo>
                    <a:lnTo>
                      <a:pt x="121" y="11"/>
                    </a:lnTo>
                    <a:cubicBezTo>
                      <a:pt x="124" y="3"/>
                      <a:pt x="133" y="0"/>
                      <a:pt x="140" y="3"/>
                    </a:cubicBezTo>
                    <a:cubicBezTo>
                      <a:pt x="148" y="6"/>
                      <a:pt x="151" y="15"/>
                      <a:pt x="148" y="22"/>
                    </a:cubicBezTo>
                    <a:lnTo>
                      <a:pt x="31" y="301"/>
                    </a:lnTo>
                    <a:cubicBezTo>
                      <a:pt x="29" y="307"/>
                      <a:pt x="23" y="310"/>
                      <a:pt x="17" y="3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0" name="Google Shape;990;p35"/>
            <p:cNvSpPr/>
            <p:nvPr/>
          </p:nvSpPr>
          <p:spPr>
            <a:xfrm>
              <a:off x="7063488" y="3527587"/>
              <a:ext cx="455611" cy="538163"/>
            </a:xfrm>
            <a:custGeom>
              <a:avLst/>
              <a:gdLst/>
              <a:ahLst/>
              <a:cxnLst/>
              <a:rect l="l" t="t" r="r" b="b"/>
              <a:pathLst>
                <a:path w="1266" h="1493" extrusionOk="0">
                  <a:moveTo>
                    <a:pt x="1265" y="180"/>
                  </a:moveTo>
                  <a:lnTo>
                    <a:pt x="1205" y="1492"/>
                  </a:lnTo>
                  <a:lnTo>
                    <a:pt x="796" y="1353"/>
                  </a:lnTo>
                  <a:lnTo>
                    <a:pt x="829" y="1108"/>
                  </a:lnTo>
                  <a:lnTo>
                    <a:pt x="520" y="1003"/>
                  </a:lnTo>
                  <a:lnTo>
                    <a:pt x="391" y="1216"/>
                  </a:lnTo>
                  <a:lnTo>
                    <a:pt x="0" y="1083"/>
                  </a:lnTo>
                  <a:lnTo>
                    <a:pt x="736" y="0"/>
                  </a:lnTo>
                  <a:lnTo>
                    <a:pt x="1265" y="180"/>
                  </a:lnTo>
                  <a:close/>
                  <a:moveTo>
                    <a:pt x="860" y="880"/>
                  </a:moveTo>
                  <a:lnTo>
                    <a:pt x="924" y="320"/>
                  </a:lnTo>
                  <a:lnTo>
                    <a:pt x="629" y="802"/>
                  </a:lnTo>
                  <a:lnTo>
                    <a:pt x="860" y="8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1" name="Google Shape;991;p35"/>
            <p:cNvCxnSpPr/>
            <p:nvPr/>
          </p:nvCxnSpPr>
          <p:spPr>
            <a:xfrm flipH="1">
              <a:off x="7126467" y="3691063"/>
              <a:ext cx="152100" cy="211200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2" name="Google Shape;992;p35"/>
            <p:cNvSpPr/>
            <p:nvPr/>
          </p:nvSpPr>
          <p:spPr>
            <a:xfrm>
              <a:off x="7571650" y="3056537"/>
              <a:ext cx="293687" cy="392112"/>
            </a:xfrm>
            <a:custGeom>
              <a:avLst/>
              <a:gdLst/>
              <a:ahLst/>
              <a:cxnLst/>
              <a:rect l="l" t="t" r="r" b="b"/>
              <a:pathLst>
                <a:path w="816" h="1088" extrusionOk="0">
                  <a:moveTo>
                    <a:pt x="635" y="654"/>
                  </a:moveTo>
                  <a:lnTo>
                    <a:pt x="0" y="1087"/>
                  </a:lnTo>
                  <a:lnTo>
                    <a:pt x="238" y="627"/>
                  </a:lnTo>
                  <a:lnTo>
                    <a:pt x="104" y="565"/>
                  </a:lnTo>
                  <a:lnTo>
                    <a:pt x="388" y="0"/>
                  </a:lnTo>
                  <a:lnTo>
                    <a:pt x="815" y="201"/>
                  </a:lnTo>
                  <a:lnTo>
                    <a:pt x="428" y="556"/>
                  </a:lnTo>
                  <a:lnTo>
                    <a:pt x="635" y="65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7408137" y="3100987"/>
              <a:ext cx="147637" cy="317499"/>
            </a:xfrm>
            <a:custGeom>
              <a:avLst/>
              <a:gdLst/>
              <a:ahLst/>
              <a:cxnLst/>
              <a:rect l="l" t="t" r="r" b="b"/>
              <a:pathLst>
                <a:path w="410" h="881" extrusionOk="0">
                  <a:moveTo>
                    <a:pt x="409" y="355"/>
                  </a:moveTo>
                  <a:lnTo>
                    <a:pt x="178" y="880"/>
                  </a:lnTo>
                  <a:lnTo>
                    <a:pt x="148" y="496"/>
                  </a:lnTo>
                  <a:lnTo>
                    <a:pt x="41" y="509"/>
                  </a:lnTo>
                  <a:lnTo>
                    <a:pt x="0" y="42"/>
                  </a:lnTo>
                  <a:lnTo>
                    <a:pt x="345" y="0"/>
                  </a:lnTo>
                  <a:lnTo>
                    <a:pt x="241" y="376"/>
                  </a:lnTo>
                  <a:lnTo>
                    <a:pt x="409" y="35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B70646-7971-6015-B40F-C32CE8C3C87C}"/>
              </a:ext>
            </a:extLst>
          </p:cNvPr>
          <p:cNvSpPr txBox="1"/>
          <p:nvPr/>
        </p:nvSpPr>
        <p:spPr>
          <a:xfrm>
            <a:off x="586283" y="934216"/>
            <a:ext cx="5136559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C00000"/>
                </a:solidFill>
              </a:rPr>
              <a:t>CHÀO MỪNG CÁC EM HỌC SINH ĐẾN VỚI BUỔI HỌC HÔM NAY!</a:t>
            </a:r>
            <a:endParaRPr lang="en-US" sz="3600" b="1" i="1">
              <a:solidFill>
                <a:srgbClr val="C00000"/>
              </a:solidFill>
            </a:endParaRPr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3B9F3CD-BEAC-DF6B-C826-43884C06E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30" y="4164955"/>
            <a:ext cx="811347" cy="803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52DBD7-6BCD-4F8F-5A33-E340EBC96C35}"/>
              </a:ext>
            </a:extLst>
          </p:cNvPr>
          <p:cNvSpPr txBox="1"/>
          <p:nvPr/>
        </p:nvSpPr>
        <p:spPr>
          <a:xfrm>
            <a:off x="6739095" y="15645"/>
            <a:ext cx="2404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Tailieugiaovien.edu.vn</a:t>
            </a:r>
          </a:p>
        </p:txBody>
      </p:sp>
    </p:spTree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que 6">
            <a:extLst>
              <a:ext uri="{FF2B5EF4-FFF2-40B4-BE49-F238E27FC236}">
                <a16:creationId xmlns:a16="http://schemas.microsoft.com/office/drawing/2014/main" id="{3DB49F6C-0756-4281-A2BF-BD99790AC676}"/>
              </a:ext>
            </a:extLst>
          </p:cNvPr>
          <p:cNvSpPr/>
          <p:nvPr/>
        </p:nvSpPr>
        <p:spPr>
          <a:xfrm>
            <a:off x="1897175" y="430747"/>
            <a:ext cx="5349650" cy="719390"/>
          </a:xfrm>
          <a:prstGeom prst="plaque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LUYỆN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 ĐỌC THÀNH TIẾNG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12996-B1CC-24A4-BB11-25E2E30C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293" y="11177"/>
            <a:ext cx="861296" cy="839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9C1FE-F1C5-77B8-8AB3-B7E004E79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2" y="71052"/>
            <a:ext cx="823031" cy="71939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C2F6EC27-8942-ABC4-B1EB-AD2F55135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83342" y="2833007"/>
            <a:ext cx="3723407" cy="2310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66F1615-21EB-F4E3-92EE-431CBBF1F905}"/>
              </a:ext>
            </a:extLst>
          </p:cNvPr>
          <p:cNvGrpSpPr/>
          <p:nvPr/>
        </p:nvGrpSpPr>
        <p:grpSpPr>
          <a:xfrm>
            <a:off x="453809" y="1454186"/>
            <a:ext cx="4829533" cy="2400367"/>
            <a:chOff x="445095" y="1104500"/>
            <a:chExt cx="4829533" cy="240036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1097317-6E2F-1C79-9646-99D03006367E}"/>
                </a:ext>
              </a:extLst>
            </p:cNvPr>
            <p:cNvGrpSpPr/>
            <p:nvPr/>
          </p:nvGrpSpPr>
          <p:grpSpPr>
            <a:xfrm>
              <a:off x="445095" y="1104500"/>
              <a:ext cx="4829533" cy="2400367"/>
              <a:chOff x="918623" y="1552367"/>
              <a:chExt cx="4829533" cy="240036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553D5E0-2297-B3E3-6FFA-59E81FE9DC49}"/>
                  </a:ext>
                </a:extLst>
              </p:cNvPr>
              <p:cNvGrpSpPr/>
              <p:nvPr/>
            </p:nvGrpSpPr>
            <p:grpSpPr>
              <a:xfrm>
                <a:off x="1256702" y="1814798"/>
                <a:ext cx="4491454" cy="2137936"/>
                <a:chOff x="560334" y="1722473"/>
                <a:chExt cx="4491454" cy="2137936"/>
              </a:xfrm>
            </p:grpSpPr>
            <p:sp>
              <p:nvSpPr>
                <p:cNvPr id="18" name="Folded Corner 22">
                  <a:extLst>
                    <a:ext uri="{FF2B5EF4-FFF2-40B4-BE49-F238E27FC236}">
                      <a16:creationId xmlns:a16="http://schemas.microsoft.com/office/drawing/2014/main" id="{75A26391-1A66-C175-481D-54056753E6AE}"/>
                    </a:ext>
                  </a:extLst>
                </p:cNvPr>
                <p:cNvSpPr/>
                <p:nvPr/>
              </p:nvSpPr>
              <p:spPr>
                <a:xfrm>
                  <a:off x="560334" y="1722473"/>
                  <a:ext cx="4491454" cy="2137936"/>
                </a:xfrm>
                <a:prstGeom prst="foldedCorner">
                  <a:avLst/>
                </a:prstGeom>
                <a:solidFill>
                  <a:srgbClr val="FFF0EB"/>
                </a:solidFill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8C865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6500B24-6235-0146-C0A7-4B3F18EE7041}"/>
                    </a:ext>
                  </a:extLst>
                </p:cNvPr>
                <p:cNvSpPr txBox="1"/>
                <p:nvPr/>
              </p:nvSpPr>
              <p:spPr>
                <a:xfrm>
                  <a:off x="830881" y="2079715"/>
                  <a:ext cx="3950359" cy="14203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 Các em hãy thực hiện việc đọc thành tiếng mỗi đoạn, bài đọc trong nhóm nhỏ và trước lớp. </a:t>
                  </a:r>
                </a:p>
              </p:txBody>
            </p:sp>
          </p:grpSp>
          <p:pic>
            <p:nvPicPr>
              <p:cNvPr id="17" name="Picture 12">
                <a:extLst>
                  <a:ext uri="{FF2B5EF4-FFF2-40B4-BE49-F238E27FC236}">
                    <a16:creationId xmlns:a16="http://schemas.microsoft.com/office/drawing/2014/main" id="{0FE96902-BD8D-7523-08A6-BED4F656C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20657454">
                <a:off x="918623" y="1552367"/>
                <a:ext cx="655469" cy="71306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87BB2A-15CE-2B1F-8714-9B8F61521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080147">
              <a:off x="2829511" y="1164416"/>
              <a:ext cx="398777" cy="39877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977E61-7AAB-4E1A-DFB2-811DB7B3F226}"/>
              </a:ext>
            </a:extLst>
          </p:cNvPr>
          <p:cNvGrpSpPr/>
          <p:nvPr/>
        </p:nvGrpSpPr>
        <p:grpSpPr>
          <a:xfrm>
            <a:off x="326881" y="313182"/>
            <a:ext cx="8490237" cy="496996"/>
            <a:chOff x="775603" y="1869077"/>
            <a:chExt cx="8490237" cy="496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92F80D-231A-6058-0DF9-932190E73055}"/>
                </a:ext>
              </a:extLst>
            </p:cNvPr>
            <p:cNvSpPr txBox="1"/>
            <p:nvPr/>
          </p:nvSpPr>
          <p:spPr>
            <a:xfrm>
              <a:off x="775603" y="1869077"/>
              <a:ext cx="8490237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     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đọc có thể chia thành </a:t>
              </a: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4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đoạn như sau để luyện đọc và tìm ý:</a:t>
              </a:r>
            </a:p>
          </p:txBody>
        </p:sp>
        <p:pic>
          <p:nvPicPr>
            <p:cNvPr id="4" name="Picture 44" descr="https://cdn-icons-png.flaticon.com/128/5726/5726775.png">
              <a:extLst>
                <a:ext uri="{FF2B5EF4-FFF2-40B4-BE49-F238E27FC236}">
                  <a16:creationId xmlns:a16="http://schemas.microsoft.com/office/drawing/2014/main" id="{CEAE119A-0DE6-41A7-4C02-0D92BA7FD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53" y="1869077"/>
              <a:ext cx="440875" cy="44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F2E792-1F96-ED9F-C775-59429E61C321}"/>
              </a:ext>
            </a:extLst>
          </p:cNvPr>
          <p:cNvSpPr/>
          <p:nvPr/>
        </p:nvSpPr>
        <p:spPr>
          <a:xfrm>
            <a:off x="457200" y="1497271"/>
            <a:ext cx="3976006" cy="1523515"/>
          </a:xfrm>
          <a:prstGeom prst="rect">
            <a:avLst/>
          </a:prstGeom>
          <a:solidFill>
            <a:srgbClr val="FFF6D9"/>
          </a:solidFill>
          <a:ln w="19050" cap="flat" cmpd="sng" algn="ctr">
            <a:solidFill>
              <a:srgbClr val="DB7E97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vi-VN" sz="2000" b="1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 1: </a:t>
            </a:r>
            <a:endParaRPr lang="en-US" sz="2000" b="1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defTabSz="457200">
              <a:lnSpc>
                <a:spcPct val="150000"/>
              </a:lnSpc>
              <a:buClrTx/>
            </a:pPr>
            <a:r>
              <a:rPr lang="en-US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ừ đầu đến … </a:t>
            </a:r>
            <a:r>
              <a:rPr lang="vi-VN"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 tròn 25 tuổi</a:t>
            </a: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7F426-E1B7-7ED9-D20B-4F208379E6E6}"/>
              </a:ext>
            </a:extLst>
          </p:cNvPr>
          <p:cNvSpPr/>
          <p:nvPr/>
        </p:nvSpPr>
        <p:spPr>
          <a:xfrm>
            <a:off x="4710793" y="1497269"/>
            <a:ext cx="3976007" cy="1523517"/>
          </a:xfrm>
          <a:prstGeom prst="rect">
            <a:avLst/>
          </a:prstGeom>
          <a:solidFill>
            <a:srgbClr val="FFF6D9"/>
          </a:solidFill>
          <a:ln w="19050" cap="flat" cmpd="sng" algn="ctr">
            <a:solidFill>
              <a:srgbClr val="DB7E97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vi-VN" sz="2000" b="1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 2: </a:t>
            </a:r>
            <a:endParaRPr lang="en-US" sz="2000" b="1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defTabSz="457200">
              <a:lnSpc>
                <a:spcPct val="150000"/>
              </a:lnSpc>
              <a:buClrTx/>
            </a:pP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</a:t>
            </a:r>
            <a:r>
              <a:rPr lang="vi-VN"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Bôn</a:t>
            </a: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đến … </a:t>
            </a:r>
            <a:r>
              <a:rPr lang="vi-VN"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 sinh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8DCD2B-D9A8-C9D2-1F74-301C8B5F8F6D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2445203" y="3020786"/>
            <a:ext cx="1" cy="489857"/>
          </a:xfrm>
          <a:prstGeom prst="line">
            <a:avLst/>
          </a:prstGeom>
          <a:noFill/>
          <a:ln w="28575" cap="flat" cmpd="sng" algn="ctr">
            <a:solidFill>
              <a:srgbClr val="345086">
                <a:lumMod val="10000"/>
              </a:srgbClr>
            </a:solidFill>
            <a:prstDash val="soli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A4EA5B9-125F-0BBB-1A0A-9DCEFF43886C}"/>
              </a:ext>
            </a:extLst>
          </p:cNvPr>
          <p:cNvSpPr/>
          <p:nvPr/>
        </p:nvSpPr>
        <p:spPr>
          <a:xfrm>
            <a:off x="457200" y="3510643"/>
            <a:ext cx="3976007" cy="1319675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345086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buClrTx/>
            </a:pP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với giọng sôi nổi, vui vẻ.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48D82D-F218-D47E-F86C-3A919799FA89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6698797" y="3020786"/>
            <a:ext cx="0" cy="489857"/>
          </a:xfrm>
          <a:prstGeom prst="line">
            <a:avLst/>
          </a:prstGeom>
          <a:noFill/>
          <a:ln w="28575" cap="flat" cmpd="sng" algn="ctr">
            <a:solidFill>
              <a:srgbClr val="345086">
                <a:lumMod val="10000"/>
              </a:srgbClr>
            </a:solidFill>
            <a:prstDash val="soli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714B6A-CC53-DA7A-9436-51A02D70C253}"/>
              </a:ext>
            </a:extLst>
          </p:cNvPr>
          <p:cNvSpPr/>
          <p:nvPr/>
        </p:nvSpPr>
        <p:spPr>
          <a:xfrm>
            <a:off x="4710794" y="3510643"/>
            <a:ext cx="3976006" cy="1319678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345086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buClrTx/>
            </a:pP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với giọng chậm, trầm.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Elbow Connector 209">
            <a:extLst>
              <a:ext uri="{FF2B5EF4-FFF2-40B4-BE49-F238E27FC236}">
                <a16:creationId xmlns:a16="http://schemas.microsoft.com/office/drawing/2014/main" id="{8B94B237-751E-49A3-BB61-15A6AE4EAC1D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rot="5400000">
            <a:off x="3165056" y="90326"/>
            <a:ext cx="687093" cy="212679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2" name="Elbow Connector 209">
            <a:extLst>
              <a:ext uri="{FF2B5EF4-FFF2-40B4-BE49-F238E27FC236}">
                <a16:creationId xmlns:a16="http://schemas.microsoft.com/office/drawing/2014/main" id="{D33DE591-1F79-EE1E-3D19-A27ED2B9AA1B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rot="16200000" flipH="1">
            <a:off x="5291853" y="90324"/>
            <a:ext cx="687091" cy="212679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977E61-7AAB-4E1A-DFB2-811DB7B3F226}"/>
              </a:ext>
            </a:extLst>
          </p:cNvPr>
          <p:cNvGrpSpPr/>
          <p:nvPr/>
        </p:nvGrpSpPr>
        <p:grpSpPr>
          <a:xfrm>
            <a:off x="326881" y="313182"/>
            <a:ext cx="8490237" cy="496996"/>
            <a:chOff x="775603" y="1869077"/>
            <a:chExt cx="8490237" cy="496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92F80D-231A-6058-0DF9-932190E73055}"/>
                </a:ext>
              </a:extLst>
            </p:cNvPr>
            <p:cNvSpPr txBox="1"/>
            <p:nvPr/>
          </p:nvSpPr>
          <p:spPr>
            <a:xfrm>
              <a:off x="775603" y="1869077"/>
              <a:ext cx="8490237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     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đọc có thể chia thành </a:t>
              </a: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4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đoạn như sau để luyện đọc và tìm ý:</a:t>
              </a:r>
            </a:p>
          </p:txBody>
        </p:sp>
        <p:pic>
          <p:nvPicPr>
            <p:cNvPr id="4" name="Picture 44" descr="https://cdn-icons-png.flaticon.com/128/5726/5726775.png">
              <a:extLst>
                <a:ext uri="{FF2B5EF4-FFF2-40B4-BE49-F238E27FC236}">
                  <a16:creationId xmlns:a16="http://schemas.microsoft.com/office/drawing/2014/main" id="{CEAE119A-0DE6-41A7-4C02-0D92BA7FD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53" y="1869077"/>
              <a:ext cx="440875" cy="44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F2E792-1F96-ED9F-C775-59429E61C321}"/>
              </a:ext>
            </a:extLst>
          </p:cNvPr>
          <p:cNvSpPr/>
          <p:nvPr/>
        </p:nvSpPr>
        <p:spPr>
          <a:xfrm>
            <a:off x="596148" y="1497271"/>
            <a:ext cx="3706586" cy="1694965"/>
          </a:xfrm>
          <a:prstGeom prst="rect">
            <a:avLst/>
          </a:prstGeom>
          <a:solidFill>
            <a:srgbClr val="FFF6D9"/>
          </a:solidFill>
          <a:ln w="19050" cap="flat" cmpd="sng" algn="ctr">
            <a:solidFill>
              <a:srgbClr val="DB7E97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vi-VN" sz="2000" b="1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 </a:t>
            </a:r>
            <a:r>
              <a:rPr lang="en-US" sz="2000" b="1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lang="vi-VN" sz="2000" b="1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lang="en-US" sz="2000" b="1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defTabSz="457200">
              <a:lnSpc>
                <a:spcPct val="150000"/>
              </a:lnSpc>
              <a:buClrTx/>
            </a:pP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</a:t>
            </a:r>
            <a:r>
              <a:rPr lang="vi-VN"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 khai giảng </a:t>
            </a: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đến … </a:t>
            </a:r>
            <a:r>
              <a:rPr lang="vi-VN"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diễn ở nhiều nơi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7F426-E1B7-7ED9-D20B-4F208379E6E6}"/>
              </a:ext>
            </a:extLst>
          </p:cNvPr>
          <p:cNvSpPr/>
          <p:nvPr/>
        </p:nvSpPr>
        <p:spPr>
          <a:xfrm>
            <a:off x="4841269" y="1497269"/>
            <a:ext cx="3706586" cy="1694965"/>
          </a:xfrm>
          <a:prstGeom prst="rect">
            <a:avLst/>
          </a:prstGeom>
          <a:solidFill>
            <a:srgbClr val="FFF6D9"/>
          </a:solidFill>
          <a:ln w="19050" cap="flat" cmpd="sng" algn="ctr">
            <a:solidFill>
              <a:srgbClr val="DB7E97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vi-VN" sz="2000" b="1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 </a:t>
            </a:r>
            <a:r>
              <a:rPr lang="en-US" sz="2000" b="1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lang="vi-VN" sz="2000" b="1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lang="en-US" sz="2000" b="1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defTabSz="457200">
              <a:lnSpc>
                <a:spcPct val="150000"/>
              </a:lnSpc>
              <a:buClrTx/>
            </a:pPr>
            <a:r>
              <a:rPr lang="en-US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 còn lại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8DCD2B-D9A8-C9D2-1F74-301C8B5F8F6D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2449441" y="3192236"/>
            <a:ext cx="0" cy="391885"/>
          </a:xfrm>
          <a:prstGeom prst="line">
            <a:avLst/>
          </a:prstGeom>
          <a:noFill/>
          <a:ln w="28575" cap="flat" cmpd="sng" algn="ctr">
            <a:solidFill>
              <a:srgbClr val="345086">
                <a:lumMod val="10000"/>
              </a:srgbClr>
            </a:solidFill>
            <a:prstDash val="soli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A4EA5B9-125F-0BBB-1A0A-9DCEFF43886C}"/>
              </a:ext>
            </a:extLst>
          </p:cNvPr>
          <p:cNvSpPr/>
          <p:nvPr/>
        </p:nvSpPr>
        <p:spPr>
          <a:xfrm>
            <a:off x="596148" y="3584121"/>
            <a:ext cx="3706586" cy="1246198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345086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với giọng kể chuyện </a:t>
            </a:r>
            <a:endParaRPr lang="en-US" sz="200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 defTabSz="457200">
              <a:lnSpc>
                <a:spcPct val="150000"/>
              </a:lnSpc>
              <a:buClrTx/>
            </a:pP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nhẹ nhàng, tình cảm.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48D82D-F218-D47E-F86C-3A919799FA89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6694562" y="3192234"/>
            <a:ext cx="0" cy="391887"/>
          </a:xfrm>
          <a:prstGeom prst="line">
            <a:avLst/>
          </a:prstGeom>
          <a:noFill/>
          <a:ln w="28575" cap="flat" cmpd="sng" algn="ctr">
            <a:solidFill>
              <a:srgbClr val="345086">
                <a:lumMod val="10000"/>
              </a:srgbClr>
            </a:solidFill>
            <a:prstDash val="soli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714B6A-CC53-DA7A-9436-51A02D70C253}"/>
              </a:ext>
            </a:extLst>
          </p:cNvPr>
          <p:cNvSpPr/>
          <p:nvPr/>
        </p:nvSpPr>
        <p:spPr>
          <a:xfrm>
            <a:off x="4841268" y="3584121"/>
            <a:ext cx="3706587" cy="12462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345086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buClrTx/>
            </a:pPr>
            <a:r>
              <a:rPr lang="vi-VN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với giọng vui tươi.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Elbow Connector 209">
            <a:extLst>
              <a:ext uri="{FF2B5EF4-FFF2-40B4-BE49-F238E27FC236}">
                <a16:creationId xmlns:a16="http://schemas.microsoft.com/office/drawing/2014/main" id="{8B94B237-751E-49A3-BB61-15A6AE4EAC1D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rot="5400000">
            <a:off x="3167175" y="92445"/>
            <a:ext cx="687093" cy="2122559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2" name="Elbow Connector 209">
            <a:extLst>
              <a:ext uri="{FF2B5EF4-FFF2-40B4-BE49-F238E27FC236}">
                <a16:creationId xmlns:a16="http://schemas.microsoft.com/office/drawing/2014/main" id="{D33DE591-1F79-EE1E-3D19-A27ED2B9AA1B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rot="16200000" flipH="1">
            <a:off x="5289736" y="92442"/>
            <a:ext cx="687091" cy="212256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725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39"/>
          <p:cNvGrpSpPr/>
          <p:nvPr/>
        </p:nvGrpSpPr>
        <p:grpSpPr>
          <a:xfrm>
            <a:off x="3269418" y="-171172"/>
            <a:ext cx="1609954" cy="1182121"/>
            <a:chOff x="4164268" y="-134147"/>
            <a:chExt cx="1609954" cy="1182121"/>
          </a:xfrm>
        </p:grpSpPr>
        <p:grpSp>
          <p:nvGrpSpPr>
            <p:cNvPr id="1251" name="Google Shape;1251;p39"/>
            <p:cNvGrpSpPr/>
            <p:nvPr/>
          </p:nvGrpSpPr>
          <p:grpSpPr>
            <a:xfrm rot="5400000" flipH="1">
              <a:off x="5329332" y="462259"/>
              <a:ext cx="311529" cy="578250"/>
              <a:chOff x="1196975" y="5856287"/>
              <a:chExt cx="231775" cy="430213"/>
            </a:xfrm>
          </p:grpSpPr>
          <p:sp>
            <p:nvSpPr>
              <p:cNvPr id="1252" name="Google Shape;1252;p39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9" name="Google Shape;1259;p39"/>
            <p:cNvSpPr/>
            <p:nvPr/>
          </p:nvSpPr>
          <p:spPr>
            <a:xfrm rot="-6592330" flipH="1">
              <a:off x="4029911" y="219014"/>
              <a:ext cx="1084994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FC95B90-AADB-7CD1-5F16-CBA6977C7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122" y="4267674"/>
            <a:ext cx="1050913" cy="1015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46C2A-CA95-7EF7-72E8-B728546A3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506" y="870124"/>
            <a:ext cx="2946196" cy="34380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C75F08-FC49-7921-5B4D-4BAADB00928E}"/>
              </a:ext>
            </a:extLst>
          </p:cNvPr>
          <p:cNvSpPr txBox="1"/>
          <p:nvPr/>
        </p:nvSpPr>
        <p:spPr>
          <a:xfrm>
            <a:off x="666732" y="1792081"/>
            <a:ext cx="4787009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HOẠT ĐỘNG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HIỂU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89930"/>
      </p:ext>
    </p:extLst>
  </p:cSld>
  <p:clrMapOvr>
    <a:masterClrMapping/>
  </p:clrMapOvr>
  <p:transition spd="med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5C3CF4D-D5B6-23B2-4FB1-2AB291C8781B}"/>
              </a:ext>
            </a:extLst>
          </p:cNvPr>
          <p:cNvGrpSpPr/>
          <p:nvPr/>
        </p:nvGrpSpPr>
        <p:grpSpPr>
          <a:xfrm>
            <a:off x="497089" y="295681"/>
            <a:ext cx="8149817" cy="832810"/>
            <a:chOff x="462279" y="230542"/>
            <a:chExt cx="8149817" cy="832810"/>
          </a:xfrm>
        </p:grpSpPr>
        <p:sp>
          <p:nvSpPr>
            <p:cNvPr id="24" name="Google Shape;1250;p59">
              <a:extLst>
                <a:ext uri="{FF2B5EF4-FFF2-40B4-BE49-F238E27FC236}">
                  <a16:creationId xmlns:a16="http://schemas.microsoft.com/office/drawing/2014/main" id="{7871E756-8215-4F26-582F-129638AEDF3E}"/>
                </a:ext>
              </a:extLst>
            </p:cNvPr>
            <p:cNvSpPr/>
            <p:nvPr/>
          </p:nvSpPr>
          <p:spPr>
            <a:xfrm>
              <a:off x="778393" y="379093"/>
              <a:ext cx="7593981" cy="6051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defRPr/>
              </a:pPr>
              <a:endParaRPr sz="18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" name="Google Shape;2308;p68">
              <a:extLst>
                <a:ext uri="{FF2B5EF4-FFF2-40B4-BE49-F238E27FC236}">
                  <a16:creationId xmlns:a16="http://schemas.microsoft.com/office/drawing/2014/main" id="{D7137745-422E-C386-E08D-38321783A417}"/>
                </a:ext>
              </a:extLst>
            </p:cNvPr>
            <p:cNvGrpSpPr/>
            <p:nvPr/>
          </p:nvGrpSpPr>
          <p:grpSpPr>
            <a:xfrm>
              <a:off x="462279" y="230542"/>
              <a:ext cx="543942" cy="832810"/>
              <a:chOff x="4156067" y="3302612"/>
              <a:chExt cx="832097" cy="1274188"/>
            </a:xfrm>
          </p:grpSpPr>
          <p:sp>
            <p:nvSpPr>
              <p:cNvPr id="31" name="Google Shape;2309;p68">
                <a:extLst>
                  <a:ext uri="{FF2B5EF4-FFF2-40B4-BE49-F238E27FC236}">
                    <a16:creationId xmlns:a16="http://schemas.microsoft.com/office/drawing/2014/main" id="{6E96D88B-FA5D-F2EB-69C8-65C671C2DF49}"/>
                  </a:ext>
                </a:extLst>
              </p:cNvPr>
              <p:cNvSpPr/>
              <p:nvPr/>
            </p:nvSpPr>
            <p:spPr>
              <a:xfrm>
                <a:off x="4156067" y="3302612"/>
                <a:ext cx="832097" cy="1274188"/>
              </a:xfrm>
              <a:custGeom>
                <a:avLst/>
                <a:gdLst/>
                <a:ahLst/>
                <a:cxnLst/>
                <a:rect l="l" t="t" r="r" b="b"/>
                <a:pathLst>
                  <a:path w="10464" h="16024" extrusionOk="0">
                    <a:moveTo>
                      <a:pt x="5914" y="1"/>
                    </a:moveTo>
                    <a:cubicBezTo>
                      <a:pt x="4352" y="1"/>
                      <a:pt x="2872" y="701"/>
                      <a:pt x="1863" y="1887"/>
                    </a:cubicBezTo>
                    <a:cubicBezTo>
                      <a:pt x="644" y="3309"/>
                      <a:pt x="0" y="5442"/>
                      <a:pt x="322" y="7085"/>
                    </a:cubicBezTo>
                    <a:cubicBezTo>
                      <a:pt x="627" y="8778"/>
                      <a:pt x="1981" y="9675"/>
                      <a:pt x="3116" y="10149"/>
                    </a:cubicBezTo>
                    <a:lnTo>
                      <a:pt x="3048" y="14297"/>
                    </a:lnTo>
                    <a:cubicBezTo>
                      <a:pt x="3031" y="15245"/>
                      <a:pt x="3793" y="16024"/>
                      <a:pt x="4741" y="16024"/>
                    </a:cubicBezTo>
                    <a:lnTo>
                      <a:pt x="5537" y="16024"/>
                    </a:lnTo>
                    <a:cubicBezTo>
                      <a:pt x="6468" y="16024"/>
                      <a:pt x="7230" y="15245"/>
                      <a:pt x="7230" y="14314"/>
                    </a:cubicBezTo>
                    <a:lnTo>
                      <a:pt x="7196" y="10505"/>
                    </a:lnTo>
                    <a:cubicBezTo>
                      <a:pt x="7856" y="10403"/>
                      <a:pt x="8483" y="10081"/>
                      <a:pt x="8957" y="9607"/>
                    </a:cubicBezTo>
                    <a:cubicBezTo>
                      <a:pt x="9973" y="8490"/>
                      <a:pt x="10464" y="4663"/>
                      <a:pt x="9532" y="2429"/>
                    </a:cubicBezTo>
                    <a:cubicBezTo>
                      <a:pt x="8923" y="956"/>
                      <a:pt x="7704" y="58"/>
                      <a:pt x="6180" y="8"/>
                    </a:cubicBezTo>
                    <a:cubicBezTo>
                      <a:pt x="6091" y="3"/>
                      <a:pt x="6002" y="1"/>
                      <a:pt x="5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algn="bl" rotWithShape="0">
                  <a:srgbClr val="24232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310;p68">
                <a:extLst>
                  <a:ext uri="{FF2B5EF4-FFF2-40B4-BE49-F238E27FC236}">
                    <a16:creationId xmlns:a16="http://schemas.microsoft.com/office/drawing/2014/main" id="{FA3EECD6-A1F1-0F41-28B7-48CAFDC98730}"/>
                  </a:ext>
                </a:extLst>
              </p:cNvPr>
              <p:cNvSpPr/>
              <p:nvPr/>
            </p:nvSpPr>
            <p:spPr>
              <a:xfrm>
                <a:off x="4272928" y="3412579"/>
                <a:ext cx="635579" cy="606678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7268" extrusionOk="0">
                    <a:moveTo>
                      <a:pt x="4307" y="1"/>
                    </a:moveTo>
                    <a:cubicBezTo>
                      <a:pt x="1271" y="1"/>
                      <a:pt x="0" y="3368"/>
                      <a:pt x="316" y="5083"/>
                    </a:cubicBezTo>
                    <a:cubicBezTo>
                      <a:pt x="655" y="6827"/>
                      <a:pt x="3279" y="7233"/>
                      <a:pt x="3279" y="7233"/>
                    </a:cubicBezTo>
                    <a:cubicBezTo>
                      <a:pt x="3279" y="7233"/>
                      <a:pt x="3613" y="7267"/>
                      <a:pt x="4056" y="7267"/>
                    </a:cubicBezTo>
                    <a:cubicBezTo>
                      <a:pt x="4737" y="7267"/>
                      <a:pt x="5676" y="7186"/>
                      <a:pt x="6056" y="6776"/>
                    </a:cubicBezTo>
                    <a:cubicBezTo>
                      <a:pt x="6665" y="6099"/>
                      <a:pt x="7613" y="122"/>
                      <a:pt x="4464" y="4"/>
                    </a:cubicBezTo>
                    <a:cubicBezTo>
                      <a:pt x="4412" y="2"/>
                      <a:pt x="4359" y="1"/>
                      <a:pt x="4307" y="1"/>
                    </a:cubicBezTo>
                    <a:close/>
                  </a:path>
                </a:pathLst>
              </a:custGeom>
              <a:solidFill>
                <a:srgbClr val="A4B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311;p68">
                <a:extLst>
                  <a:ext uri="{FF2B5EF4-FFF2-40B4-BE49-F238E27FC236}">
                    <a16:creationId xmlns:a16="http://schemas.microsoft.com/office/drawing/2014/main" id="{4BB53605-6030-8D7A-8FBE-E8F070234258}"/>
                  </a:ext>
                </a:extLst>
              </p:cNvPr>
              <p:cNvSpPr/>
              <p:nvPr/>
            </p:nvSpPr>
            <p:spPr>
              <a:xfrm>
                <a:off x="4443466" y="3655904"/>
                <a:ext cx="284149" cy="81126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9719" extrusionOk="0">
                    <a:moveTo>
                      <a:pt x="1744" y="1"/>
                    </a:moveTo>
                    <a:lnTo>
                      <a:pt x="1202" y="170"/>
                    </a:lnTo>
                    <a:lnTo>
                      <a:pt x="1152" y="3285"/>
                    </a:lnTo>
                    <a:lnTo>
                      <a:pt x="1033" y="3234"/>
                    </a:lnTo>
                    <a:lnTo>
                      <a:pt x="254" y="1795"/>
                    </a:lnTo>
                    <a:lnTo>
                      <a:pt x="0" y="2100"/>
                    </a:lnTo>
                    <a:lnTo>
                      <a:pt x="1135" y="4064"/>
                    </a:lnTo>
                    <a:lnTo>
                      <a:pt x="1050" y="9719"/>
                    </a:lnTo>
                    <a:lnTo>
                      <a:pt x="1846" y="9719"/>
                    </a:lnTo>
                    <a:lnTo>
                      <a:pt x="1778" y="3438"/>
                    </a:lnTo>
                    <a:lnTo>
                      <a:pt x="3403" y="2168"/>
                    </a:lnTo>
                    <a:cubicBezTo>
                      <a:pt x="3403" y="2168"/>
                      <a:pt x="3234" y="1897"/>
                      <a:pt x="3132" y="1880"/>
                    </a:cubicBezTo>
                    <a:cubicBezTo>
                      <a:pt x="3131" y="1880"/>
                      <a:pt x="3130" y="1880"/>
                      <a:pt x="3128" y="1880"/>
                    </a:cubicBezTo>
                    <a:cubicBezTo>
                      <a:pt x="3010" y="1880"/>
                      <a:pt x="2213" y="2528"/>
                      <a:pt x="1778" y="2862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C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oogle Shape;2312;p68">
              <a:extLst>
                <a:ext uri="{FF2B5EF4-FFF2-40B4-BE49-F238E27FC236}">
                  <a16:creationId xmlns:a16="http://schemas.microsoft.com/office/drawing/2014/main" id="{BDA64D06-6E45-C0FB-811A-2A5F27B64DFC}"/>
                </a:ext>
              </a:extLst>
            </p:cNvPr>
            <p:cNvGrpSpPr/>
            <p:nvPr/>
          </p:nvGrpSpPr>
          <p:grpSpPr>
            <a:xfrm>
              <a:off x="8068154" y="230542"/>
              <a:ext cx="543942" cy="832810"/>
              <a:chOff x="4156067" y="3302612"/>
              <a:chExt cx="832097" cy="1274188"/>
            </a:xfrm>
          </p:grpSpPr>
          <p:sp>
            <p:nvSpPr>
              <p:cNvPr id="28" name="Google Shape;2313;p68">
                <a:extLst>
                  <a:ext uri="{FF2B5EF4-FFF2-40B4-BE49-F238E27FC236}">
                    <a16:creationId xmlns:a16="http://schemas.microsoft.com/office/drawing/2014/main" id="{A19EA9C9-FA61-27BE-49B5-031C66B860E8}"/>
                  </a:ext>
                </a:extLst>
              </p:cNvPr>
              <p:cNvSpPr/>
              <p:nvPr/>
            </p:nvSpPr>
            <p:spPr>
              <a:xfrm>
                <a:off x="4156067" y="3302612"/>
                <a:ext cx="832097" cy="1274188"/>
              </a:xfrm>
              <a:custGeom>
                <a:avLst/>
                <a:gdLst/>
                <a:ahLst/>
                <a:cxnLst/>
                <a:rect l="l" t="t" r="r" b="b"/>
                <a:pathLst>
                  <a:path w="10464" h="16024" extrusionOk="0">
                    <a:moveTo>
                      <a:pt x="5914" y="1"/>
                    </a:moveTo>
                    <a:cubicBezTo>
                      <a:pt x="4352" y="1"/>
                      <a:pt x="2872" y="701"/>
                      <a:pt x="1863" y="1887"/>
                    </a:cubicBezTo>
                    <a:cubicBezTo>
                      <a:pt x="644" y="3309"/>
                      <a:pt x="0" y="5442"/>
                      <a:pt x="322" y="7085"/>
                    </a:cubicBezTo>
                    <a:cubicBezTo>
                      <a:pt x="627" y="8778"/>
                      <a:pt x="1981" y="9675"/>
                      <a:pt x="3116" y="10149"/>
                    </a:cubicBezTo>
                    <a:lnTo>
                      <a:pt x="3048" y="14297"/>
                    </a:lnTo>
                    <a:cubicBezTo>
                      <a:pt x="3031" y="15245"/>
                      <a:pt x="3793" y="16024"/>
                      <a:pt x="4741" y="16024"/>
                    </a:cubicBezTo>
                    <a:lnTo>
                      <a:pt x="5537" y="16024"/>
                    </a:lnTo>
                    <a:cubicBezTo>
                      <a:pt x="6468" y="16024"/>
                      <a:pt x="7230" y="15245"/>
                      <a:pt x="7230" y="14314"/>
                    </a:cubicBezTo>
                    <a:lnTo>
                      <a:pt x="7196" y="10505"/>
                    </a:lnTo>
                    <a:cubicBezTo>
                      <a:pt x="7856" y="10403"/>
                      <a:pt x="8483" y="10081"/>
                      <a:pt x="8957" y="9607"/>
                    </a:cubicBezTo>
                    <a:cubicBezTo>
                      <a:pt x="9973" y="8490"/>
                      <a:pt x="10464" y="4663"/>
                      <a:pt x="9532" y="2429"/>
                    </a:cubicBezTo>
                    <a:cubicBezTo>
                      <a:pt x="8923" y="956"/>
                      <a:pt x="7704" y="58"/>
                      <a:pt x="6180" y="8"/>
                    </a:cubicBezTo>
                    <a:cubicBezTo>
                      <a:pt x="6091" y="3"/>
                      <a:pt x="6002" y="1"/>
                      <a:pt x="5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algn="bl" rotWithShape="0">
                  <a:srgbClr val="24232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314;p68">
                <a:extLst>
                  <a:ext uri="{FF2B5EF4-FFF2-40B4-BE49-F238E27FC236}">
                    <a16:creationId xmlns:a16="http://schemas.microsoft.com/office/drawing/2014/main" id="{7E9A4C94-C35A-EAB8-B325-8BA7FC4EB096}"/>
                  </a:ext>
                </a:extLst>
              </p:cNvPr>
              <p:cNvSpPr/>
              <p:nvPr/>
            </p:nvSpPr>
            <p:spPr>
              <a:xfrm>
                <a:off x="4272928" y="3412579"/>
                <a:ext cx="635579" cy="606678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7268" extrusionOk="0">
                    <a:moveTo>
                      <a:pt x="4307" y="1"/>
                    </a:moveTo>
                    <a:cubicBezTo>
                      <a:pt x="1271" y="1"/>
                      <a:pt x="0" y="3368"/>
                      <a:pt x="316" y="5083"/>
                    </a:cubicBezTo>
                    <a:cubicBezTo>
                      <a:pt x="655" y="6827"/>
                      <a:pt x="3279" y="7233"/>
                      <a:pt x="3279" y="7233"/>
                    </a:cubicBezTo>
                    <a:cubicBezTo>
                      <a:pt x="3279" y="7233"/>
                      <a:pt x="3613" y="7267"/>
                      <a:pt x="4056" y="7267"/>
                    </a:cubicBezTo>
                    <a:cubicBezTo>
                      <a:pt x="4737" y="7267"/>
                      <a:pt x="5676" y="7186"/>
                      <a:pt x="6056" y="6776"/>
                    </a:cubicBezTo>
                    <a:cubicBezTo>
                      <a:pt x="6665" y="6099"/>
                      <a:pt x="7613" y="122"/>
                      <a:pt x="4464" y="4"/>
                    </a:cubicBezTo>
                    <a:cubicBezTo>
                      <a:pt x="4412" y="2"/>
                      <a:pt x="4359" y="1"/>
                      <a:pt x="4307" y="1"/>
                    </a:cubicBezTo>
                    <a:close/>
                  </a:path>
                </a:pathLst>
              </a:custGeom>
              <a:solidFill>
                <a:srgbClr val="A4B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315;p68">
                <a:extLst>
                  <a:ext uri="{FF2B5EF4-FFF2-40B4-BE49-F238E27FC236}">
                    <a16:creationId xmlns:a16="http://schemas.microsoft.com/office/drawing/2014/main" id="{F715C3E2-B9FA-E157-EBCE-2F958FEBA4FA}"/>
                  </a:ext>
                </a:extLst>
              </p:cNvPr>
              <p:cNvSpPr/>
              <p:nvPr/>
            </p:nvSpPr>
            <p:spPr>
              <a:xfrm>
                <a:off x="4443466" y="3655904"/>
                <a:ext cx="284149" cy="81126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9719" extrusionOk="0">
                    <a:moveTo>
                      <a:pt x="1744" y="1"/>
                    </a:moveTo>
                    <a:lnTo>
                      <a:pt x="1202" y="170"/>
                    </a:lnTo>
                    <a:lnTo>
                      <a:pt x="1152" y="3285"/>
                    </a:lnTo>
                    <a:lnTo>
                      <a:pt x="1033" y="3234"/>
                    </a:lnTo>
                    <a:lnTo>
                      <a:pt x="254" y="1795"/>
                    </a:lnTo>
                    <a:lnTo>
                      <a:pt x="0" y="2100"/>
                    </a:lnTo>
                    <a:lnTo>
                      <a:pt x="1135" y="4064"/>
                    </a:lnTo>
                    <a:lnTo>
                      <a:pt x="1050" y="9719"/>
                    </a:lnTo>
                    <a:lnTo>
                      <a:pt x="1846" y="9719"/>
                    </a:lnTo>
                    <a:lnTo>
                      <a:pt x="1778" y="3438"/>
                    </a:lnTo>
                    <a:lnTo>
                      <a:pt x="3403" y="2168"/>
                    </a:lnTo>
                    <a:cubicBezTo>
                      <a:pt x="3403" y="2168"/>
                      <a:pt x="3234" y="1897"/>
                      <a:pt x="3132" y="1880"/>
                    </a:cubicBezTo>
                    <a:cubicBezTo>
                      <a:pt x="3131" y="1880"/>
                      <a:pt x="3130" y="1880"/>
                      <a:pt x="3128" y="1880"/>
                    </a:cubicBezTo>
                    <a:cubicBezTo>
                      <a:pt x="3010" y="1880"/>
                      <a:pt x="2213" y="2528"/>
                      <a:pt x="1778" y="2862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C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BB1965-04C5-B6D4-ADB3-CBB932ACA5E0}"/>
                </a:ext>
              </a:extLst>
            </p:cNvPr>
            <p:cNvSpPr txBox="1"/>
            <p:nvPr/>
          </p:nvSpPr>
          <p:spPr>
            <a:xfrm>
              <a:off x="1379008" y="450810"/>
              <a:ext cx="63163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defRPr/>
              </a:pP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NGHĨA MỘT SỐ TỪ KHÓ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5A53C7-F6C5-1FCF-BA73-8847511F6B9A}"/>
              </a:ext>
            </a:extLst>
          </p:cNvPr>
          <p:cNvSpPr/>
          <p:nvPr/>
        </p:nvSpPr>
        <p:spPr>
          <a:xfrm>
            <a:off x="244929" y="1355271"/>
            <a:ext cx="2857495" cy="1460089"/>
          </a:xfrm>
          <a:prstGeom prst="roundRect">
            <a:avLst/>
          </a:prstGeom>
          <a:solidFill>
            <a:srgbClr val="EEF8E4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  <a:defRPr/>
            </a:pPr>
            <a:r>
              <a:rPr lang="en-US" sz="18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phổ thông: </a:t>
            </a:r>
            <a:r>
              <a:rPr lang="en-US" sz="1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Việt (nghĩa trong bài)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8134A1-28F8-E81D-A350-F93BB5AC1DDB}"/>
              </a:ext>
            </a:extLst>
          </p:cNvPr>
          <p:cNvSpPr/>
          <p:nvPr/>
        </p:nvSpPr>
        <p:spPr>
          <a:xfrm>
            <a:off x="3276428" y="1355272"/>
            <a:ext cx="2591141" cy="1463754"/>
          </a:xfrm>
          <a:prstGeom prst="roundRect">
            <a:avLst/>
          </a:prstGeom>
          <a:solidFill>
            <a:srgbClr val="EEF8E4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  <a:defRPr/>
            </a:pPr>
            <a:r>
              <a:rPr lang="vi-VN" sz="18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Đẵn: </a:t>
            </a:r>
            <a:r>
              <a:rPr lang="vi-VN" sz="1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đứt thân cây bằng vật có lưỡi sắc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C585A1-8A15-EB77-2505-2632C9BF48BB}"/>
              </a:ext>
            </a:extLst>
          </p:cNvPr>
          <p:cNvSpPr/>
          <p:nvPr/>
        </p:nvSpPr>
        <p:spPr>
          <a:xfrm>
            <a:off x="6041572" y="1355271"/>
            <a:ext cx="2914650" cy="1460089"/>
          </a:xfrm>
          <a:prstGeom prst="roundRect">
            <a:avLst/>
          </a:prstGeom>
          <a:solidFill>
            <a:srgbClr val="EEF8E4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  <a:defRPr/>
            </a:pPr>
            <a:r>
              <a:rPr lang="vi-VN" sz="18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 vỡ lòng: </a:t>
            </a:r>
            <a:r>
              <a:rPr lang="vi-VN" sz="1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 dạy chữ cho học sinh mới bắt đầu đi học trước đây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Tiếng Việt được một thành phố của Mỹ công nhận là ngôn ngữ chính thức">
            <a:extLst>
              <a:ext uri="{FF2B5EF4-FFF2-40B4-BE49-F238E27FC236}">
                <a16:creationId xmlns:a16="http://schemas.microsoft.com/office/drawing/2014/main" id="{EC894098-2642-DDB8-7CA0-EC8260A3A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5"/>
          <a:stretch/>
        </p:blipFill>
        <p:spPr bwMode="auto">
          <a:xfrm>
            <a:off x="454313" y="3121299"/>
            <a:ext cx="2438725" cy="177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ông nhân chặt hạ 3 cây sưa quý chết khô bên Hồ Gươm">
            <a:extLst>
              <a:ext uri="{FF2B5EF4-FFF2-40B4-BE49-F238E27FC236}">
                <a16:creationId xmlns:a16="http://schemas.microsoft.com/office/drawing/2014/main" id="{998D905F-9266-2C75-5FD8-F4073677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660" y="3121299"/>
            <a:ext cx="2652673" cy="177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Tập Đọc Vỡ Lòng - Xuất Bản 1979 || Sách giáo khoa của 7x - 8x - 9x - YouTube">
            <a:extLst>
              <a:ext uri="{FF2B5EF4-FFF2-40B4-BE49-F238E27FC236}">
                <a16:creationId xmlns:a16="http://schemas.microsoft.com/office/drawing/2014/main" id="{E83A5EB0-FCFA-AED0-BFE0-FA331053D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2" r="10623"/>
          <a:stretch/>
        </p:blipFill>
        <p:spPr bwMode="auto">
          <a:xfrm>
            <a:off x="6326741" y="3121299"/>
            <a:ext cx="2326207" cy="177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94716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5C3CF4D-D5B6-23B2-4FB1-2AB291C8781B}"/>
              </a:ext>
            </a:extLst>
          </p:cNvPr>
          <p:cNvGrpSpPr/>
          <p:nvPr/>
        </p:nvGrpSpPr>
        <p:grpSpPr>
          <a:xfrm>
            <a:off x="497089" y="295681"/>
            <a:ext cx="8149817" cy="832810"/>
            <a:chOff x="462279" y="230542"/>
            <a:chExt cx="8149817" cy="832810"/>
          </a:xfrm>
        </p:grpSpPr>
        <p:sp>
          <p:nvSpPr>
            <p:cNvPr id="24" name="Google Shape;1250;p59">
              <a:extLst>
                <a:ext uri="{FF2B5EF4-FFF2-40B4-BE49-F238E27FC236}">
                  <a16:creationId xmlns:a16="http://schemas.microsoft.com/office/drawing/2014/main" id="{7871E756-8215-4F26-582F-129638AEDF3E}"/>
                </a:ext>
              </a:extLst>
            </p:cNvPr>
            <p:cNvSpPr/>
            <p:nvPr/>
          </p:nvSpPr>
          <p:spPr>
            <a:xfrm>
              <a:off x="778393" y="379093"/>
              <a:ext cx="7593981" cy="6051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defRPr/>
              </a:pPr>
              <a:endParaRPr sz="18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" name="Google Shape;2308;p68">
              <a:extLst>
                <a:ext uri="{FF2B5EF4-FFF2-40B4-BE49-F238E27FC236}">
                  <a16:creationId xmlns:a16="http://schemas.microsoft.com/office/drawing/2014/main" id="{D7137745-422E-C386-E08D-38321783A417}"/>
                </a:ext>
              </a:extLst>
            </p:cNvPr>
            <p:cNvGrpSpPr/>
            <p:nvPr/>
          </p:nvGrpSpPr>
          <p:grpSpPr>
            <a:xfrm>
              <a:off x="462279" y="230542"/>
              <a:ext cx="543942" cy="832810"/>
              <a:chOff x="4156067" y="3302612"/>
              <a:chExt cx="832097" cy="1274188"/>
            </a:xfrm>
          </p:grpSpPr>
          <p:sp>
            <p:nvSpPr>
              <p:cNvPr id="31" name="Google Shape;2309;p68">
                <a:extLst>
                  <a:ext uri="{FF2B5EF4-FFF2-40B4-BE49-F238E27FC236}">
                    <a16:creationId xmlns:a16="http://schemas.microsoft.com/office/drawing/2014/main" id="{6E96D88B-FA5D-F2EB-69C8-65C671C2DF49}"/>
                  </a:ext>
                </a:extLst>
              </p:cNvPr>
              <p:cNvSpPr/>
              <p:nvPr/>
            </p:nvSpPr>
            <p:spPr>
              <a:xfrm>
                <a:off x="4156067" y="3302612"/>
                <a:ext cx="832097" cy="1274188"/>
              </a:xfrm>
              <a:custGeom>
                <a:avLst/>
                <a:gdLst/>
                <a:ahLst/>
                <a:cxnLst/>
                <a:rect l="l" t="t" r="r" b="b"/>
                <a:pathLst>
                  <a:path w="10464" h="16024" extrusionOk="0">
                    <a:moveTo>
                      <a:pt x="5914" y="1"/>
                    </a:moveTo>
                    <a:cubicBezTo>
                      <a:pt x="4352" y="1"/>
                      <a:pt x="2872" y="701"/>
                      <a:pt x="1863" y="1887"/>
                    </a:cubicBezTo>
                    <a:cubicBezTo>
                      <a:pt x="644" y="3309"/>
                      <a:pt x="0" y="5442"/>
                      <a:pt x="322" y="7085"/>
                    </a:cubicBezTo>
                    <a:cubicBezTo>
                      <a:pt x="627" y="8778"/>
                      <a:pt x="1981" y="9675"/>
                      <a:pt x="3116" y="10149"/>
                    </a:cubicBezTo>
                    <a:lnTo>
                      <a:pt x="3048" y="14297"/>
                    </a:lnTo>
                    <a:cubicBezTo>
                      <a:pt x="3031" y="15245"/>
                      <a:pt x="3793" y="16024"/>
                      <a:pt x="4741" y="16024"/>
                    </a:cubicBezTo>
                    <a:lnTo>
                      <a:pt x="5537" y="16024"/>
                    </a:lnTo>
                    <a:cubicBezTo>
                      <a:pt x="6468" y="16024"/>
                      <a:pt x="7230" y="15245"/>
                      <a:pt x="7230" y="14314"/>
                    </a:cubicBezTo>
                    <a:lnTo>
                      <a:pt x="7196" y="10505"/>
                    </a:lnTo>
                    <a:cubicBezTo>
                      <a:pt x="7856" y="10403"/>
                      <a:pt x="8483" y="10081"/>
                      <a:pt x="8957" y="9607"/>
                    </a:cubicBezTo>
                    <a:cubicBezTo>
                      <a:pt x="9973" y="8490"/>
                      <a:pt x="10464" y="4663"/>
                      <a:pt x="9532" y="2429"/>
                    </a:cubicBezTo>
                    <a:cubicBezTo>
                      <a:pt x="8923" y="956"/>
                      <a:pt x="7704" y="58"/>
                      <a:pt x="6180" y="8"/>
                    </a:cubicBezTo>
                    <a:cubicBezTo>
                      <a:pt x="6091" y="3"/>
                      <a:pt x="6002" y="1"/>
                      <a:pt x="5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algn="bl" rotWithShape="0">
                  <a:srgbClr val="24232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310;p68">
                <a:extLst>
                  <a:ext uri="{FF2B5EF4-FFF2-40B4-BE49-F238E27FC236}">
                    <a16:creationId xmlns:a16="http://schemas.microsoft.com/office/drawing/2014/main" id="{FA3EECD6-A1F1-0F41-28B7-48CAFDC98730}"/>
                  </a:ext>
                </a:extLst>
              </p:cNvPr>
              <p:cNvSpPr/>
              <p:nvPr/>
            </p:nvSpPr>
            <p:spPr>
              <a:xfrm>
                <a:off x="4272928" y="3412579"/>
                <a:ext cx="635579" cy="606678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7268" extrusionOk="0">
                    <a:moveTo>
                      <a:pt x="4307" y="1"/>
                    </a:moveTo>
                    <a:cubicBezTo>
                      <a:pt x="1271" y="1"/>
                      <a:pt x="0" y="3368"/>
                      <a:pt x="316" y="5083"/>
                    </a:cubicBezTo>
                    <a:cubicBezTo>
                      <a:pt x="655" y="6827"/>
                      <a:pt x="3279" y="7233"/>
                      <a:pt x="3279" y="7233"/>
                    </a:cubicBezTo>
                    <a:cubicBezTo>
                      <a:pt x="3279" y="7233"/>
                      <a:pt x="3613" y="7267"/>
                      <a:pt x="4056" y="7267"/>
                    </a:cubicBezTo>
                    <a:cubicBezTo>
                      <a:pt x="4737" y="7267"/>
                      <a:pt x="5676" y="7186"/>
                      <a:pt x="6056" y="6776"/>
                    </a:cubicBezTo>
                    <a:cubicBezTo>
                      <a:pt x="6665" y="6099"/>
                      <a:pt x="7613" y="122"/>
                      <a:pt x="4464" y="4"/>
                    </a:cubicBezTo>
                    <a:cubicBezTo>
                      <a:pt x="4412" y="2"/>
                      <a:pt x="4359" y="1"/>
                      <a:pt x="4307" y="1"/>
                    </a:cubicBezTo>
                    <a:close/>
                  </a:path>
                </a:pathLst>
              </a:custGeom>
              <a:solidFill>
                <a:srgbClr val="A4B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311;p68">
                <a:extLst>
                  <a:ext uri="{FF2B5EF4-FFF2-40B4-BE49-F238E27FC236}">
                    <a16:creationId xmlns:a16="http://schemas.microsoft.com/office/drawing/2014/main" id="{4BB53605-6030-8D7A-8FBE-E8F070234258}"/>
                  </a:ext>
                </a:extLst>
              </p:cNvPr>
              <p:cNvSpPr/>
              <p:nvPr/>
            </p:nvSpPr>
            <p:spPr>
              <a:xfrm>
                <a:off x="4443466" y="3655904"/>
                <a:ext cx="284149" cy="81126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9719" extrusionOk="0">
                    <a:moveTo>
                      <a:pt x="1744" y="1"/>
                    </a:moveTo>
                    <a:lnTo>
                      <a:pt x="1202" y="170"/>
                    </a:lnTo>
                    <a:lnTo>
                      <a:pt x="1152" y="3285"/>
                    </a:lnTo>
                    <a:lnTo>
                      <a:pt x="1033" y="3234"/>
                    </a:lnTo>
                    <a:lnTo>
                      <a:pt x="254" y="1795"/>
                    </a:lnTo>
                    <a:lnTo>
                      <a:pt x="0" y="2100"/>
                    </a:lnTo>
                    <a:lnTo>
                      <a:pt x="1135" y="4064"/>
                    </a:lnTo>
                    <a:lnTo>
                      <a:pt x="1050" y="9719"/>
                    </a:lnTo>
                    <a:lnTo>
                      <a:pt x="1846" y="9719"/>
                    </a:lnTo>
                    <a:lnTo>
                      <a:pt x="1778" y="3438"/>
                    </a:lnTo>
                    <a:lnTo>
                      <a:pt x="3403" y="2168"/>
                    </a:lnTo>
                    <a:cubicBezTo>
                      <a:pt x="3403" y="2168"/>
                      <a:pt x="3234" y="1897"/>
                      <a:pt x="3132" y="1880"/>
                    </a:cubicBezTo>
                    <a:cubicBezTo>
                      <a:pt x="3131" y="1880"/>
                      <a:pt x="3130" y="1880"/>
                      <a:pt x="3128" y="1880"/>
                    </a:cubicBezTo>
                    <a:cubicBezTo>
                      <a:pt x="3010" y="1880"/>
                      <a:pt x="2213" y="2528"/>
                      <a:pt x="1778" y="2862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C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oogle Shape;2312;p68">
              <a:extLst>
                <a:ext uri="{FF2B5EF4-FFF2-40B4-BE49-F238E27FC236}">
                  <a16:creationId xmlns:a16="http://schemas.microsoft.com/office/drawing/2014/main" id="{BDA64D06-6E45-C0FB-811A-2A5F27B64DFC}"/>
                </a:ext>
              </a:extLst>
            </p:cNvPr>
            <p:cNvGrpSpPr/>
            <p:nvPr/>
          </p:nvGrpSpPr>
          <p:grpSpPr>
            <a:xfrm>
              <a:off x="8068154" y="230542"/>
              <a:ext cx="543942" cy="832810"/>
              <a:chOff x="4156067" y="3302612"/>
              <a:chExt cx="832097" cy="1274188"/>
            </a:xfrm>
          </p:grpSpPr>
          <p:sp>
            <p:nvSpPr>
              <p:cNvPr id="28" name="Google Shape;2313;p68">
                <a:extLst>
                  <a:ext uri="{FF2B5EF4-FFF2-40B4-BE49-F238E27FC236}">
                    <a16:creationId xmlns:a16="http://schemas.microsoft.com/office/drawing/2014/main" id="{A19EA9C9-FA61-27BE-49B5-031C66B860E8}"/>
                  </a:ext>
                </a:extLst>
              </p:cNvPr>
              <p:cNvSpPr/>
              <p:nvPr/>
            </p:nvSpPr>
            <p:spPr>
              <a:xfrm>
                <a:off x="4156067" y="3302612"/>
                <a:ext cx="832097" cy="1274188"/>
              </a:xfrm>
              <a:custGeom>
                <a:avLst/>
                <a:gdLst/>
                <a:ahLst/>
                <a:cxnLst/>
                <a:rect l="l" t="t" r="r" b="b"/>
                <a:pathLst>
                  <a:path w="10464" h="16024" extrusionOk="0">
                    <a:moveTo>
                      <a:pt x="5914" y="1"/>
                    </a:moveTo>
                    <a:cubicBezTo>
                      <a:pt x="4352" y="1"/>
                      <a:pt x="2872" y="701"/>
                      <a:pt x="1863" y="1887"/>
                    </a:cubicBezTo>
                    <a:cubicBezTo>
                      <a:pt x="644" y="3309"/>
                      <a:pt x="0" y="5442"/>
                      <a:pt x="322" y="7085"/>
                    </a:cubicBezTo>
                    <a:cubicBezTo>
                      <a:pt x="627" y="8778"/>
                      <a:pt x="1981" y="9675"/>
                      <a:pt x="3116" y="10149"/>
                    </a:cubicBezTo>
                    <a:lnTo>
                      <a:pt x="3048" y="14297"/>
                    </a:lnTo>
                    <a:cubicBezTo>
                      <a:pt x="3031" y="15245"/>
                      <a:pt x="3793" y="16024"/>
                      <a:pt x="4741" y="16024"/>
                    </a:cubicBezTo>
                    <a:lnTo>
                      <a:pt x="5537" y="16024"/>
                    </a:lnTo>
                    <a:cubicBezTo>
                      <a:pt x="6468" y="16024"/>
                      <a:pt x="7230" y="15245"/>
                      <a:pt x="7230" y="14314"/>
                    </a:cubicBezTo>
                    <a:lnTo>
                      <a:pt x="7196" y="10505"/>
                    </a:lnTo>
                    <a:cubicBezTo>
                      <a:pt x="7856" y="10403"/>
                      <a:pt x="8483" y="10081"/>
                      <a:pt x="8957" y="9607"/>
                    </a:cubicBezTo>
                    <a:cubicBezTo>
                      <a:pt x="9973" y="8490"/>
                      <a:pt x="10464" y="4663"/>
                      <a:pt x="9532" y="2429"/>
                    </a:cubicBezTo>
                    <a:cubicBezTo>
                      <a:pt x="8923" y="956"/>
                      <a:pt x="7704" y="58"/>
                      <a:pt x="6180" y="8"/>
                    </a:cubicBezTo>
                    <a:cubicBezTo>
                      <a:pt x="6091" y="3"/>
                      <a:pt x="6002" y="1"/>
                      <a:pt x="5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algn="bl" rotWithShape="0">
                  <a:srgbClr val="24232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314;p68">
                <a:extLst>
                  <a:ext uri="{FF2B5EF4-FFF2-40B4-BE49-F238E27FC236}">
                    <a16:creationId xmlns:a16="http://schemas.microsoft.com/office/drawing/2014/main" id="{7E9A4C94-C35A-EAB8-B325-8BA7FC4EB096}"/>
                  </a:ext>
                </a:extLst>
              </p:cNvPr>
              <p:cNvSpPr/>
              <p:nvPr/>
            </p:nvSpPr>
            <p:spPr>
              <a:xfrm>
                <a:off x="4272928" y="3412579"/>
                <a:ext cx="635579" cy="606678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7268" extrusionOk="0">
                    <a:moveTo>
                      <a:pt x="4307" y="1"/>
                    </a:moveTo>
                    <a:cubicBezTo>
                      <a:pt x="1271" y="1"/>
                      <a:pt x="0" y="3368"/>
                      <a:pt x="316" y="5083"/>
                    </a:cubicBezTo>
                    <a:cubicBezTo>
                      <a:pt x="655" y="6827"/>
                      <a:pt x="3279" y="7233"/>
                      <a:pt x="3279" y="7233"/>
                    </a:cubicBezTo>
                    <a:cubicBezTo>
                      <a:pt x="3279" y="7233"/>
                      <a:pt x="3613" y="7267"/>
                      <a:pt x="4056" y="7267"/>
                    </a:cubicBezTo>
                    <a:cubicBezTo>
                      <a:pt x="4737" y="7267"/>
                      <a:pt x="5676" y="7186"/>
                      <a:pt x="6056" y="6776"/>
                    </a:cubicBezTo>
                    <a:cubicBezTo>
                      <a:pt x="6665" y="6099"/>
                      <a:pt x="7613" y="122"/>
                      <a:pt x="4464" y="4"/>
                    </a:cubicBezTo>
                    <a:cubicBezTo>
                      <a:pt x="4412" y="2"/>
                      <a:pt x="4359" y="1"/>
                      <a:pt x="4307" y="1"/>
                    </a:cubicBezTo>
                    <a:close/>
                  </a:path>
                </a:pathLst>
              </a:custGeom>
              <a:solidFill>
                <a:srgbClr val="A4B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315;p68">
                <a:extLst>
                  <a:ext uri="{FF2B5EF4-FFF2-40B4-BE49-F238E27FC236}">
                    <a16:creationId xmlns:a16="http://schemas.microsoft.com/office/drawing/2014/main" id="{F715C3E2-B9FA-E157-EBCE-2F958FEBA4FA}"/>
                  </a:ext>
                </a:extLst>
              </p:cNvPr>
              <p:cNvSpPr/>
              <p:nvPr/>
            </p:nvSpPr>
            <p:spPr>
              <a:xfrm>
                <a:off x="4443466" y="3655904"/>
                <a:ext cx="284149" cy="81126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9719" extrusionOk="0">
                    <a:moveTo>
                      <a:pt x="1744" y="1"/>
                    </a:moveTo>
                    <a:lnTo>
                      <a:pt x="1202" y="170"/>
                    </a:lnTo>
                    <a:lnTo>
                      <a:pt x="1152" y="3285"/>
                    </a:lnTo>
                    <a:lnTo>
                      <a:pt x="1033" y="3234"/>
                    </a:lnTo>
                    <a:lnTo>
                      <a:pt x="254" y="1795"/>
                    </a:lnTo>
                    <a:lnTo>
                      <a:pt x="0" y="2100"/>
                    </a:lnTo>
                    <a:lnTo>
                      <a:pt x="1135" y="4064"/>
                    </a:lnTo>
                    <a:lnTo>
                      <a:pt x="1050" y="9719"/>
                    </a:lnTo>
                    <a:lnTo>
                      <a:pt x="1846" y="9719"/>
                    </a:lnTo>
                    <a:lnTo>
                      <a:pt x="1778" y="3438"/>
                    </a:lnTo>
                    <a:lnTo>
                      <a:pt x="3403" y="2168"/>
                    </a:lnTo>
                    <a:cubicBezTo>
                      <a:pt x="3403" y="2168"/>
                      <a:pt x="3234" y="1897"/>
                      <a:pt x="3132" y="1880"/>
                    </a:cubicBezTo>
                    <a:cubicBezTo>
                      <a:pt x="3131" y="1880"/>
                      <a:pt x="3130" y="1880"/>
                      <a:pt x="3128" y="1880"/>
                    </a:cubicBezTo>
                    <a:cubicBezTo>
                      <a:pt x="3010" y="1880"/>
                      <a:pt x="2213" y="2528"/>
                      <a:pt x="1778" y="2862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C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BB1965-04C5-B6D4-ADB3-CBB932ACA5E0}"/>
                </a:ext>
              </a:extLst>
            </p:cNvPr>
            <p:cNvSpPr txBox="1"/>
            <p:nvPr/>
          </p:nvSpPr>
          <p:spPr>
            <a:xfrm>
              <a:off x="1379008" y="450810"/>
              <a:ext cx="63163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defRPr/>
              </a:pP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NGHĨA MỘT SỐ TỪ KHÓ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FA2685-4E0D-7507-1B78-B9F6AB3097A1}"/>
              </a:ext>
            </a:extLst>
          </p:cNvPr>
          <p:cNvGrpSpPr/>
          <p:nvPr/>
        </p:nvGrpSpPr>
        <p:grpSpPr>
          <a:xfrm>
            <a:off x="4509384" y="1553752"/>
            <a:ext cx="4137522" cy="3095277"/>
            <a:chOff x="4419344" y="1460394"/>
            <a:chExt cx="4137522" cy="309527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5A6D747-DB5A-D1C0-63F7-2F7278FA65A8}"/>
                </a:ext>
              </a:extLst>
            </p:cNvPr>
            <p:cNvGrpSpPr/>
            <p:nvPr/>
          </p:nvGrpSpPr>
          <p:grpSpPr>
            <a:xfrm>
              <a:off x="4419344" y="1583216"/>
              <a:ext cx="4056942" cy="2972455"/>
              <a:chOff x="-38715" y="1899852"/>
              <a:chExt cx="4056942" cy="297245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B709B55-3088-DF73-B892-2941CE70D564}"/>
                  </a:ext>
                </a:extLst>
              </p:cNvPr>
              <p:cNvSpPr/>
              <p:nvPr/>
            </p:nvSpPr>
            <p:spPr>
              <a:xfrm>
                <a:off x="-38715" y="1899852"/>
                <a:ext cx="4056942" cy="2972455"/>
              </a:xfrm>
              <a:prstGeom prst="roundRect">
                <a:avLst>
                  <a:gd name="adj" fmla="val 4729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FD651C-633F-B5DD-2E98-BA4721F43FF1}"/>
                  </a:ext>
                </a:extLst>
              </p:cNvPr>
              <p:cNvSpPr txBox="1"/>
              <p:nvPr/>
            </p:nvSpPr>
            <p:spPr>
              <a:xfrm>
                <a:off x="315068" y="2445084"/>
                <a:ext cx="3349376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>
                    <a:solidFill>
                      <a:srgbClr val="FF0000"/>
                    </a:solidFill>
                  </a:rPr>
                  <a:t>Máy nghe đĩa: </a:t>
                </a:r>
                <a:r>
                  <a:rPr lang="vi-VN" sz="2000"/>
                  <a:t>máy quay đĩa nhựa ghi âm để phát lại những bài hát, bản nhạc,… đã được ghi trên đĩa. </a:t>
                </a:r>
              </a:p>
            </p:txBody>
          </p:sp>
        </p:grpSp>
        <p:grpSp>
          <p:nvGrpSpPr>
            <p:cNvPr id="15" name="Google Shape;630;p34">
              <a:extLst>
                <a:ext uri="{FF2B5EF4-FFF2-40B4-BE49-F238E27FC236}">
                  <a16:creationId xmlns:a16="http://schemas.microsoft.com/office/drawing/2014/main" id="{716BD0B9-0B70-5B76-DDF2-22A66744185D}"/>
                </a:ext>
              </a:extLst>
            </p:cNvPr>
            <p:cNvGrpSpPr/>
            <p:nvPr/>
          </p:nvGrpSpPr>
          <p:grpSpPr>
            <a:xfrm>
              <a:off x="8102964" y="1460394"/>
              <a:ext cx="453902" cy="399745"/>
              <a:chOff x="248257" y="3385827"/>
              <a:chExt cx="608847" cy="545541"/>
            </a:xfrm>
          </p:grpSpPr>
          <p:sp>
            <p:nvSpPr>
              <p:cNvPr id="16" name="Google Shape;631;p34">
                <a:extLst>
                  <a:ext uri="{FF2B5EF4-FFF2-40B4-BE49-F238E27FC236}">
                    <a16:creationId xmlns:a16="http://schemas.microsoft.com/office/drawing/2014/main" id="{E8EE50B4-F37F-2F34-060F-9F90CF3E3B23}"/>
                  </a:ext>
                </a:extLst>
              </p:cNvPr>
              <p:cNvSpPr/>
              <p:nvPr/>
            </p:nvSpPr>
            <p:spPr>
              <a:xfrm rot="2515456">
                <a:off x="248257" y="3385827"/>
                <a:ext cx="608847" cy="545541"/>
              </a:xfrm>
              <a:prstGeom prst="wedgeEllipseCallout">
                <a:avLst>
                  <a:gd name="adj1" fmla="val -20833"/>
                  <a:gd name="adj2" fmla="val 62500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Google Shape;632;p34">
                <a:extLst>
                  <a:ext uri="{FF2B5EF4-FFF2-40B4-BE49-F238E27FC236}">
                    <a16:creationId xmlns:a16="http://schemas.microsoft.com/office/drawing/2014/main" id="{F1708F36-CB09-BD6A-9E92-5A6A5EED2D19}"/>
                  </a:ext>
                </a:extLst>
              </p:cNvPr>
              <p:cNvSpPr/>
              <p:nvPr/>
            </p:nvSpPr>
            <p:spPr>
              <a:xfrm rot="1928159">
                <a:off x="470029" y="3511940"/>
                <a:ext cx="219096" cy="293318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569" extrusionOk="0">
                    <a:moveTo>
                      <a:pt x="481" y="1"/>
                    </a:moveTo>
                    <a:cubicBezTo>
                      <a:pt x="473" y="1"/>
                      <a:pt x="469" y="2"/>
                      <a:pt x="469" y="2"/>
                    </a:cubicBezTo>
                    <a:lnTo>
                      <a:pt x="469" y="250"/>
                    </a:lnTo>
                    <a:lnTo>
                      <a:pt x="161" y="660"/>
                    </a:lnTo>
                    <a:lnTo>
                      <a:pt x="0" y="660"/>
                    </a:lnTo>
                    <a:lnTo>
                      <a:pt x="0" y="1480"/>
                    </a:lnTo>
                    <a:lnTo>
                      <a:pt x="249" y="1480"/>
                    </a:lnTo>
                    <a:cubicBezTo>
                      <a:pt x="249" y="1480"/>
                      <a:pt x="835" y="1568"/>
                      <a:pt x="937" y="1568"/>
                    </a:cubicBezTo>
                    <a:lnTo>
                      <a:pt x="996" y="1568"/>
                    </a:lnTo>
                    <a:cubicBezTo>
                      <a:pt x="1098" y="1539"/>
                      <a:pt x="1172" y="1422"/>
                      <a:pt x="1172" y="1319"/>
                    </a:cubicBezTo>
                    <a:cubicBezTo>
                      <a:pt x="1172" y="1070"/>
                      <a:pt x="1157" y="660"/>
                      <a:pt x="1142" y="616"/>
                    </a:cubicBezTo>
                    <a:cubicBezTo>
                      <a:pt x="1098" y="587"/>
                      <a:pt x="645" y="587"/>
                      <a:pt x="645" y="587"/>
                    </a:cubicBezTo>
                    <a:cubicBezTo>
                      <a:pt x="645" y="587"/>
                      <a:pt x="643" y="597"/>
                      <a:pt x="641" y="597"/>
                    </a:cubicBezTo>
                    <a:cubicBezTo>
                      <a:pt x="638" y="597"/>
                      <a:pt x="635" y="558"/>
                      <a:pt x="645" y="324"/>
                    </a:cubicBezTo>
                    <a:cubicBezTo>
                      <a:pt x="682" y="23"/>
                      <a:pt x="526" y="1"/>
                      <a:pt x="481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2056" name="Picture 8" descr="Máy hát dĩa Nhựa Sanyo">
            <a:extLst>
              <a:ext uri="{FF2B5EF4-FFF2-40B4-BE49-F238E27FC236}">
                <a16:creationId xmlns:a16="http://schemas.microsoft.com/office/drawing/2014/main" id="{27A2F0D9-3FA0-A8F8-CD99-0EFB55C8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r="29107"/>
          <a:stretch/>
        </p:blipFill>
        <p:spPr bwMode="auto">
          <a:xfrm>
            <a:off x="497089" y="1503515"/>
            <a:ext cx="3528979" cy="319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5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5C3CF4D-D5B6-23B2-4FB1-2AB291C8781B}"/>
              </a:ext>
            </a:extLst>
          </p:cNvPr>
          <p:cNvGrpSpPr/>
          <p:nvPr/>
        </p:nvGrpSpPr>
        <p:grpSpPr>
          <a:xfrm>
            <a:off x="497089" y="295681"/>
            <a:ext cx="8149817" cy="832810"/>
            <a:chOff x="462279" y="230542"/>
            <a:chExt cx="8149817" cy="832810"/>
          </a:xfrm>
        </p:grpSpPr>
        <p:sp>
          <p:nvSpPr>
            <p:cNvPr id="24" name="Google Shape;1250;p59">
              <a:extLst>
                <a:ext uri="{FF2B5EF4-FFF2-40B4-BE49-F238E27FC236}">
                  <a16:creationId xmlns:a16="http://schemas.microsoft.com/office/drawing/2014/main" id="{7871E756-8215-4F26-582F-129638AEDF3E}"/>
                </a:ext>
              </a:extLst>
            </p:cNvPr>
            <p:cNvSpPr/>
            <p:nvPr/>
          </p:nvSpPr>
          <p:spPr>
            <a:xfrm>
              <a:off x="778393" y="379093"/>
              <a:ext cx="7593981" cy="6051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defRPr/>
              </a:pPr>
              <a:endParaRPr sz="180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" name="Google Shape;2308;p68">
              <a:extLst>
                <a:ext uri="{FF2B5EF4-FFF2-40B4-BE49-F238E27FC236}">
                  <a16:creationId xmlns:a16="http://schemas.microsoft.com/office/drawing/2014/main" id="{D7137745-422E-C386-E08D-38321783A417}"/>
                </a:ext>
              </a:extLst>
            </p:cNvPr>
            <p:cNvGrpSpPr/>
            <p:nvPr/>
          </p:nvGrpSpPr>
          <p:grpSpPr>
            <a:xfrm>
              <a:off x="462279" y="230542"/>
              <a:ext cx="543942" cy="832810"/>
              <a:chOff x="4156067" y="3302612"/>
              <a:chExt cx="832097" cy="1274188"/>
            </a:xfrm>
          </p:grpSpPr>
          <p:sp>
            <p:nvSpPr>
              <p:cNvPr id="31" name="Google Shape;2309;p68">
                <a:extLst>
                  <a:ext uri="{FF2B5EF4-FFF2-40B4-BE49-F238E27FC236}">
                    <a16:creationId xmlns:a16="http://schemas.microsoft.com/office/drawing/2014/main" id="{6E96D88B-FA5D-F2EB-69C8-65C671C2DF49}"/>
                  </a:ext>
                </a:extLst>
              </p:cNvPr>
              <p:cNvSpPr/>
              <p:nvPr/>
            </p:nvSpPr>
            <p:spPr>
              <a:xfrm>
                <a:off x="4156067" y="3302612"/>
                <a:ext cx="832097" cy="1274188"/>
              </a:xfrm>
              <a:custGeom>
                <a:avLst/>
                <a:gdLst/>
                <a:ahLst/>
                <a:cxnLst/>
                <a:rect l="l" t="t" r="r" b="b"/>
                <a:pathLst>
                  <a:path w="10464" h="16024" extrusionOk="0">
                    <a:moveTo>
                      <a:pt x="5914" y="1"/>
                    </a:moveTo>
                    <a:cubicBezTo>
                      <a:pt x="4352" y="1"/>
                      <a:pt x="2872" y="701"/>
                      <a:pt x="1863" y="1887"/>
                    </a:cubicBezTo>
                    <a:cubicBezTo>
                      <a:pt x="644" y="3309"/>
                      <a:pt x="0" y="5442"/>
                      <a:pt x="322" y="7085"/>
                    </a:cubicBezTo>
                    <a:cubicBezTo>
                      <a:pt x="627" y="8778"/>
                      <a:pt x="1981" y="9675"/>
                      <a:pt x="3116" y="10149"/>
                    </a:cubicBezTo>
                    <a:lnTo>
                      <a:pt x="3048" y="14297"/>
                    </a:lnTo>
                    <a:cubicBezTo>
                      <a:pt x="3031" y="15245"/>
                      <a:pt x="3793" y="16024"/>
                      <a:pt x="4741" y="16024"/>
                    </a:cubicBezTo>
                    <a:lnTo>
                      <a:pt x="5537" y="16024"/>
                    </a:lnTo>
                    <a:cubicBezTo>
                      <a:pt x="6468" y="16024"/>
                      <a:pt x="7230" y="15245"/>
                      <a:pt x="7230" y="14314"/>
                    </a:cubicBezTo>
                    <a:lnTo>
                      <a:pt x="7196" y="10505"/>
                    </a:lnTo>
                    <a:cubicBezTo>
                      <a:pt x="7856" y="10403"/>
                      <a:pt x="8483" y="10081"/>
                      <a:pt x="8957" y="9607"/>
                    </a:cubicBezTo>
                    <a:cubicBezTo>
                      <a:pt x="9973" y="8490"/>
                      <a:pt x="10464" y="4663"/>
                      <a:pt x="9532" y="2429"/>
                    </a:cubicBezTo>
                    <a:cubicBezTo>
                      <a:pt x="8923" y="956"/>
                      <a:pt x="7704" y="58"/>
                      <a:pt x="6180" y="8"/>
                    </a:cubicBezTo>
                    <a:cubicBezTo>
                      <a:pt x="6091" y="3"/>
                      <a:pt x="6002" y="1"/>
                      <a:pt x="5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algn="bl" rotWithShape="0">
                  <a:srgbClr val="24232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310;p68">
                <a:extLst>
                  <a:ext uri="{FF2B5EF4-FFF2-40B4-BE49-F238E27FC236}">
                    <a16:creationId xmlns:a16="http://schemas.microsoft.com/office/drawing/2014/main" id="{FA3EECD6-A1F1-0F41-28B7-48CAFDC98730}"/>
                  </a:ext>
                </a:extLst>
              </p:cNvPr>
              <p:cNvSpPr/>
              <p:nvPr/>
            </p:nvSpPr>
            <p:spPr>
              <a:xfrm>
                <a:off x="4272928" y="3412579"/>
                <a:ext cx="635579" cy="606678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7268" extrusionOk="0">
                    <a:moveTo>
                      <a:pt x="4307" y="1"/>
                    </a:moveTo>
                    <a:cubicBezTo>
                      <a:pt x="1271" y="1"/>
                      <a:pt x="0" y="3368"/>
                      <a:pt x="316" y="5083"/>
                    </a:cubicBezTo>
                    <a:cubicBezTo>
                      <a:pt x="655" y="6827"/>
                      <a:pt x="3279" y="7233"/>
                      <a:pt x="3279" y="7233"/>
                    </a:cubicBezTo>
                    <a:cubicBezTo>
                      <a:pt x="3279" y="7233"/>
                      <a:pt x="3613" y="7267"/>
                      <a:pt x="4056" y="7267"/>
                    </a:cubicBezTo>
                    <a:cubicBezTo>
                      <a:pt x="4737" y="7267"/>
                      <a:pt x="5676" y="7186"/>
                      <a:pt x="6056" y="6776"/>
                    </a:cubicBezTo>
                    <a:cubicBezTo>
                      <a:pt x="6665" y="6099"/>
                      <a:pt x="7613" y="122"/>
                      <a:pt x="4464" y="4"/>
                    </a:cubicBezTo>
                    <a:cubicBezTo>
                      <a:pt x="4412" y="2"/>
                      <a:pt x="4359" y="1"/>
                      <a:pt x="4307" y="1"/>
                    </a:cubicBezTo>
                    <a:close/>
                  </a:path>
                </a:pathLst>
              </a:custGeom>
              <a:solidFill>
                <a:srgbClr val="A4B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311;p68">
                <a:extLst>
                  <a:ext uri="{FF2B5EF4-FFF2-40B4-BE49-F238E27FC236}">
                    <a16:creationId xmlns:a16="http://schemas.microsoft.com/office/drawing/2014/main" id="{4BB53605-6030-8D7A-8FBE-E8F070234258}"/>
                  </a:ext>
                </a:extLst>
              </p:cNvPr>
              <p:cNvSpPr/>
              <p:nvPr/>
            </p:nvSpPr>
            <p:spPr>
              <a:xfrm>
                <a:off x="4443466" y="3655904"/>
                <a:ext cx="284149" cy="81126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9719" extrusionOk="0">
                    <a:moveTo>
                      <a:pt x="1744" y="1"/>
                    </a:moveTo>
                    <a:lnTo>
                      <a:pt x="1202" y="170"/>
                    </a:lnTo>
                    <a:lnTo>
                      <a:pt x="1152" y="3285"/>
                    </a:lnTo>
                    <a:lnTo>
                      <a:pt x="1033" y="3234"/>
                    </a:lnTo>
                    <a:lnTo>
                      <a:pt x="254" y="1795"/>
                    </a:lnTo>
                    <a:lnTo>
                      <a:pt x="0" y="2100"/>
                    </a:lnTo>
                    <a:lnTo>
                      <a:pt x="1135" y="4064"/>
                    </a:lnTo>
                    <a:lnTo>
                      <a:pt x="1050" y="9719"/>
                    </a:lnTo>
                    <a:lnTo>
                      <a:pt x="1846" y="9719"/>
                    </a:lnTo>
                    <a:lnTo>
                      <a:pt x="1778" y="3438"/>
                    </a:lnTo>
                    <a:lnTo>
                      <a:pt x="3403" y="2168"/>
                    </a:lnTo>
                    <a:cubicBezTo>
                      <a:pt x="3403" y="2168"/>
                      <a:pt x="3234" y="1897"/>
                      <a:pt x="3132" y="1880"/>
                    </a:cubicBezTo>
                    <a:cubicBezTo>
                      <a:pt x="3131" y="1880"/>
                      <a:pt x="3130" y="1880"/>
                      <a:pt x="3128" y="1880"/>
                    </a:cubicBezTo>
                    <a:cubicBezTo>
                      <a:pt x="3010" y="1880"/>
                      <a:pt x="2213" y="2528"/>
                      <a:pt x="1778" y="2862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C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oogle Shape;2312;p68">
              <a:extLst>
                <a:ext uri="{FF2B5EF4-FFF2-40B4-BE49-F238E27FC236}">
                  <a16:creationId xmlns:a16="http://schemas.microsoft.com/office/drawing/2014/main" id="{BDA64D06-6E45-C0FB-811A-2A5F27B64DFC}"/>
                </a:ext>
              </a:extLst>
            </p:cNvPr>
            <p:cNvGrpSpPr/>
            <p:nvPr/>
          </p:nvGrpSpPr>
          <p:grpSpPr>
            <a:xfrm>
              <a:off x="8068154" y="230542"/>
              <a:ext cx="543942" cy="832810"/>
              <a:chOff x="4156067" y="3302612"/>
              <a:chExt cx="832097" cy="1274188"/>
            </a:xfrm>
          </p:grpSpPr>
          <p:sp>
            <p:nvSpPr>
              <p:cNvPr id="28" name="Google Shape;2313;p68">
                <a:extLst>
                  <a:ext uri="{FF2B5EF4-FFF2-40B4-BE49-F238E27FC236}">
                    <a16:creationId xmlns:a16="http://schemas.microsoft.com/office/drawing/2014/main" id="{A19EA9C9-FA61-27BE-49B5-031C66B860E8}"/>
                  </a:ext>
                </a:extLst>
              </p:cNvPr>
              <p:cNvSpPr/>
              <p:nvPr/>
            </p:nvSpPr>
            <p:spPr>
              <a:xfrm>
                <a:off x="4156067" y="3302612"/>
                <a:ext cx="832097" cy="1274188"/>
              </a:xfrm>
              <a:custGeom>
                <a:avLst/>
                <a:gdLst/>
                <a:ahLst/>
                <a:cxnLst/>
                <a:rect l="l" t="t" r="r" b="b"/>
                <a:pathLst>
                  <a:path w="10464" h="16024" extrusionOk="0">
                    <a:moveTo>
                      <a:pt x="5914" y="1"/>
                    </a:moveTo>
                    <a:cubicBezTo>
                      <a:pt x="4352" y="1"/>
                      <a:pt x="2872" y="701"/>
                      <a:pt x="1863" y="1887"/>
                    </a:cubicBezTo>
                    <a:cubicBezTo>
                      <a:pt x="644" y="3309"/>
                      <a:pt x="0" y="5442"/>
                      <a:pt x="322" y="7085"/>
                    </a:cubicBezTo>
                    <a:cubicBezTo>
                      <a:pt x="627" y="8778"/>
                      <a:pt x="1981" y="9675"/>
                      <a:pt x="3116" y="10149"/>
                    </a:cubicBezTo>
                    <a:lnTo>
                      <a:pt x="3048" y="14297"/>
                    </a:lnTo>
                    <a:cubicBezTo>
                      <a:pt x="3031" y="15245"/>
                      <a:pt x="3793" y="16024"/>
                      <a:pt x="4741" y="16024"/>
                    </a:cubicBezTo>
                    <a:lnTo>
                      <a:pt x="5537" y="16024"/>
                    </a:lnTo>
                    <a:cubicBezTo>
                      <a:pt x="6468" y="16024"/>
                      <a:pt x="7230" y="15245"/>
                      <a:pt x="7230" y="14314"/>
                    </a:cubicBezTo>
                    <a:lnTo>
                      <a:pt x="7196" y="10505"/>
                    </a:lnTo>
                    <a:cubicBezTo>
                      <a:pt x="7856" y="10403"/>
                      <a:pt x="8483" y="10081"/>
                      <a:pt x="8957" y="9607"/>
                    </a:cubicBezTo>
                    <a:cubicBezTo>
                      <a:pt x="9973" y="8490"/>
                      <a:pt x="10464" y="4663"/>
                      <a:pt x="9532" y="2429"/>
                    </a:cubicBezTo>
                    <a:cubicBezTo>
                      <a:pt x="8923" y="956"/>
                      <a:pt x="7704" y="58"/>
                      <a:pt x="6180" y="8"/>
                    </a:cubicBezTo>
                    <a:cubicBezTo>
                      <a:pt x="6091" y="3"/>
                      <a:pt x="6002" y="1"/>
                      <a:pt x="5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algn="bl" rotWithShape="0">
                  <a:srgbClr val="24232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314;p68">
                <a:extLst>
                  <a:ext uri="{FF2B5EF4-FFF2-40B4-BE49-F238E27FC236}">
                    <a16:creationId xmlns:a16="http://schemas.microsoft.com/office/drawing/2014/main" id="{7E9A4C94-C35A-EAB8-B325-8BA7FC4EB096}"/>
                  </a:ext>
                </a:extLst>
              </p:cNvPr>
              <p:cNvSpPr/>
              <p:nvPr/>
            </p:nvSpPr>
            <p:spPr>
              <a:xfrm>
                <a:off x="4272928" y="3412579"/>
                <a:ext cx="635579" cy="606678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7268" extrusionOk="0">
                    <a:moveTo>
                      <a:pt x="4307" y="1"/>
                    </a:moveTo>
                    <a:cubicBezTo>
                      <a:pt x="1271" y="1"/>
                      <a:pt x="0" y="3368"/>
                      <a:pt x="316" y="5083"/>
                    </a:cubicBezTo>
                    <a:cubicBezTo>
                      <a:pt x="655" y="6827"/>
                      <a:pt x="3279" y="7233"/>
                      <a:pt x="3279" y="7233"/>
                    </a:cubicBezTo>
                    <a:cubicBezTo>
                      <a:pt x="3279" y="7233"/>
                      <a:pt x="3613" y="7267"/>
                      <a:pt x="4056" y="7267"/>
                    </a:cubicBezTo>
                    <a:cubicBezTo>
                      <a:pt x="4737" y="7267"/>
                      <a:pt x="5676" y="7186"/>
                      <a:pt x="6056" y="6776"/>
                    </a:cubicBezTo>
                    <a:cubicBezTo>
                      <a:pt x="6665" y="6099"/>
                      <a:pt x="7613" y="122"/>
                      <a:pt x="4464" y="4"/>
                    </a:cubicBezTo>
                    <a:cubicBezTo>
                      <a:pt x="4412" y="2"/>
                      <a:pt x="4359" y="1"/>
                      <a:pt x="4307" y="1"/>
                    </a:cubicBezTo>
                    <a:close/>
                  </a:path>
                </a:pathLst>
              </a:custGeom>
              <a:solidFill>
                <a:srgbClr val="A4B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315;p68">
                <a:extLst>
                  <a:ext uri="{FF2B5EF4-FFF2-40B4-BE49-F238E27FC236}">
                    <a16:creationId xmlns:a16="http://schemas.microsoft.com/office/drawing/2014/main" id="{F715C3E2-B9FA-E157-EBCE-2F958FEBA4FA}"/>
                  </a:ext>
                </a:extLst>
              </p:cNvPr>
              <p:cNvSpPr/>
              <p:nvPr/>
            </p:nvSpPr>
            <p:spPr>
              <a:xfrm>
                <a:off x="4443466" y="3655904"/>
                <a:ext cx="284149" cy="81126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9719" extrusionOk="0">
                    <a:moveTo>
                      <a:pt x="1744" y="1"/>
                    </a:moveTo>
                    <a:lnTo>
                      <a:pt x="1202" y="170"/>
                    </a:lnTo>
                    <a:lnTo>
                      <a:pt x="1152" y="3285"/>
                    </a:lnTo>
                    <a:lnTo>
                      <a:pt x="1033" y="3234"/>
                    </a:lnTo>
                    <a:lnTo>
                      <a:pt x="254" y="1795"/>
                    </a:lnTo>
                    <a:lnTo>
                      <a:pt x="0" y="2100"/>
                    </a:lnTo>
                    <a:lnTo>
                      <a:pt x="1135" y="4064"/>
                    </a:lnTo>
                    <a:lnTo>
                      <a:pt x="1050" y="9719"/>
                    </a:lnTo>
                    <a:lnTo>
                      <a:pt x="1846" y="9719"/>
                    </a:lnTo>
                    <a:lnTo>
                      <a:pt x="1778" y="3438"/>
                    </a:lnTo>
                    <a:lnTo>
                      <a:pt x="3403" y="2168"/>
                    </a:lnTo>
                    <a:cubicBezTo>
                      <a:pt x="3403" y="2168"/>
                      <a:pt x="3234" y="1897"/>
                      <a:pt x="3132" y="1880"/>
                    </a:cubicBezTo>
                    <a:cubicBezTo>
                      <a:pt x="3131" y="1880"/>
                      <a:pt x="3130" y="1880"/>
                      <a:pt x="3128" y="1880"/>
                    </a:cubicBezTo>
                    <a:cubicBezTo>
                      <a:pt x="3010" y="1880"/>
                      <a:pt x="2213" y="2528"/>
                      <a:pt x="1778" y="2862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C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BB1965-04C5-B6D4-ADB3-CBB932ACA5E0}"/>
                </a:ext>
              </a:extLst>
            </p:cNvPr>
            <p:cNvSpPr txBox="1"/>
            <p:nvPr/>
          </p:nvSpPr>
          <p:spPr>
            <a:xfrm>
              <a:off x="1379008" y="450810"/>
              <a:ext cx="63163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defRPr/>
              </a:pP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NGHĨA MỘT SỐ TỪ KHÓ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5A53C7-F6C5-1FCF-BA73-8847511F6B9A}"/>
              </a:ext>
            </a:extLst>
          </p:cNvPr>
          <p:cNvSpPr/>
          <p:nvPr/>
        </p:nvSpPr>
        <p:spPr>
          <a:xfrm>
            <a:off x="424543" y="1371600"/>
            <a:ext cx="3975074" cy="1324655"/>
          </a:xfrm>
          <a:prstGeom prst="roundRect">
            <a:avLst/>
          </a:prstGeom>
          <a:solidFill>
            <a:srgbClr val="EEF8E4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  <a:defRPr/>
            </a:pPr>
            <a:r>
              <a:rPr lang="en-US" sz="18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Rẻo cao: </a:t>
            </a:r>
            <a:r>
              <a:rPr lang="en-US" sz="18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 núi cao có những rẻo đất (mảnh đất) trồng trọt nhỏ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C585A1-8A15-EB77-2505-2632C9BF48BB}"/>
              </a:ext>
            </a:extLst>
          </p:cNvPr>
          <p:cNvSpPr/>
          <p:nvPr/>
        </p:nvSpPr>
        <p:spPr>
          <a:xfrm>
            <a:off x="4744385" y="1371600"/>
            <a:ext cx="3975072" cy="1324655"/>
          </a:xfrm>
          <a:prstGeom prst="roundRect">
            <a:avLst/>
          </a:prstGeom>
          <a:solidFill>
            <a:srgbClr val="EEF8E4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 defTabSz="457200">
              <a:buClrTx/>
              <a:defRPr/>
            </a:pPr>
            <a:r>
              <a:rPr lang="vi-VN" sz="18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 phên giậu: </a:t>
            </a:r>
            <a:r>
              <a:rPr lang="vi-VN" sz="18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 vực biên giới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Mùa vàng trên rẻo cao | Đài Phát thanh - Truyền hình Lào Cai">
            <a:extLst>
              <a:ext uri="{FF2B5EF4-FFF2-40B4-BE49-F238E27FC236}">
                <a16:creationId xmlns:a16="http://schemas.microsoft.com/office/drawing/2014/main" id="{40EFC10C-9D7F-7775-DA03-B84F0368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85" y="2939364"/>
            <a:ext cx="2874189" cy="1912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ác quy định cần biết khi vào khu vực biên giới (Cập nhật 07/2024)">
            <a:extLst>
              <a:ext uri="{FF2B5EF4-FFF2-40B4-BE49-F238E27FC236}">
                <a16:creationId xmlns:a16="http://schemas.microsoft.com/office/drawing/2014/main" id="{6572C6AA-6831-41A6-15E0-FE5383EE1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6"/>
          <a:stretch/>
        </p:blipFill>
        <p:spPr bwMode="auto">
          <a:xfrm>
            <a:off x="5142075" y="2939364"/>
            <a:ext cx="3179692" cy="1912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7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Picture 2">
            <a:extLst>
              <a:ext uri="{FF2B5EF4-FFF2-40B4-BE49-F238E27FC236}">
                <a16:creationId xmlns:a16="http://schemas.microsoft.com/office/drawing/2014/main" id="{CFD44120-68DA-ADDA-0929-3119F6498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1159328"/>
            <a:ext cx="7073683" cy="2564521"/>
          </a:xfrm>
          <a:prstGeom prst="rect">
            <a:avLst/>
          </a:prstGeom>
        </p:spPr>
      </p:pic>
      <p:grpSp>
        <p:nvGrpSpPr>
          <p:cNvPr id="991" name="Group 990">
            <a:extLst>
              <a:ext uri="{FF2B5EF4-FFF2-40B4-BE49-F238E27FC236}">
                <a16:creationId xmlns:a16="http://schemas.microsoft.com/office/drawing/2014/main" id="{C87D36E6-7D0E-E7F9-C1BC-246925511EE1}"/>
              </a:ext>
            </a:extLst>
          </p:cNvPr>
          <p:cNvGrpSpPr/>
          <p:nvPr/>
        </p:nvGrpSpPr>
        <p:grpSpPr>
          <a:xfrm>
            <a:off x="2409337" y="801807"/>
            <a:ext cx="4083807" cy="715038"/>
            <a:chOff x="4550353" y="1519242"/>
            <a:chExt cx="8167614" cy="1430075"/>
          </a:xfrm>
        </p:grpSpPr>
        <p:pic>
          <p:nvPicPr>
            <p:cNvPr id="992" name="Picture 9">
              <a:extLst>
                <a:ext uri="{FF2B5EF4-FFF2-40B4-BE49-F238E27FC236}">
                  <a16:creationId xmlns:a16="http://schemas.microsoft.com/office/drawing/2014/main" id="{8E1E76C2-D88B-EBD1-FF1C-0497FBD54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550353" y="1519242"/>
              <a:ext cx="8167614" cy="1430075"/>
            </a:xfrm>
            <a:prstGeom prst="rect">
              <a:avLst/>
            </a:prstGeom>
          </p:spPr>
        </p:pic>
        <p:sp>
          <p:nvSpPr>
            <p:cNvPr id="993" name="TextBox 992">
              <a:extLst>
                <a:ext uri="{FF2B5EF4-FFF2-40B4-BE49-F238E27FC236}">
                  <a16:creationId xmlns:a16="http://schemas.microsoft.com/office/drawing/2014/main" id="{42711F38-DFC2-7FD5-0C4B-8BB38DFBF945}"/>
                </a:ext>
              </a:extLst>
            </p:cNvPr>
            <p:cNvSpPr txBox="1"/>
            <p:nvPr/>
          </p:nvSpPr>
          <p:spPr>
            <a:xfrm>
              <a:off x="4703805" y="1737816"/>
              <a:ext cx="7860708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ClrTx/>
              </a:pPr>
              <a:r>
                <a:rPr lang="en-US" sz="24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 ĐỘNG NHÓM</a:t>
              </a:r>
              <a:endPara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94" name="TextBox 993">
            <a:extLst>
              <a:ext uri="{FF2B5EF4-FFF2-40B4-BE49-F238E27FC236}">
                <a16:creationId xmlns:a16="http://schemas.microsoft.com/office/drawing/2014/main" id="{3221EC53-A712-253C-B752-5699171D4E9D}"/>
              </a:ext>
            </a:extLst>
          </p:cNvPr>
          <p:cNvSpPr txBox="1"/>
          <p:nvPr/>
        </p:nvSpPr>
        <p:spPr>
          <a:xfrm>
            <a:off x="1656322" y="1730280"/>
            <a:ext cx="5589836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2000"/>
              <a:t>Các em hãy đọc thầm lại bài đọc và thảo luận với bạn theo nhóm hoặc nhóm nhỏ để trả lời từng câu hỏi cho sẵn dưới đây</a:t>
            </a:r>
          </a:p>
        </p:txBody>
      </p:sp>
      <p:sp>
        <p:nvSpPr>
          <p:cNvPr id="995" name="Freeform 3">
            <a:extLst>
              <a:ext uri="{FF2B5EF4-FFF2-40B4-BE49-F238E27FC236}">
                <a16:creationId xmlns:a16="http://schemas.microsoft.com/office/drawing/2014/main" id="{8252CFA7-9083-64DB-D9E3-83C2063759AB}"/>
              </a:ext>
            </a:extLst>
          </p:cNvPr>
          <p:cNvSpPr/>
          <p:nvPr/>
        </p:nvSpPr>
        <p:spPr>
          <a:xfrm>
            <a:off x="7376006" y="609315"/>
            <a:ext cx="914488" cy="917019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96" name="Picture 995">
            <a:extLst>
              <a:ext uri="{FF2B5EF4-FFF2-40B4-BE49-F238E27FC236}">
                <a16:creationId xmlns:a16="http://schemas.microsoft.com/office/drawing/2014/main" id="{A9AFC0CB-1C46-9BF9-9962-4FCFA631E1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0"/>
            <a:ext cx="939901" cy="915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DB77AE3-C811-41FF-81B1-2887A464E980}"/>
              </a:ext>
            </a:extLst>
          </p:cNvPr>
          <p:cNvSpPr/>
          <p:nvPr/>
        </p:nvSpPr>
        <p:spPr>
          <a:xfrm>
            <a:off x="466780" y="772896"/>
            <a:ext cx="8210440" cy="4008664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98B1C9-248C-5F51-A0E0-16299AB38C53}"/>
              </a:ext>
            </a:extLst>
          </p:cNvPr>
          <p:cNvGrpSpPr/>
          <p:nvPr/>
        </p:nvGrpSpPr>
        <p:grpSpPr>
          <a:xfrm>
            <a:off x="2752868" y="440245"/>
            <a:ext cx="3638264" cy="660195"/>
            <a:chOff x="5721387" y="1194745"/>
            <a:chExt cx="7276528" cy="1320389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0A39C54C-4BCD-A20F-17FD-6DE392452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883947" y="1194745"/>
              <a:ext cx="6951410" cy="13203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1F27F4-2711-4DF2-A520-1BD94B37CE05}"/>
                </a:ext>
              </a:extLst>
            </p:cNvPr>
            <p:cNvSpPr txBox="1"/>
            <p:nvPr/>
          </p:nvSpPr>
          <p:spPr>
            <a:xfrm>
              <a:off x="5721387" y="1393273"/>
              <a:ext cx="7276528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ClrTx/>
                <a:defRPr/>
              </a:pPr>
              <a:r>
                <a:rPr lang="en-US" sz="2400" b="1" kern="1200">
                  <a:solidFill>
                    <a:schemeClr val="accent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 ĐƯA RA</a:t>
              </a:r>
              <a:endParaRPr lang="en-US" sz="2400" b="1" kern="120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7DDB1C-BFD1-2A4A-BA95-DAE8D0E184AB}"/>
              </a:ext>
            </a:extLst>
          </p:cNvPr>
          <p:cNvSpPr txBox="1"/>
          <p:nvPr/>
        </p:nvSpPr>
        <p:spPr>
          <a:xfrm>
            <a:off x="3495826" y="1211472"/>
            <a:ext cx="4765251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buClrTx/>
              <a:defRPr/>
            </a:pPr>
            <a:r>
              <a:rPr lang="vi-VN" sz="1800" b="1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sz="18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 Nguyễn Văn Bôn gặp những khó khăn gì ở nơi dạy học? </a:t>
            </a:r>
          </a:p>
          <a:p>
            <a:pPr algn="just" defTabSz="457200">
              <a:lnSpc>
                <a:spcPct val="150000"/>
              </a:lnSpc>
              <a:buClrTx/>
              <a:defRPr/>
            </a:pPr>
            <a:r>
              <a:rPr lang="vi-VN" sz="1800" b="1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2: </a:t>
            </a:r>
            <a:r>
              <a:rPr lang="vi-VN" sz="18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 Bôn đã làm gì để vượt qua khó khăn, tổ chức dạy học?</a:t>
            </a:r>
          </a:p>
          <a:p>
            <a:pPr algn="just" defTabSz="457200">
              <a:lnSpc>
                <a:spcPct val="150000"/>
              </a:lnSpc>
              <a:buClrTx/>
              <a:defRPr/>
            </a:pPr>
            <a:r>
              <a:rPr lang="vi-VN" sz="1800" b="1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3: </a:t>
            </a:r>
            <a:r>
              <a:rPr lang="vi-VN" sz="18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em, những đóng góp của thầy Bôn nêu ở đoạn 3 có ý nghĩa như thế nào?</a:t>
            </a:r>
          </a:p>
          <a:p>
            <a:pPr algn="just" defTabSz="457200">
              <a:lnSpc>
                <a:spcPct val="150000"/>
              </a:lnSpc>
              <a:buClrTx/>
              <a:defRPr/>
            </a:pPr>
            <a:r>
              <a:rPr lang="vi-VN" sz="1800" b="1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4: </a:t>
            </a:r>
            <a:r>
              <a:rPr lang="vi-VN" sz="18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chuyện trên nói lên điều gì về sự chăm sóc của các thầy, cô đối với trẻ em?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7DBE9783-785A-7C1B-40DB-EFDE9549F019}"/>
              </a:ext>
            </a:extLst>
          </p:cNvPr>
          <p:cNvSpPr/>
          <p:nvPr/>
        </p:nvSpPr>
        <p:spPr>
          <a:xfrm>
            <a:off x="8128587" y="280297"/>
            <a:ext cx="813615" cy="860969"/>
          </a:xfrm>
          <a:custGeom>
            <a:avLst/>
            <a:gdLst/>
            <a:ahLst/>
            <a:cxnLst/>
            <a:rect l="l" t="t" r="r" b="b"/>
            <a:pathLst>
              <a:path w="1627230" h="1721937">
                <a:moveTo>
                  <a:pt x="0" y="0"/>
                </a:moveTo>
                <a:lnTo>
                  <a:pt x="1627231" y="0"/>
                </a:lnTo>
                <a:lnTo>
                  <a:pt x="1627231" y="1721937"/>
                </a:lnTo>
                <a:lnTo>
                  <a:pt x="0" y="17219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A633C3-45DD-D8F8-F894-0916CE019CB2}"/>
              </a:ext>
            </a:extLst>
          </p:cNvPr>
          <p:cNvGrpSpPr/>
          <p:nvPr/>
        </p:nvGrpSpPr>
        <p:grpSpPr>
          <a:xfrm>
            <a:off x="816676" y="1813737"/>
            <a:ext cx="2329254" cy="1926982"/>
            <a:chOff x="755313" y="1951177"/>
            <a:chExt cx="2329254" cy="1926982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EBB2577E-93D8-FBEB-BC33-525232EE5B7E}"/>
                </a:ext>
              </a:extLst>
            </p:cNvPr>
            <p:cNvGrpSpPr/>
            <p:nvPr/>
          </p:nvGrpSpPr>
          <p:grpSpPr>
            <a:xfrm>
              <a:off x="755313" y="1951177"/>
              <a:ext cx="2329254" cy="1926982"/>
              <a:chOff x="0" y="0"/>
              <a:chExt cx="1100661" cy="893945"/>
            </a:xfrm>
          </p:grpSpPr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200CCCAE-94A0-ECAE-8401-5D8F1630A3D8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457200">
                  <a:buClrTx/>
                  <a:defRPr/>
                </a:pPr>
                <a:endParaRPr lang="en-US" sz="90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CCD26A88-1B92-0955-7E5F-7A13D7E61664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545"/>
                  </a:lnSpc>
                  <a:buClrTx/>
                  <a:defRPr/>
                </a:pPr>
                <a:endParaRPr sz="90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6601B0C-66FA-51B0-DD37-FD70846C9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1828" y="2062209"/>
              <a:ext cx="1616224" cy="1704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083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03">
            <a:extLst>
              <a:ext uri="{FF2B5EF4-FFF2-40B4-BE49-F238E27FC236}">
                <a16:creationId xmlns:a16="http://schemas.microsoft.com/office/drawing/2014/main" id="{F9F6D5AE-DA76-7F0A-AB77-4E4B5B8810B5}"/>
              </a:ext>
            </a:extLst>
          </p:cNvPr>
          <p:cNvSpPr/>
          <p:nvPr/>
        </p:nvSpPr>
        <p:spPr>
          <a:xfrm>
            <a:off x="424543" y="1430983"/>
            <a:ext cx="2759528" cy="3420149"/>
          </a:xfrm>
          <a:prstGeom prst="roundRect">
            <a:avLst>
              <a:gd name="adj" fmla="val 11255"/>
            </a:avLst>
          </a:prstGeom>
          <a:solidFill>
            <a:srgbClr val="E9FCE3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</a:pPr>
            <a:r>
              <a:rPr lang="en-US" sz="2000" b="1">
                <a:ea typeface="+mn-ea"/>
                <a:cs typeface="Arial" panose="020B0604020202020204" pitchFamily="34" charset="0"/>
              </a:rPr>
              <a:t>Những khó khăn của thầy Nguyễn Văn Bôn đã gặp nơi dạy học:</a:t>
            </a:r>
            <a:endParaRPr lang="vi-VN" sz="20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104">
            <a:extLst>
              <a:ext uri="{FF2B5EF4-FFF2-40B4-BE49-F238E27FC236}">
                <a16:creationId xmlns:a16="http://schemas.microsoft.com/office/drawing/2014/main" id="{58F3AEED-29F8-95F5-5397-A6ED37A29103}"/>
              </a:ext>
            </a:extLst>
          </p:cNvPr>
          <p:cNvSpPr/>
          <p:nvPr/>
        </p:nvSpPr>
        <p:spPr>
          <a:xfrm>
            <a:off x="3910693" y="1430984"/>
            <a:ext cx="4808764" cy="958660"/>
          </a:xfrm>
          <a:prstGeom prst="roundRect">
            <a:avLst>
              <a:gd name="adj" fmla="val 11053"/>
            </a:avLst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buClrTx/>
            </a:pPr>
            <a:r>
              <a:rPr lang="vi-VN" sz="2000">
                <a:ea typeface="+mn-ea"/>
                <a:cs typeface="Arial" panose="020B0604020202020204" pitchFamily="34" charset="0"/>
              </a:rPr>
              <a:t>Cả xã không ai biết tiếng phổ thông</a:t>
            </a:r>
            <a:r>
              <a:rPr lang="en-US" sz="2000">
                <a:ea typeface="+mn-ea"/>
                <a:cs typeface="Arial" panose="020B0604020202020204" pitchFamily="34" charset="0"/>
              </a:rPr>
              <a:t>.</a:t>
            </a:r>
            <a:endParaRPr lang="en-US" sz="2000" dirty="0"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1A65E3-EB13-C11F-D9CC-8AA94CAB354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3184071" y="1910314"/>
            <a:ext cx="726622" cy="1230744"/>
          </a:xfrm>
          <a:prstGeom prst="straightConnector1">
            <a:avLst/>
          </a:prstGeom>
          <a:noFill/>
          <a:ln w="19050" cap="flat" cmpd="sng" algn="ctr">
            <a:solidFill>
              <a:srgbClr val="E9FCE3">
                <a:lumMod val="10000"/>
              </a:srgbClr>
            </a:solidFill>
            <a:prstDash val="solid"/>
            <a:tailEnd type="triangle"/>
          </a:ln>
          <a:effectLst/>
        </p:spPr>
      </p:cxnSp>
      <p:sp>
        <p:nvSpPr>
          <p:cNvPr id="11" name="Rounded Rectangle 106">
            <a:extLst>
              <a:ext uri="{FF2B5EF4-FFF2-40B4-BE49-F238E27FC236}">
                <a16:creationId xmlns:a16="http://schemas.microsoft.com/office/drawing/2014/main" id="{F65A747E-1AF9-5754-B83D-C6E32492609B}"/>
              </a:ext>
            </a:extLst>
          </p:cNvPr>
          <p:cNvSpPr/>
          <p:nvPr/>
        </p:nvSpPr>
        <p:spPr>
          <a:xfrm>
            <a:off x="3910692" y="2572235"/>
            <a:ext cx="4808765" cy="960007"/>
          </a:xfrm>
          <a:prstGeom prst="roundRect">
            <a:avLst>
              <a:gd name="adj" fmla="val 11053"/>
            </a:avLst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buClrTx/>
            </a:pPr>
            <a:r>
              <a:rPr lang="vi-VN" sz="2000">
                <a:ea typeface="+mn-ea"/>
                <a:cs typeface="Arial" panose="020B0604020202020204" pitchFamily="34" charset="0"/>
              </a:rPr>
              <a:t>Không có trường lớp, bàn ghế. </a:t>
            </a:r>
            <a:endParaRPr lang="en-US" sz="2000" dirty="0"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20B0BD-4CE8-748D-4B54-F26CBA38EA90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 flipV="1">
            <a:off x="3184071" y="3052239"/>
            <a:ext cx="726621" cy="88819"/>
          </a:xfrm>
          <a:prstGeom prst="straightConnector1">
            <a:avLst/>
          </a:prstGeom>
          <a:noFill/>
          <a:ln w="19050" cap="flat" cmpd="sng" algn="ctr">
            <a:solidFill>
              <a:srgbClr val="E9FCE3">
                <a:lumMod val="10000"/>
              </a:srgbClr>
            </a:solidFill>
            <a:prstDash val="solid"/>
            <a:tailEnd type="triangle"/>
          </a:ln>
          <a:effectLst/>
        </p:spPr>
      </p:cxnSp>
      <p:sp>
        <p:nvSpPr>
          <p:cNvPr id="13" name="Rounded Rectangle 108">
            <a:extLst>
              <a:ext uri="{FF2B5EF4-FFF2-40B4-BE49-F238E27FC236}">
                <a16:creationId xmlns:a16="http://schemas.microsoft.com/office/drawing/2014/main" id="{19674A30-E7C3-A4FD-478A-98F92D25E587}"/>
              </a:ext>
            </a:extLst>
          </p:cNvPr>
          <p:cNvSpPr/>
          <p:nvPr/>
        </p:nvSpPr>
        <p:spPr>
          <a:xfrm>
            <a:off x="3910693" y="3714834"/>
            <a:ext cx="4808764" cy="1136300"/>
          </a:xfrm>
          <a:prstGeom prst="roundRect">
            <a:avLst>
              <a:gd name="adj" fmla="val 11053"/>
            </a:avLst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>
                <a:ea typeface="+mn-ea"/>
                <a:cs typeface="Arial" panose="020B0604020202020204" pitchFamily="34" charset="0"/>
              </a:rPr>
              <a:t>Học sinh phải viết vào lá chuối bằng bút gỗ tự tạo. </a:t>
            </a:r>
            <a:endParaRPr lang="en-US" sz="2000" dirty="0"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6A259E-62D8-A757-E687-B1B048323D83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3184071" y="3141058"/>
            <a:ext cx="726622" cy="1141926"/>
          </a:xfrm>
          <a:prstGeom prst="straightConnector1">
            <a:avLst/>
          </a:prstGeom>
          <a:noFill/>
          <a:ln w="19050" cap="flat" cmpd="sng" algn="ctr">
            <a:solidFill>
              <a:srgbClr val="E9FCE3">
                <a:lumMod val="10000"/>
              </a:srgbClr>
            </a:solidFill>
            <a:prstDash val="solid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F1179F-EDDF-DB25-9C3A-3BE56C24545B}"/>
              </a:ext>
            </a:extLst>
          </p:cNvPr>
          <p:cNvGrpSpPr/>
          <p:nvPr/>
        </p:nvGrpSpPr>
        <p:grpSpPr>
          <a:xfrm>
            <a:off x="812400" y="268033"/>
            <a:ext cx="7519199" cy="958660"/>
            <a:chOff x="207131" y="2190060"/>
            <a:chExt cx="7519199" cy="958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E42BC5-1EFE-16B4-7C34-7204FEE5D324}"/>
                </a:ext>
              </a:extLst>
            </p:cNvPr>
            <p:cNvSpPr/>
            <p:nvPr/>
          </p:nvSpPr>
          <p:spPr>
            <a:xfrm>
              <a:off x="207131" y="2190060"/>
              <a:ext cx="7519199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>
                  <a:solidFill>
                    <a:srgbClr val="C00000"/>
                  </a:solidFill>
                </a:rPr>
                <a:t>      </a:t>
              </a:r>
              <a:r>
                <a:rPr lang="vi-VN" sz="2000" b="1">
                  <a:solidFill>
                    <a:srgbClr val="C00000"/>
                  </a:solidFill>
                </a:rPr>
                <a:t>Câu 1: Thầy Nguyễn Văn Bôn gặp những khó khăn gì ở nơi dạy học? </a:t>
              </a:r>
            </a:p>
          </p:txBody>
        </p:sp>
        <p:pic>
          <p:nvPicPr>
            <p:cNvPr id="25" name="Picture 2" descr="https://cdn-icons-png.flaticon.com/128/3524/3524032.png">
              <a:extLst>
                <a:ext uri="{FF2B5EF4-FFF2-40B4-BE49-F238E27FC236}">
                  <a16:creationId xmlns:a16="http://schemas.microsoft.com/office/drawing/2014/main" id="{97B5EF28-6E5C-9CC0-3E80-7A1D58109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37" y="2317986"/>
              <a:ext cx="348629" cy="34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265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CC080EC2-DAD4-C4AF-0561-BE9A1D4291C8}"/>
              </a:ext>
            </a:extLst>
          </p:cNvPr>
          <p:cNvGrpSpPr/>
          <p:nvPr/>
        </p:nvGrpSpPr>
        <p:grpSpPr>
          <a:xfrm>
            <a:off x="2723200" y="-1"/>
            <a:ext cx="3791938" cy="808264"/>
            <a:chOff x="4834930" y="84189"/>
            <a:chExt cx="7359542" cy="1434987"/>
          </a:xfrm>
        </p:grpSpPr>
        <p:sp>
          <p:nvSpPr>
            <p:cNvPr id="63" name="Round Same Side Corner Rectangle 11">
              <a:extLst>
                <a:ext uri="{FF2B5EF4-FFF2-40B4-BE49-F238E27FC236}">
                  <a16:creationId xmlns:a16="http://schemas.microsoft.com/office/drawing/2014/main" id="{4CE86E3C-78F3-D657-7B27-7A1B17E923ED}"/>
                </a:ext>
              </a:extLst>
            </p:cNvPr>
            <p:cNvSpPr/>
            <p:nvPr/>
          </p:nvSpPr>
          <p:spPr>
            <a:xfrm flipV="1">
              <a:off x="4834930" y="84189"/>
              <a:ext cx="7359542" cy="1434987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rgbClr val="4BACC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0" name="TextBox 1369">
              <a:extLst>
                <a:ext uri="{FF2B5EF4-FFF2-40B4-BE49-F238E27FC236}">
                  <a16:creationId xmlns:a16="http://schemas.microsoft.com/office/drawing/2014/main" id="{1D079905-D628-B681-777B-03FAD226FD60}"/>
                </a:ext>
              </a:extLst>
            </p:cNvPr>
            <p:cNvSpPr txBox="1"/>
            <p:nvPr/>
          </p:nvSpPr>
          <p:spPr>
            <a:xfrm>
              <a:off x="5221495" y="282579"/>
              <a:ext cx="6403318" cy="1038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71" name="Group 1370">
            <a:extLst>
              <a:ext uri="{FF2B5EF4-FFF2-40B4-BE49-F238E27FC236}">
                <a16:creationId xmlns:a16="http://schemas.microsoft.com/office/drawing/2014/main" id="{23CC6199-98A7-162C-66B5-06549EFAE81D}"/>
              </a:ext>
            </a:extLst>
          </p:cNvPr>
          <p:cNvGrpSpPr/>
          <p:nvPr/>
        </p:nvGrpSpPr>
        <p:grpSpPr>
          <a:xfrm>
            <a:off x="257174" y="947185"/>
            <a:ext cx="8629650" cy="1420325"/>
            <a:chOff x="281516" y="1179260"/>
            <a:chExt cx="8629650" cy="1420325"/>
          </a:xfrm>
        </p:grpSpPr>
        <p:sp>
          <p:nvSpPr>
            <p:cNvPr id="1372" name="TextBox 1371">
              <a:extLst>
                <a:ext uri="{FF2B5EF4-FFF2-40B4-BE49-F238E27FC236}">
                  <a16:creationId xmlns:a16="http://schemas.microsoft.com/office/drawing/2014/main" id="{CF711AF8-0C14-3178-3A1F-4D343209F7E1}"/>
                </a:ext>
              </a:extLst>
            </p:cNvPr>
            <p:cNvSpPr txBox="1"/>
            <p:nvPr/>
          </p:nvSpPr>
          <p:spPr>
            <a:xfrm>
              <a:off x="1098569" y="1179260"/>
              <a:ext cx="7812597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</a:rPr>
                <a:t>LÀM VIỆC NHÓM ĐÔI: </a:t>
              </a:r>
              <a:r>
                <a:rPr kumimoji="0" lang="en-US" sz="20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</a:rPr>
                <a:t>Các nhóm xem video sau về bài hát “Niềm vui của em” và thảo luận để trả lời câu hỏi: </a:t>
              </a:r>
              <a:r>
                <a:rPr kumimoji="0" lang="en-US" sz="200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</a:rPr>
                <a:t>Em có cảm nhận thế nào về việc học chữ của các bạn nhỏ trong bài hát?</a:t>
              </a:r>
              <a:endParaRPr kumimoji="0" lang="vi-VN" sz="20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73" name="Freeform 2">
              <a:extLst>
                <a:ext uri="{FF2B5EF4-FFF2-40B4-BE49-F238E27FC236}">
                  <a16:creationId xmlns:a16="http://schemas.microsoft.com/office/drawing/2014/main" id="{3DA261B1-9101-43B2-DA13-0B04A31BF2C8}"/>
                </a:ext>
              </a:extLst>
            </p:cNvPr>
            <p:cNvSpPr/>
            <p:nvPr/>
          </p:nvSpPr>
          <p:spPr>
            <a:xfrm>
              <a:off x="281516" y="1567329"/>
              <a:ext cx="738868" cy="644185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5374E4-A3A7-7262-0772-CD756D1D1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121" y="2571750"/>
            <a:ext cx="4048095" cy="2292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030E99-D089-CA35-BBDD-FCE188E07B53}"/>
              </a:ext>
            </a:extLst>
          </p:cNvPr>
          <p:cNvSpPr txBox="1"/>
          <p:nvPr/>
        </p:nvSpPr>
        <p:spPr>
          <a:xfrm>
            <a:off x="3093244" y="3936206"/>
            <a:ext cx="3107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Video có trong file gốc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50D915E3-33CF-1271-DDE2-56C6B48A3E34}"/>
              </a:ext>
            </a:extLst>
          </p:cNvPr>
          <p:cNvSpPr txBox="1"/>
          <p:nvPr/>
        </p:nvSpPr>
        <p:spPr>
          <a:xfrm>
            <a:off x="0" y="416905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RÚT RA Ý ĐOẠN 1</a:t>
            </a:r>
            <a:endParaRPr kumimoji="0" lang="en-US" sz="2600" b="1" i="1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F1D6256-F92F-FF57-B009-99353939D83B}"/>
              </a:ext>
            </a:extLst>
          </p:cNvPr>
          <p:cNvGrpSpPr/>
          <p:nvPr/>
        </p:nvGrpSpPr>
        <p:grpSpPr>
          <a:xfrm>
            <a:off x="753927" y="1129728"/>
            <a:ext cx="4160973" cy="2013684"/>
            <a:chOff x="753927" y="1129728"/>
            <a:chExt cx="4160973" cy="201368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16E004C-6BF8-2980-8E8A-A51B4A58C2E8}"/>
                </a:ext>
              </a:extLst>
            </p:cNvPr>
            <p:cNvGrpSpPr/>
            <p:nvPr/>
          </p:nvGrpSpPr>
          <p:grpSpPr>
            <a:xfrm>
              <a:off x="753927" y="1129728"/>
              <a:ext cx="4160973" cy="2013684"/>
              <a:chOff x="442686" y="1643176"/>
              <a:chExt cx="5254173" cy="800095"/>
            </a:xfrm>
          </p:grpSpPr>
          <p:sp>
            <p:nvSpPr>
              <p:cNvPr id="52" name="Rectangle: Diagonal Corners Rounded 51">
                <a:extLst>
                  <a:ext uri="{FF2B5EF4-FFF2-40B4-BE49-F238E27FC236}">
                    <a16:creationId xmlns:a16="http://schemas.microsoft.com/office/drawing/2014/main" id="{19162186-E1BF-4E6D-5B94-7C6E79042359}"/>
                  </a:ext>
                </a:extLst>
              </p:cNvPr>
              <p:cNvSpPr/>
              <p:nvPr/>
            </p:nvSpPr>
            <p:spPr>
              <a:xfrm>
                <a:off x="515259" y="1715749"/>
                <a:ext cx="5181600" cy="727522"/>
              </a:xfrm>
              <a:prstGeom prst="round2DiagRect">
                <a:avLst/>
              </a:prstGeom>
              <a:noFill/>
              <a:ln w="12700" cap="flat" cmpd="sng" algn="ctr">
                <a:solidFill>
                  <a:srgbClr val="DB5E43">
                    <a:lumMod val="5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3" name="Rectangle: Diagonal Corners Rounded 52">
                <a:extLst>
                  <a:ext uri="{FF2B5EF4-FFF2-40B4-BE49-F238E27FC236}">
                    <a16:creationId xmlns:a16="http://schemas.microsoft.com/office/drawing/2014/main" id="{28505DD3-7C00-EB4B-18F4-0D1B1F95E9A3}"/>
                  </a:ext>
                </a:extLst>
              </p:cNvPr>
              <p:cNvSpPr/>
              <p:nvPr/>
            </p:nvSpPr>
            <p:spPr>
              <a:xfrm>
                <a:off x="442686" y="1643176"/>
                <a:ext cx="5181600" cy="727522"/>
              </a:xfrm>
              <a:prstGeom prst="round2Diag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B686074-4600-D97F-2E42-A7CB000695B1}"/>
                </a:ext>
              </a:extLst>
            </p:cNvPr>
            <p:cNvSpPr txBox="1"/>
            <p:nvPr/>
          </p:nvSpPr>
          <p:spPr>
            <a:xfrm>
              <a:off x="894242" y="1484252"/>
              <a:ext cx="3822870" cy="1045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Giới thiệu </a:t>
              </a:r>
              <a:r>
                <a:rPr lang="en-US" sz="2200">
                  <a:solidFill>
                    <a:sysClr val="windowText" lastClr="000000"/>
                  </a:solidFill>
                </a:rPr>
                <a:t>về </a:t>
              </a: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người thầy Nguyễn Văn Bôn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.</a:t>
              </a:r>
              <a:endParaRPr kumimoji="0" lang="vi-VN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BE68D64-E132-D50E-4E5D-C2D285EFD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09" y="2932507"/>
            <a:ext cx="2431806" cy="2238434"/>
          </a:xfrm>
          <a:prstGeom prst="rect">
            <a:avLst/>
          </a:prstGeom>
        </p:spPr>
      </p:pic>
      <p:pic>
        <p:nvPicPr>
          <p:cNvPr id="57" name="Picture 56" descr="A page of a book with text and a person and children&#10;&#10;Description automatically generated">
            <a:extLst>
              <a:ext uri="{FF2B5EF4-FFF2-40B4-BE49-F238E27FC236}">
                <a16:creationId xmlns:a16="http://schemas.microsoft.com/office/drawing/2014/main" id="{035B1766-4B05-553E-3EB6-247F6B828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03" t="11653" r="18110" b="72582"/>
          <a:stretch/>
        </p:blipFill>
        <p:spPr>
          <a:xfrm>
            <a:off x="5433154" y="1129728"/>
            <a:ext cx="3092513" cy="3605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891D6B3-AC65-20A7-39FF-4A370DA9D9AE}"/>
              </a:ext>
            </a:extLst>
          </p:cNvPr>
          <p:cNvSpPr txBox="1"/>
          <p:nvPr/>
        </p:nvSpPr>
        <p:spPr>
          <a:xfrm>
            <a:off x="3927021" y="1417927"/>
            <a:ext cx="4777715" cy="3420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457200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Courier New" panose="02070309020205020404" pitchFamily="49" charset="0"/>
              <a:buChar char="o"/>
            </a:pP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 tay đẵn gỗ dựng một lớp học, có đủ bàn ghế cho 40 học sinh ngồi học. </a:t>
            </a:r>
            <a:endParaRPr lang="en-US" sz="2000" kern="1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Courier New" panose="02070309020205020404" pitchFamily="49" charset="0"/>
              <a:buChar char="o"/>
            </a:pP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Nhặt bưởi rừng về làm bóng cho các em chơi</a:t>
            </a:r>
            <a:r>
              <a:rPr lang="en-US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defTabSz="457200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Courier New" panose="02070309020205020404" pitchFamily="49" charset="0"/>
              <a:buChar char="o"/>
            </a:pP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Dạy các em múa, hát, diễn kịch</a:t>
            </a:r>
            <a:r>
              <a:rPr lang="en-US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defTabSz="457200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Courier New" panose="02070309020205020404" pitchFamily="49" charset="0"/>
              <a:buChar char="o"/>
            </a:pP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 chức cho các em làm nương, bán thóc lấy tiền mua sắm đồ dùng. </a:t>
            </a:r>
            <a:endParaRPr lang="en-US" sz="2000" kern="12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C42814-366D-CA61-F124-187328F37BDA}"/>
              </a:ext>
            </a:extLst>
          </p:cNvPr>
          <p:cNvGrpSpPr/>
          <p:nvPr/>
        </p:nvGrpSpPr>
        <p:grpSpPr>
          <a:xfrm>
            <a:off x="265991" y="398321"/>
            <a:ext cx="8612017" cy="840213"/>
            <a:chOff x="369371" y="1699819"/>
            <a:chExt cx="8612017" cy="840213"/>
          </a:xfrm>
        </p:grpSpPr>
        <p:sp>
          <p:nvSpPr>
            <p:cNvPr id="11" name="Rounded Rectangle 6">
              <a:extLst>
                <a:ext uri="{FF2B5EF4-FFF2-40B4-BE49-F238E27FC236}">
                  <a16:creationId xmlns:a16="http://schemas.microsoft.com/office/drawing/2014/main" id="{00884B96-65FC-116F-9976-CF3840DFDC57}"/>
                </a:ext>
              </a:extLst>
            </p:cNvPr>
            <p:cNvSpPr/>
            <p:nvPr/>
          </p:nvSpPr>
          <p:spPr>
            <a:xfrm>
              <a:off x="546975" y="1828350"/>
              <a:ext cx="8434413" cy="711682"/>
            </a:xfrm>
            <a:prstGeom prst="roundRect">
              <a:avLst/>
            </a:prstGeom>
            <a:solidFill>
              <a:schemeClr val="accent3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https://cdn-icons-png.flaticon.com/128/5184/5184592.png">
              <a:extLst>
                <a:ext uri="{FF2B5EF4-FFF2-40B4-BE49-F238E27FC236}">
                  <a16:creationId xmlns:a16="http://schemas.microsoft.com/office/drawing/2014/main" id="{2323E481-C201-DE5C-0C2F-E0D12C6A0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71" y="1699819"/>
              <a:ext cx="444304" cy="44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A49C3-09A3-0921-5957-4372207FB8BB}"/>
                </a:ext>
              </a:extLst>
            </p:cNvPr>
            <p:cNvSpPr txBox="1"/>
            <p:nvPr/>
          </p:nvSpPr>
          <p:spPr>
            <a:xfrm>
              <a:off x="663095" y="1976375"/>
              <a:ext cx="82021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 </a:t>
              </a:r>
              <a:r>
                <a:rPr lang="vi-VN" sz="2000" b="1"/>
                <a:t>Câu </a:t>
              </a:r>
              <a:r>
                <a:rPr lang="en-US" sz="2000" b="1"/>
                <a:t>2</a:t>
              </a:r>
              <a:r>
                <a:rPr lang="vi-VN" sz="2000" b="1"/>
                <a:t>: </a:t>
              </a:r>
              <a:r>
                <a:rPr lang="vi-VN" sz="2000"/>
                <a:t>Thầy Bôn đã làm gì để vượt qua khó khăn, tổ chức dạy học?</a:t>
              </a:r>
            </a:p>
          </p:txBody>
        </p:sp>
      </p:grpSp>
      <p:pic>
        <p:nvPicPr>
          <p:cNvPr id="15" name="Picture 14" descr="A page of a book with text and a person and children&#10;&#10;Description automatically generated">
            <a:extLst>
              <a:ext uri="{FF2B5EF4-FFF2-40B4-BE49-F238E27FC236}">
                <a16:creationId xmlns:a16="http://schemas.microsoft.com/office/drawing/2014/main" id="{4A059F2B-5A93-A27F-8331-FA8DE8D7C7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34" t="31159" r="8220" b="42381"/>
          <a:stretch/>
        </p:blipFill>
        <p:spPr>
          <a:xfrm>
            <a:off x="439264" y="1745891"/>
            <a:ext cx="3229816" cy="2764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7743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3B4F515F-D5F9-C7BB-E129-457EC7208FB7}"/>
              </a:ext>
            </a:extLst>
          </p:cNvPr>
          <p:cNvSpPr/>
          <p:nvPr/>
        </p:nvSpPr>
        <p:spPr>
          <a:xfrm>
            <a:off x="736519" y="666750"/>
            <a:ext cx="7670963" cy="4094016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FB232513-5A6B-9B10-9037-4161D06E368F}"/>
              </a:ext>
            </a:extLst>
          </p:cNvPr>
          <p:cNvSpPr txBox="1"/>
          <p:nvPr/>
        </p:nvSpPr>
        <p:spPr>
          <a:xfrm>
            <a:off x="2168128" y="1767061"/>
            <a:ext cx="4807744" cy="1420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4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 RA Ý ĐOẠN 2</a:t>
            </a:r>
          </a:p>
          <a:p>
            <a:pPr algn="ctr" defTabSz="457200">
              <a:lnSpc>
                <a:spcPct val="150000"/>
              </a:lnSpc>
              <a:spcBef>
                <a:spcPct val="0"/>
              </a:spcBef>
              <a:buClrTx/>
            </a:pPr>
            <a:r>
              <a:rPr lang="vi-VN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Nguyễn Văn Bôn đã tình nguyện lên bảng dạy học dẫu thiếu cơ sở vật chất</a:t>
            </a:r>
            <a:r>
              <a:rPr lang="en-US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vi-VN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D251053-EF9B-F138-EFDD-EE988D99AC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6500084" y="259979"/>
            <a:ext cx="1953941" cy="199711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45B9412-F27B-8E13-EB8A-5E1BB192E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57" y="2784021"/>
            <a:ext cx="2359479" cy="23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53"/>
          <p:cNvSpPr/>
          <p:nvPr/>
        </p:nvSpPr>
        <p:spPr>
          <a:xfrm>
            <a:off x="8631490" y="29847"/>
            <a:ext cx="422676" cy="476371"/>
          </a:xfrm>
          <a:custGeom>
            <a:avLst/>
            <a:gdLst/>
            <a:ahLst/>
            <a:cxnLst/>
            <a:rect l="l" t="t" r="r" b="b"/>
            <a:pathLst>
              <a:path w="796" h="898" extrusionOk="0">
                <a:moveTo>
                  <a:pt x="324" y="535"/>
                </a:moveTo>
                <a:cubicBezTo>
                  <a:pt x="212" y="479"/>
                  <a:pt x="104" y="416"/>
                  <a:pt x="0" y="347"/>
                </a:cubicBezTo>
                <a:cubicBezTo>
                  <a:pt x="110" y="337"/>
                  <a:pt x="220" y="326"/>
                  <a:pt x="330" y="316"/>
                </a:cubicBezTo>
                <a:cubicBezTo>
                  <a:pt x="335" y="210"/>
                  <a:pt x="344" y="105"/>
                  <a:pt x="356" y="0"/>
                </a:cubicBezTo>
                <a:lnTo>
                  <a:pt x="361" y="1"/>
                </a:lnTo>
                <a:cubicBezTo>
                  <a:pt x="416" y="99"/>
                  <a:pt x="472" y="198"/>
                  <a:pt x="527" y="297"/>
                </a:cubicBezTo>
                <a:cubicBezTo>
                  <a:pt x="616" y="288"/>
                  <a:pt x="706" y="280"/>
                  <a:pt x="795" y="271"/>
                </a:cubicBezTo>
                <a:cubicBezTo>
                  <a:pt x="742" y="344"/>
                  <a:pt x="688" y="417"/>
                  <a:pt x="635" y="489"/>
                </a:cubicBezTo>
                <a:cubicBezTo>
                  <a:pt x="678" y="565"/>
                  <a:pt x="721" y="642"/>
                  <a:pt x="763" y="718"/>
                </a:cubicBezTo>
                <a:cubicBezTo>
                  <a:pt x="685" y="692"/>
                  <a:pt x="608" y="663"/>
                  <a:pt x="531" y="631"/>
                </a:cubicBezTo>
                <a:cubicBezTo>
                  <a:pt x="466" y="720"/>
                  <a:pt x="401" y="808"/>
                  <a:pt x="336" y="897"/>
                </a:cubicBezTo>
                <a:cubicBezTo>
                  <a:pt x="327" y="777"/>
                  <a:pt x="324" y="656"/>
                  <a:pt x="324" y="535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9E4A96-D4EC-45D6-F762-B7CF049F8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47"/>
            <a:ext cx="522072" cy="420527"/>
          </a:xfrm>
          <a:prstGeom prst="rect">
            <a:avLst/>
          </a:prstGeom>
        </p:spPr>
      </p:pic>
      <p:pic>
        <p:nvPicPr>
          <p:cNvPr id="2144" name="Picture 2143">
            <a:extLst>
              <a:ext uri="{FF2B5EF4-FFF2-40B4-BE49-F238E27FC236}">
                <a16:creationId xmlns:a16="http://schemas.microsoft.com/office/drawing/2014/main" id="{76D33F76-D8DF-D7C5-6619-8C2653FDD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477" y="4566345"/>
            <a:ext cx="512344" cy="512344"/>
          </a:xfrm>
          <a:prstGeom prst="rect">
            <a:avLst/>
          </a:prstGeom>
        </p:spPr>
      </p:pic>
      <p:grpSp>
        <p:nvGrpSpPr>
          <p:cNvPr id="2146" name="Group 2145">
            <a:extLst>
              <a:ext uri="{FF2B5EF4-FFF2-40B4-BE49-F238E27FC236}">
                <a16:creationId xmlns:a16="http://schemas.microsoft.com/office/drawing/2014/main" id="{B3E154F8-6D19-2B61-F4F8-C201F95AF3A6}"/>
              </a:ext>
            </a:extLst>
          </p:cNvPr>
          <p:cNvGrpSpPr/>
          <p:nvPr/>
        </p:nvGrpSpPr>
        <p:grpSpPr>
          <a:xfrm>
            <a:off x="4557709" y="1310391"/>
            <a:ext cx="4145463" cy="3372499"/>
            <a:chOff x="4490355" y="1124915"/>
            <a:chExt cx="4145463" cy="3372499"/>
          </a:xfrm>
        </p:grpSpPr>
        <p:grpSp>
          <p:nvGrpSpPr>
            <p:cNvPr id="2147" name="Group 2146">
              <a:extLst>
                <a:ext uri="{FF2B5EF4-FFF2-40B4-BE49-F238E27FC236}">
                  <a16:creationId xmlns:a16="http://schemas.microsoft.com/office/drawing/2014/main" id="{9CF4248E-FD29-5983-AE44-268111B55D12}"/>
                </a:ext>
              </a:extLst>
            </p:cNvPr>
            <p:cNvGrpSpPr/>
            <p:nvPr/>
          </p:nvGrpSpPr>
          <p:grpSpPr>
            <a:xfrm>
              <a:off x="4490355" y="1298075"/>
              <a:ext cx="4056942" cy="3199339"/>
              <a:chOff x="-38416" y="1897744"/>
              <a:chExt cx="4056942" cy="3199339"/>
            </a:xfrm>
          </p:grpSpPr>
          <p:sp>
            <p:nvSpPr>
              <p:cNvPr id="2151" name="Rectangle: Rounded Corners 2150">
                <a:extLst>
                  <a:ext uri="{FF2B5EF4-FFF2-40B4-BE49-F238E27FC236}">
                    <a16:creationId xmlns:a16="http://schemas.microsoft.com/office/drawing/2014/main" id="{70D30F02-738E-C882-E029-EB0800A3D6BC}"/>
                  </a:ext>
                </a:extLst>
              </p:cNvPr>
              <p:cNvSpPr/>
              <p:nvPr/>
            </p:nvSpPr>
            <p:spPr>
              <a:xfrm>
                <a:off x="-38416" y="1897744"/>
                <a:ext cx="4056942" cy="3199339"/>
              </a:xfrm>
              <a:prstGeom prst="roundRect">
                <a:avLst>
                  <a:gd name="adj" fmla="val 4729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71C3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152" name="TextBox 2151">
                <a:extLst>
                  <a:ext uri="{FF2B5EF4-FFF2-40B4-BE49-F238E27FC236}">
                    <a16:creationId xmlns:a16="http://schemas.microsoft.com/office/drawing/2014/main" id="{4A9DC39E-E5D0-A019-70B1-1C4505B3CAA3}"/>
                  </a:ext>
                </a:extLst>
              </p:cNvPr>
              <p:cNvSpPr txBox="1"/>
              <p:nvPr/>
            </p:nvSpPr>
            <p:spPr>
              <a:xfrm>
                <a:off x="267206" y="2327422"/>
                <a:ext cx="3445697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</a:rPr>
                  <a:t>Việc làm của thầy là tấm gương cho các vùng khó khăn trong cả nước học theo, giúp cho việc xóa mù chữ thành công. </a:t>
                </a:r>
              </a:p>
            </p:txBody>
          </p:sp>
        </p:grpSp>
        <p:grpSp>
          <p:nvGrpSpPr>
            <p:cNvPr id="2148" name="Google Shape;630;p34">
              <a:extLst>
                <a:ext uri="{FF2B5EF4-FFF2-40B4-BE49-F238E27FC236}">
                  <a16:creationId xmlns:a16="http://schemas.microsoft.com/office/drawing/2014/main" id="{E3C22408-192E-79D9-2165-D6F56AC83FD1}"/>
                </a:ext>
              </a:extLst>
            </p:cNvPr>
            <p:cNvGrpSpPr/>
            <p:nvPr/>
          </p:nvGrpSpPr>
          <p:grpSpPr>
            <a:xfrm>
              <a:off x="8187313" y="1124915"/>
              <a:ext cx="448505" cy="395090"/>
              <a:chOff x="248257" y="3385827"/>
              <a:chExt cx="608847" cy="545541"/>
            </a:xfrm>
          </p:grpSpPr>
          <p:sp>
            <p:nvSpPr>
              <p:cNvPr id="2149" name="Google Shape;631;p34">
                <a:extLst>
                  <a:ext uri="{FF2B5EF4-FFF2-40B4-BE49-F238E27FC236}">
                    <a16:creationId xmlns:a16="http://schemas.microsoft.com/office/drawing/2014/main" id="{BC420666-C429-7C87-3E3F-C84B51132525}"/>
                  </a:ext>
                </a:extLst>
              </p:cNvPr>
              <p:cNvSpPr/>
              <p:nvPr/>
            </p:nvSpPr>
            <p:spPr>
              <a:xfrm rot="2515456">
                <a:off x="248257" y="3385827"/>
                <a:ext cx="608847" cy="545541"/>
              </a:xfrm>
              <a:prstGeom prst="wedgeEllipseCallout">
                <a:avLst>
                  <a:gd name="adj1" fmla="val -20833"/>
                  <a:gd name="adj2" fmla="val 62500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0" name="Google Shape;632;p34">
                <a:extLst>
                  <a:ext uri="{FF2B5EF4-FFF2-40B4-BE49-F238E27FC236}">
                    <a16:creationId xmlns:a16="http://schemas.microsoft.com/office/drawing/2014/main" id="{985D5C7F-BBA7-3A0E-BB78-086A63BE5AD4}"/>
                  </a:ext>
                </a:extLst>
              </p:cNvPr>
              <p:cNvSpPr/>
              <p:nvPr/>
            </p:nvSpPr>
            <p:spPr>
              <a:xfrm rot="1928159">
                <a:off x="470029" y="3511940"/>
                <a:ext cx="219096" cy="293318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569" extrusionOk="0">
                    <a:moveTo>
                      <a:pt x="481" y="1"/>
                    </a:moveTo>
                    <a:cubicBezTo>
                      <a:pt x="473" y="1"/>
                      <a:pt x="469" y="2"/>
                      <a:pt x="469" y="2"/>
                    </a:cubicBezTo>
                    <a:lnTo>
                      <a:pt x="469" y="250"/>
                    </a:lnTo>
                    <a:lnTo>
                      <a:pt x="161" y="660"/>
                    </a:lnTo>
                    <a:lnTo>
                      <a:pt x="0" y="660"/>
                    </a:lnTo>
                    <a:lnTo>
                      <a:pt x="0" y="1480"/>
                    </a:lnTo>
                    <a:lnTo>
                      <a:pt x="249" y="1480"/>
                    </a:lnTo>
                    <a:cubicBezTo>
                      <a:pt x="249" y="1480"/>
                      <a:pt x="835" y="1568"/>
                      <a:pt x="937" y="1568"/>
                    </a:cubicBezTo>
                    <a:lnTo>
                      <a:pt x="996" y="1568"/>
                    </a:lnTo>
                    <a:cubicBezTo>
                      <a:pt x="1098" y="1539"/>
                      <a:pt x="1172" y="1422"/>
                      <a:pt x="1172" y="1319"/>
                    </a:cubicBezTo>
                    <a:cubicBezTo>
                      <a:pt x="1172" y="1070"/>
                      <a:pt x="1157" y="660"/>
                      <a:pt x="1142" y="616"/>
                    </a:cubicBezTo>
                    <a:cubicBezTo>
                      <a:pt x="1098" y="587"/>
                      <a:pt x="645" y="587"/>
                      <a:pt x="645" y="587"/>
                    </a:cubicBezTo>
                    <a:cubicBezTo>
                      <a:pt x="645" y="587"/>
                      <a:pt x="643" y="597"/>
                      <a:pt x="641" y="597"/>
                    </a:cubicBezTo>
                    <a:cubicBezTo>
                      <a:pt x="638" y="597"/>
                      <a:pt x="635" y="558"/>
                      <a:pt x="645" y="324"/>
                    </a:cubicBezTo>
                    <a:cubicBezTo>
                      <a:pt x="682" y="23"/>
                      <a:pt x="526" y="1"/>
                      <a:pt x="481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2B4FF7FE-FCAA-0282-FA9A-EA24C3DA1BBC}"/>
              </a:ext>
            </a:extLst>
          </p:cNvPr>
          <p:cNvGrpSpPr/>
          <p:nvPr/>
        </p:nvGrpSpPr>
        <p:grpSpPr>
          <a:xfrm>
            <a:off x="450229" y="334437"/>
            <a:ext cx="8253105" cy="958660"/>
            <a:chOff x="362716" y="2190060"/>
            <a:chExt cx="8253105" cy="958660"/>
          </a:xfrm>
        </p:grpSpPr>
        <p:sp>
          <p:nvSpPr>
            <p:cNvPr id="2154" name="Rectangle 2153">
              <a:extLst>
                <a:ext uri="{FF2B5EF4-FFF2-40B4-BE49-F238E27FC236}">
                  <a16:creationId xmlns:a16="http://schemas.microsoft.com/office/drawing/2014/main" id="{96CB1C13-75DF-5648-3F3C-F2D192D608AF}"/>
                </a:ext>
              </a:extLst>
            </p:cNvPr>
            <p:cNvSpPr/>
            <p:nvPr/>
          </p:nvSpPr>
          <p:spPr>
            <a:xfrm>
              <a:off x="362716" y="2190060"/>
              <a:ext cx="8253105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>
                  <a:solidFill>
                    <a:srgbClr val="C00000"/>
                  </a:solidFill>
                </a:rPr>
                <a:t>      </a:t>
              </a:r>
              <a:r>
                <a:rPr lang="vi-VN" sz="2000" b="1">
                  <a:solidFill>
                    <a:srgbClr val="C00000"/>
                  </a:solidFill>
                </a:rPr>
                <a:t>Câu 3: Theo em, những đóng góp của thầy Bôn nêu ở đoạn 3 có ý nghĩa như thế nào?</a:t>
              </a:r>
            </a:p>
          </p:txBody>
        </p:sp>
        <p:pic>
          <p:nvPicPr>
            <p:cNvPr id="2155" name="Picture 2" descr="https://cdn-icons-png.flaticon.com/128/3524/3524032.png">
              <a:extLst>
                <a:ext uri="{FF2B5EF4-FFF2-40B4-BE49-F238E27FC236}">
                  <a16:creationId xmlns:a16="http://schemas.microsoft.com/office/drawing/2014/main" id="{ABCBF329-ACA3-B73D-72BD-087F1D887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22" y="2320761"/>
              <a:ext cx="348629" cy="34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Câu chuyện về người thầy và chiếc đồng hồ bị mất cắp - Cổng thông tin điện  tử UBND Phường Tân Phước">
            <a:extLst>
              <a:ext uri="{FF2B5EF4-FFF2-40B4-BE49-F238E27FC236}">
                <a16:creationId xmlns:a16="http://schemas.microsoft.com/office/drawing/2014/main" id="{F796667A-32DA-72A4-1B0E-0CE902E7B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r="11419"/>
          <a:stretch/>
        </p:blipFill>
        <p:spPr bwMode="auto">
          <a:xfrm>
            <a:off x="518835" y="1559374"/>
            <a:ext cx="3609767" cy="3047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C97FA2FB-99ED-97AD-FD62-9C8B26D632D4}"/>
              </a:ext>
            </a:extLst>
          </p:cNvPr>
          <p:cNvSpPr/>
          <p:nvPr/>
        </p:nvSpPr>
        <p:spPr>
          <a:xfrm>
            <a:off x="1030313" y="834780"/>
            <a:ext cx="7244913" cy="3527670"/>
          </a:xfrm>
          <a:custGeom>
            <a:avLst/>
            <a:gdLst/>
            <a:ahLst/>
            <a:cxnLst/>
            <a:rect l="l" t="t" r="r" b="b"/>
            <a:pathLst>
              <a:path w="14489825" h="5632920">
                <a:moveTo>
                  <a:pt x="0" y="0"/>
                </a:moveTo>
                <a:lnTo>
                  <a:pt x="14489825" y="0"/>
                </a:lnTo>
                <a:lnTo>
                  <a:pt x="14489825" y="5632920"/>
                </a:lnTo>
                <a:lnTo>
                  <a:pt x="0" y="5632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buFontTx/>
              <a:buNone/>
              <a:defRPr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4A93A33D-B371-1A26-18A5-7D9945808B78}"/>
              </a:ext>
            </a:extLst>
          </p:cNvPr>
          <p:cNvSpPr/>
          <p:nvPr/>
        </p:nvSpPr>
        <p:spPr>
          <a:xfrm>
            <a:off x="1014245" y="1123950"/>
            <a:ext cx="581002" cy="581002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42B50C5D-B941-D3F2-CD22-A719B7838F62}"/>
              </a:ext>
            </a:extLst>
          </p:cNvPr>
          <p:cNvSpPr/>
          <p:nvPr/>
        </p:nvSpPr>
        <p:spPr>
          <a:xfrm>
            <a:off x="7721281" y="3409444"/>
            <a:ext cx="581002" cy="581002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DFC01DE2-FC91-7E45-BB14-20178E3FD683}"/>
              </a:ext>
            </a:extLst>
          </p:cNvPr>
          <p:cNvSpPr/>
          <p:nvPr/>
        </p:nvSpPr>
        <p:spPr>
          <a:xfrm>
            <a:off x="7043841" y="517343"/>
            <a:ext cx="1069846" cy="1069846"/>
          </a:xfrm>
          <a:custGeom>
            <a:avLst/>
            <a:gdLst/>
            <a:ahLst/>
            <a:cxnLst/>
            <a:rect l="l" t="t" r="r" b="b"/>
            <a:pathLst>
              <a:path w="2139692" h="2139692">
                <a:moveTo>
                  <a:pt x="0" y="0"/>
                </a:moveTo>
                <a:lnTo>
                  <a:pt x="2139692" y="0"/>
                </a:lnTo>
                <a:lnTo>
                  <a:pt x="2139692" y="2139692"/>
                </a:lnTo>
                <a:lnTo>
                  <a:pt x="0" y="21396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64951B5-EF10-92A6-4812-593AF927A7C3}"/>
              </a:ext>
            </a:extLst>
          </p:cNvPr>
          <p:cNvSpPr txBox="1"/>
          <p:nvPr/>
        </p:nvSpPr>
        <p:spPr>
          <a:xfrm>
            <a:off x="2056888" y="1541307"/>
            <a:ext cx="5030224" cy="206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600" b="1" kern="120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 RA Ý ĐOẠN 3</a:t>
            </a:r>
          </a:p>
          <a:p>
            <a:pPr algn="ctr" defTabSz="457200">
              <a:lnSpc>
                <a:spcPct val="150000"/>
              </a:lnSpc>
              <a:spcBef>
                <a:spcPct val="0"/>
              </a:spcBef>
              <a:buClrTx/>
            </a:pPr>
            <a:r>
              <a:rPr lang="vi-VN" sz="2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đóng góp của thầy Nguyễn Văn Bôn đã khắc phục được tình trạng thiếu cơ sở vật chất của bản làng. 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14">
            <a:extLst>
              <a:ext uri="{FF2B5EF4-FFF2-40B4-BE49-F238E27FC236}">
                <a16:creationId xmlns:a16="http://schemas.microsoft.com/office/drawing/2014/main" id="{93BD4F79-2B3A-7036-65F0-59D20433B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122" y="3262653"/>
            <a:ext cx="1755888" cy="1912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737CBBC-7CB7-2265-8C73-BA498E53C80D}"/>
              </a:ext>
            </a:extLst>
          </p:cNvPr>
          <p:cNvGrpSpPr/>
          <p:nvPr/>
        </p:nvGrpSpPr>
        <p:grpSpPr>
          <a:xfrm>
            <a:off x="338325" y="1847521"/>
            <a:ext cx="4837833" cy="2446895"/>
            <a:chOff x="448789" y="1122617"/>
            <a:chExt cx="4837833" cy="2446895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9DAE59E-45AA-03C9-F344-3966E424E3B3}"/>
                </a:ext>
              </a:extLst>
            </p:cNvPr>
            <p:cNvGrpSpPr/>
            <p:nvPr/>
          </p:nvGrpSpPr>
          <p:grpSpPr>
            <a:xfrm>
              <a:off x="448789" y="1239742"/>
              <a:ext cx="4837833" cy="2329770"/>
              <a:chOff x="922317" y="1687609"/>
              <a:chExt cx="4837833" cy="2329770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BAE02AD-3481-9842-9AE3-E0060894771C}"/>
                  </a:ext>
                </a:extLst>
              </p:cNvPr>
              <p:cNvGrpSpPr/>
              <p:nvPr/>
            </p:nvGrpSpPr>
            <p:grpSpPr>
              <a:xfrm>
                <a:off x="1337210" y="1814798"/>
                <a:ext cx="4422940" cy="2202581"/>
                <a:chOff x="640842" y="1722473"/>
                <a:chExt cx="4422940" cy="2202581"/>
              </a:xfrm>
            </p:grpSpPr>
            <p:sp>
              <p:nvSpPr>
                <p:cNvPr id="118" name="Folded Corner 22">
                  <a:extLst>
                    <a:ext uri="{FF2B5EF4-FFF2-40B4-BE49-F238E27FC236}">
                      <a16:creationId xmlns:a16="http://schemas.microsoft.com/office/drawing/2014/main" id="{004D5057-D219-A3B8-56FA-E823DC7E5F5F}"/>
                    </a:ext>
                  </a:extLst>
                </p:cNvPr>
                <p:cNvSpPr/>
                <p:nvPr/>
              </p:nvSpPr>
              <p:spPr>
                <a:xfrm>
                  <a:off x="640842" y="1722473"/>
                  <a:ext cx="4422940" cy="2202581"/>
                </a:xfrm>
                <a:prstGeom prst="foldedCorner">
                  <a:avLst/>
                </a:prstGeom>
                <a:solidFill>
                  <a:srgbClr val="E3EEF5"/>
                </a:solidFill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8C865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ED4E7DEC-CF7F-CA36-2114-094E2F950A0D}"/>
                    </a:ext>
                  </a:extLst>
                </p:cNvPr>
                <p:cNvSpPr txBox="1"/>
                <p:nvPr/>
              </p:nvSpPr>
              <p:spPr>
                <a:xfrm>
                  <a:off x="1029813" y="1882768"/>
                  <a:ext cx="3644997" cy="18819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0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Câu chuyện cho thấy tình yêu thương, sự tận tụy, hết lòng quan tâm, chăm sóc, dạy dỗ của thầy cô đối với học sinh. </a:t>
                  </a:r>
                  <a:endPara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17" name="Picture 12">
                <a:extLst>
                  <a:ext uri="{FF2B5EF4-FFF2-40B4-BE49-F238E27FC236}">
                    <a16:creationId xmlns:a16="http://schemas.microsoft.com/office/drawing/2014/main" id="{FCBB8DA2-D5F8-6D07-28A5-82A070B9C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20657454">
                <a:off x="922317" y="1687609"/>
                <a:ext cx="557836" cy="606849"/>
              </a:xfrm>
              <a:prstGeom prst="rect">
                <a:avLst/>
              </a:prstGeom>
            </p:spPr>
          </p:pic>
        </p:grp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3C35734-42E6-8E03-1358-02BD54A1C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80147">
              <a:off x="2887409" y="1122617"/>
              <a:ext cx="398777" cy="398777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82EF944-90D1-A5B9-1AB0-6ACC0118B1FA}"/>
              </a:ext>
            </a:extLst>
          </p:cNvPr>
          <p:cNvGrpSpPr/>
          <p:nvPr/>
        </p:nvGrpSpPr>
        <p:grpSpPr>
          <a:xfrm>
            <a:off x="539229" y="464743"/>
            <a:ext cx="8065542" cy="1125360"/>
            <a:chOff x="324824" y="1908158"/>
            <a:chExt cx="8065542" cy="1125360"/>
          </a:xfrm>
        </p:grpSpPr>
        <p:sp>
          <p:nvSpPr>
            <p:cNvPr id="121" name="Rounded Rectangle 6">
              <a:extLst>
                <a:ext uri="{FF2B5EF4-FFF2-40B4-BE49-F238E27FC236}">
                  <a16:creationId xmlns:a16="http://schemas.microsoft.com/office/drawing/2014/main" id="{EE24D810-4550-FBB9-1B2F-23E770220E2A}"/>
                </a:ext>
              </a:extLst>
            </p:cNvPr>
            <p:cNvSpPr/>
            <p:nvPr/>
          </p:nvSpPr>
          <p:spPr>
            <a:xfrm>
              <a:off x="546976" y="1908158"/>
              <a:ext cx="7843390" cy="1125360"/>
            </a:xfrm>
            <a:prstGeom prst="roundRect">
              <a:avLst/>
            </a:prstGeom>
            <a:solidFill>
              <a:schemeClr val="accent3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2" descr="https://cdn-icons-png.flaticon.com/128/5184/5184592.png">
              <a:extLst>
                <a:ext uri="{FF2B5EF4-FFF2-40B4-BE49-F238E27FC236}">
                  <a16:creationId xmlns:a16="http://schemas.microsoft.com/office/drawing/2014/main" id="{6F774187-09C7-7E00-36F2-E24726BDB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24" y="1908158"/>
              <a:ext cx="444304" cy="44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6C01FF4-2AE8-6A07-9B0E-C8E0D2FF321F}"/>
                </a:ext>
              </a:extLst>
            </p:cNvPr>
            <p:cNvSpPr txBox="1"/>
            <p:nvPr/>
          </p:nvSpPr>
          <p:spPr>
            <a:xfrm>
              <a:off x="763397" y="1956505"/>
              <a:ext cx="7410548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/>
                <a:t>  </a:t>
              </a:r>
              <a:r>
                <a:rPr lang="vi-VN" sz="2000" b="1"/>
                <a:t>Câu </a:t>
              </a:r>
              <a:r>
                <a:rPr lang="en-US" sz="2000" b="1"/>
                <a:t>4</a:t>
              </a:r>
              <a:r>
                <a:rPr lang="vi-VN" sz="2000" b="1"/>
                <a:t>: </a:t>
              </a:r>
              <a:r>
                <a:rPr lang="vi-VN" sz="2000"/>
                <a:t>Câu chuyện trên nói lên điều gì về sự chăm sóc của các thầy, cô đối với trẻ em?</a:t>
              </a:r>
            </a:p>
          </p:txBody>
        </p:sp>
      </p:grpSp>
      <p:pic>
        <p:nvPicPr>
          <p:cNvPr id="125" name="Picture 124" descr="A person holding a bouquet of flowers&#10;&#10;Description automatically generated">
            <a:extLst>
              <a:ext uri="{FF2B5EF4-FFF2-40B4-BE49-F238E27FC236}">
                <a16:creationId xmlns:a16="http://schemas.microsoft.com/office/drawing/2014/main" id="{E463640D-FDBE-5D9B-DA0B-90EEC7E45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9114" y="2650671"/>
            <a:ext cx="3739243" cy="2492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2">
            <a:extLst>
              <a:ext uri="{FF2B5EF4-FFF2-40B4-BE49-F238E27FC236}">
                <a16:creationId xmlns:a16="http://schemas.microsoft.com/office/drawing/2014/main" id="{909ED506-2161-E331-1AE4-3AB0BFE22658}"/>
              </a:ext>
            </a:extLst>
          </p:cNvPr>
          <p:cNvGrpSpPr/>
          <p:nvPr/>
        </p:nvGrpSpPr>
        <p:grpSpPr>
          <a:xfrm>
            <a:off x="-112079" y="4569779"/>
            <a:ext cx="9368157" cy="1234077"/>
            <a:chOff x="0" y="0"/>
            <a:chExt cx="4934667" cy="650049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E513BCC8-B7C6-593A-0496-588085FA8990}"/>
                </a:ext>
              </a:extLst>
            </p:cNvPr>
            <p:cNvSpPr/>
            <p:nvPr/>
          </p:nvSpPr>
          <p:spPr>
            <a:xfrm>
              <a:off x="0" y="0"/>
              <a:ext cx="4934667" cy="650049"/>
            </a:xfrm>
            <a:custGeom>
              <a:avLst/>
              <a:gdLst/>
              <a:ahLst/>
              <a:cxnLst/>
              <a:rect l="l" t="t" r="r" b="b"/>
              <a:pathLst>
                <a:path w="4934667" h="650049">
                  <a:moveTo>
                    <a:pt x="0" y="0"/>
                  </a:moveTo>
                  <a:lnTo>
                    <a:pt x="4934667" y="0"/>
                  </a:lnTo>
                  <a:lnTo>
                    <a:pt x="4934667" y="650049"/>
                  </a:lnTo>
                  <a:lnTo>
                    <a:pt x="0" y="650049"/>
                  </a:lnTo>
                  <a:close/>
                </a:path>
              </a:pathLst>
            </a:custGeom>
            <a:solidFill>
              <a:srgbClr val="C1A395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68D8C544-A0E0-4171-901E-CF900A13A3A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spcBef>
                  <a:spcPct val="0"/>
                </a:spcBef>
                <a:buClrTx/>
              </a:pPr>
              <a:endParaRPr sz="9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Freeform 5">
            <a:extLst>
              <a:ext uri="{FF2B5EF4-FFF2-40B4-BE49-F238E27FC236}">
                <a16:creationId xmlns:a16="http://schemas.microsoft.com/office/drawing/2014/main" id="{B88E5CE0-ABE5-3816-A737-099FD60F853F}"/>
              </a:ext>
            </a:extLst>
          </p:cNvPr>
          <p:cNvSpPr/>
          <p:nvPr/>
        </p:nvSpPr>
        <p:spPr>
          <a:xfrm rot="5400000">
            <a:off x="2922271" y="-421264"/>
            <a:ext cx="3299458" cy="5531897"/>
          </a:xfrm>
          <a:custGeom>
            <a:avLst/>
            <a:gdLst/>
            <a:ahLst/>
            <a:cxnLst/>
            <a:rect l="l" t="t" r="r" b="b"/>
            <a:pathLst>
              <a:path w="6598915" h="10171737">
                <a:moveTo>
                  <a:pt x="0" y="0"/>
                </a:moveTo>
                <a:lnTo>
                  <a:pt x="6598914" y="0"/>
                </a:lnTo>
                <a:lnTo>
                  <a:pt x="6598914" y="10171737"/>
                </a:lnTo>
                <a:lnTo>
                  <a:pt x="0" y="10171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12F421FE-2E26-E2B1-67C7-6EAE2CBD5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97258" y="2298085"/>
            <a:ext cx="2066779" cy="27299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C46BDF6-055A-CF75-73B1-BFFDC470853A}"/>
              </a:ext>
            </a:extLst>
          </p:cNvPr>
          <p:cNvSpPr txBox="1"/>
          <p:nvPr/>
        </p:nvSpPr>
        <p:spPr>
          <a:xfrm>
            <a:off x="2305845" y="1475391"/>
            <a:ext cx="4532307" cy="164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26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 RA Ý ĐOẠN 4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en-US" sz="22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Nguyễn Văn Bôn đã thành công xóa nạn mù chữ trên bản. </a:t>
            </a:r>
            <a:endParaRPr lang="en-US" sz="2200" b="1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39"/>
          <p:cNvGrpSpPr/>
          <p:nvPr/>
        </p:nvGrpSpPr>
        <p:grpSpPr>
          <a:xfrm>
            <a:off x="3269418" y="-171172"/>
            <a:ext cx="1609954" cy="1182121"/>
            <a:chOff x="4164268" y="-134147"/>
            <a:chExt cx="1609954" cy="1182121"/>
          </a:xfrm>
        </p:grpSpPr>
        <p:grpSp>
          <p:nvGrpSpPr>
            <p:cNvPr id="1251" name="Google Shape;1251;p39"/>
            <p:cNvGrpSpPr/>
            <p:nvPr/>
          </p:nvGrpSpPr>
          <p:grpSpPr>
            <a:xfrm rot="5400000" flipH="1">
              <a:off x="5329332" y="462259"/>
              <a:ext cx="311529" cy="578250"/>
              <a:chOff x="1196975" y="5856287"/>
              <a:chExt cx="231775" cy="430213"/>
            </a:xfrm>
          </p:grpSpPr>
          <p:sp>
            <p:nvSpPr>
              <p:cNvPr id="1252" name="Google Shape;1252;p39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9" name="Google Shape;1259;p39"/>
            <p:cNvSpPr/>
            <p:nvPr/>
          </p:nvSpPr>
          <p:spPr>
            <a:xfrm rot="-6592330" flipH="1">
              <a:off x="4029911" y="219014"/>
              <a:ext cx="1084994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FC95B90-AADB-7CD1-5F16-CBA6977C7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122" y="4267674"/>
            <a:ext cx="1050913" cy="1015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46C2A-CA95-7EF7-72E8-B728546A3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506" y="870124"/>
            <a:ext cx="2946196" cy="34380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C75F08-FC49-7921-5B4D-4BAADB00928E}"/>
              </a:ext>
            </a:extLst>
          </p:cNvPr>
          <p:cNvSpPr txBox="1"/>
          <p:nvPr/>
        </p:nvSpPr>
        <p:spPr>
          <a:xfrm>
            <a:off x="666732" y="1792081"/>
            <a:ext cx="4787009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HOẠT ĐỘNG </a:t>
            </a:r>
            <a:r>
              <a:rPr lang="en-US" sz="3600" b="1" kern="120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NÂNG CAO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10819"/>
      </p:ext>
    </p:extLst>
  </p:cSld>
  <p:clrMapOvr>
    <a:masterClrMapping/>
  </p:clrMapOvr>
  <p:transition spd="med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53"/>
          <p:cNvSpPr/>
          <p:nvPr/>
        </p:nvSpPr>
        <p:spPr>
          <a:xfrm>
            <a:off x="8608953" y="56210"/>
            <a:ext cx="422676" cy="476371"/>
          </a:xfrm>
          <a:custGeom>
            <a:avLst/>
            <a:gdLst/>
            <a:ahLst/>
            <a:cxnLst/>
            <a:rect l="l" t="t" r="r" b="b"/>
            <a:pathLst>
              <a:path w="796" h="898" extrusionOk="0">
                <a:moveTo>
                  <a:pt x="324" y="535"/>
                </a:moveTo>
                <a:cubicBezTo>
                  <a:pt x="212" y="479"/>
                  <a:pt x="104" y="416"/>
                  <a:pt x="0" y="347"/>
                </a:cubicBezTo>
                <a:cubicBezTo>
                  <a:pt x="110" y="337"/>
                  <a:pt x="220" y="326"/>
                  <a:pt x="330" y="316"/>
                </a:cubicBezTo>
                <a:cubicBezTo>
                  <a:pt x="335" y="210"/>
                  <a:pt x="344" y="105"/>
                  <a:pt x="356" y="0"/>
                </a:cubicBezTo>
                <a:lnTo>
                  <a:pt x="361" y="1"/>
                </a:lnTo>
                <a:cubicBezTo>
                  <a:pt x="416" y="99"/>
                  <a:pt x="472" y="198"/>
                  <a:pt x="527" y="297"/>
                </a:cubicBezTo>
                <a:cubicBezTo>
                  <a:pt x="616" y="288"/>
                  <a:pt x="706" y="280"/>
                  <a:pt x="795" y="271"/>
                </a:cubicBezTo>
                <a:cubicBezTo>
                  <a:pt x="742" y="344"/>
                  <a:pt x="688" y="417"/>
                  <a:pt x="635" y="489"/>
                </a:cubicBezTo>
                <a:cubicBezTo>
                  <a:pt x="678" y="565"/>
                  <a:pt x="721" y="642"/>
                  <a:pt x="763" y="718"/>
                </a:cubicBezTo>
                <a:cubicBezTo>
                  <a:pt x="685" y="692"/>
                  <a:pt x="608" y="663"/>
                  <a:pt x="531" y="631"/>
                </a:cubicBezTo>
                <a:cubicBezTo>
                  <a:pt x="466" y="720"/>
                  <a:pt x="401" y="808"/>
                  <a:pt x="336" y="897"/>
                </a:cubicBezTo>
                <a:cubicBezTo>
                  <a:pt x="327" y="777"/>
                  <a:pt x="324" y="656"/>
                  <a:pt x="324" y="535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9E4A96-D4EC-45D6-F762-B7CF049F8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8" y="210247"/>
            <a:ext cx="800336" cy="644668"/>
          </a:xfrm>
          <a:prstGeom prst="rect">
            <a:avLst/>
          </a:prstGeom>
        </p:spPr>
      </p:pic>
      <p:sp>
        <p:nvSpPr>
          <p:cNvPr id="2" name="Rounded Rectangle 34">
            <a:extLst>
              <a:ext uri="{FF2B5EF4-FFF2-40B4-BE49-F238E27FC236}">
                <a16:creationId xmlns:a16="http://schemas.microsoft.com/office/drawing/2014/main" id="{F320F6CB-719D-C0DA-7629-AC4F468ACF7F}"/>
              </a:ext>
            </a:extLst>
          </p:cNvPr>
          <p:cNvSpPr/>
          <p:nvPr/>
        </p:nvSpPr>
        <p:spPr>
          <a:xfrm>
            <a:off x="2553993" y="342323"/>
            <a:ext cx="4036013" cy="645556"/>
          </a:xfrm>
          <a:prstGeom prst="roundRect">
            <a:avLst/>
          </a:prstGeom>
          <a:solidFill>
            <a:srgbClr val="00206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LÀM VIỆC CÁ NHÂN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D6E837-2CD9-80E2-FA7B-823D6CFECB19}"/>
              </a:ext>
            </a:extLst>
          </p:cNvPr>
          <p:cNvGrpSpPr/>
          <p:nvPr/>
        </p:nvGrpSpPr>
        <p:grpSpPr>
          <a:xfrm>
            <a:off x="763578" y="1091342"/>
            <a:ext cx="7616838" cy="496996"/>
            <a:chOff x="775603" y="1869077"/>
            <a:chExt cx="7616838" cy="496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A0650D-B7C9-3484-46B8-770AC529E875}"/>
                </a:ext>
              </a:extLst>
            </p:cNvPr>
            <p:cNvSpPr txBox="1"/>
            <p:nvPr/>
          </p:nvSpPr>
          <p:spPr>
            <a:xfrm>
              <a:off x="775603" y="1869077"/>
              <a:ext cx="7616838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     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Các em</a:t>
              </a: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đọc lại đoạn 2 và xác định giọng đọc đoạn này: </a:t>
              </a:r>
            </a:p>
          </p:txBody>
        </p:sp>
        <p:pic>
          <p:nvPicPr>
            <p:cNvPr id="9" name="Picture 44" descr="https://cdn-icons-png.flaticon.com/128/5726/5726775.png">
              <a:extLst>
                <a:ext uri="{FF2B5EF4-FFF2-40B4-BE49-F238E27FC236}">
                  <a16:creationId xmlns:a16="http://schemas.microsoft.com/office/drawing/2014/main" id="{C8C9A2A5-A995-975D-514A-8BEAEC235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53" y="1869077"/>
              <a:ext cx="440875" cy="44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0D4C33-069C-5B85-F754-A69CA8FF7580}"/>
              </a:ext>
            </a:extLst>
          </p:cNvPr>
          <p:cNvGrpSpPr/>
          <p:nvPr/>
        </p:nvGrpSpPr>
        <p:grpSpPr>
          <a:xfrm>
            <a:off x="507567" y="1824766"/>
            <a:ext cx="8128862" cy="3052365"/>
            <a:chOff x="378325" y="1430450"/>
            <a:chExt cx="8128862" cy="30523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8EF23E0-403C-AB98-9E86-364E436EB7EC}"/>
                </a:ext>
              </a:extLst>
            </p:cNvPr>
            <p:cNvSpPr/>
            <p:nvPr/>
          </p:nvSpPr>
          <p:spPr>
            <a:xfrm>
              <a:off x="378325" y="1430450"/>
              <a:ext cx="8128862" cy="3052365"/>
            </a:xfrm>
            <a:prstGeom prst="roundRect">
              <a:avLst>
                <a:gd name="adj" fmla="val 5285"/>
              </a:avLst>
            </a:prstGeom>
            <a:solidFill>
              <a:srgbClr val="FFFFFF"/>
            </a:solidFill>
            <a:ln w="19050" cap="flat" cmpd="sng" algn="ctr">
              <a:solidFill>
                <a:srgbClr val="BA6136">
                  <a:lumMod val="75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BE0DD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9AF2F9-55DC-C437-581B-8770A41E36B7}"/>
                </a:ext>
              </a:extLst>
            </p:cNvPr>
            <p:cNvSpPr txBox="1"/>
            <p:nvPr/>
          </p:nvSpPr>
          <p:spPr>
            <a:xfrm>
              <a:off x="659566" y="1553972"/>
              <a:ext cx="7566379" cy="2805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Những buổi học đầu tiên,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chưa có giấy bút,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các em tập viết vào tàu lá chuối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bằng những chiếc bút gỗ tự tạo.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Thầy nhặt bưởi rừng về làm bóng cho các em chơi,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dạy các em múa,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hát,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diễn kịch;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tổ chức cho các em làm nương,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bán thóc lấy tiền mua sắm đồ dùng.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Dần dần,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 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trường mua được ra đi ô,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máy nghe đĩa,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đèn chiếu,</a:t>
              </a: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/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rồi mua cả trâu bò làm nương.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696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18F23-2492-00E7-280E-F8BB7ED8E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717" y="2637065"/>
            <a:ext cx="3241768" cy="2571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53F4C2-03E9-4B14-1DC4-E6B137EFB839}"/>
              </a:ext>
            </a:extLst>
          </p:cNvPr>
          <p:cNvGrpSpPr/>
          <p:nvPr/>
        </p:nvGrpSpPr>
        <p:grpSpPr>
          <a:xfrm>
            <a:off x="4049485" y="742173"/>
            <a:ext cx="4008521" cy="2093219"/>
            <a:chOff x="1713107" y="656379"/>
            <a:chExt cx="3228858" cy="1905028"/>
          </a:xfrm>
        </p:grpSpPr>
        <p:sp>
          <p:nvSpPr>
            <p:cNvPr id="4" name="Oval Callout 257">
              <a:extLst>
                <a:ext uri="{FF2B5EF4-FFF2-40B4-BE49-F238E27FC236}">
                  <a16:creationId xmlns:a16="http://schemas.microsoft.com/office/drawing/2014/main" id="{89AF907A-6F39-AA19-C9E5-2046F0A4F2BA}"/>
                </a:ext>
              </a:extLst>
            </p:cNvPr>
            <p:cNvSpPr/>
            <p:nvPr/>
          </p:nvSpPr>
          <p:spPr>
            <a:xfrm>
              <a:off x="1713107" y="656379"/>
              <a:ext cx="3228858" cy="1905028"/>
            </a:xfrm>
            <a:prstGeom prst="wedgeRoundRectCallout">
              <a:avLst>
                <a:gd name="adj1" fmla="val -41052"/>
                <a:gd name="adj2" fmla="val 69434"/>
                <a:gd name="adj3" fmla="val 16667"/>
              </a:avLst>
            </a:prstGeom>
            <a:solidFill>
              <a:srgbClr val="FFFFFF"/>
            </a:solidFill>
            <a:ln w="12700" cap="flat" cmpd="sng" algn="ctr">
              <a:solidFill>
                <a:srgbClr val="005BA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D7C9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" name="Rectangle 258">
              <a:extLst>
                <a:ext uri="{FF2B5EF4-FFF2-40B4-BE49-F238E27FC236}">
                  <a16:creationId xmlns:a16="http://schemas.microsoft.com/office/drawing/2014/main" id="{03D25C10-6A23-76B0-AFBE-B3F5B09BCC33}"/>
                </a:ext>
              </a:extLst>
            </p:cNvPr>
            <p:cNvSpPr/>
            <p:nvPr/>
          </p:nvSpPr>
          <p:spPr>
            <a:xfrm>
              <a:off x="2079916" y="810895"/>
              <a:ext cx="2649042" cy="612934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6124AC2-D787-999C-67C0-D423355FF604}"/>
              </a:ext>
            </a:extLst>
          </p:cNvPr>
          <p:cNvSpPr/>
          <p:nvPr/>
        </p:nvSpPr>
        <p:spPr>
          <a:xfrm>
            <a:off x="4409395" y="994492"/>
            <a:ext cx="3288699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Các em cùng nhau tiếp tục luyện đọc đoạn 3 ở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trong nhóm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và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trước lớp.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53967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>
            <a:extLst>
              <a:ext uri="{FF2B5EF4-FFF2-40B4-BE49-F238E27FC236}">
                <a16:creationId xmlns:a16="http://schemas.microsoft.com/office/drawing/2014/main" id="{E39D5F21-D70E-41DD-1C3B-0EDD1B0D6F8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92548">
            <a:off x="147265" y="233169"/>
            <a:ext cx="4385991" cy="489303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E55AF2-D62E-464F-0A91-CDC7B035F1E2}"/>
              </a:ext>
            </a:extLst>
          </p:cNvPr>
          <p:cNvGrpSpPr/>
          <p:nvPr/>
        </p:nvGrpSpPr>
        <p:grpSpPr>
          <a:xfrm>
            <a:off x="-31069" y="257681"/>
            <a:ext cx="3638566" cy="578555"/>
            <a:chOff x="203132" y="534842"/>
            <a:chExt cx="6827420" cy="1157110"/>
          </a:xfrm>
        </p:grpSpPr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AC736EF1-73E8-A319-C490-AE8D4CB930AB}"/>
                </a:ext>
              </a:extLst>
            </p:cNvPr>
            <p:cNvGrpSpPr/>
            <p:nvPr/>
          </p:nvGrpSpPr>
          <p:grpSpPr>
            <a:xfrm rot="-143938">
              <a:off x="203132" y="534842"/>
              <a:ext cx="6827420" cy="1157110"/>
              <a:chOff x="0" y="0"/>
              <a:chExt cx="5761308" cy="848774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5A2F5731-6814-B7AA-FBCA-FBB45F0364CD}"/>
                  </a:ext>
                </a:extLst>
              </p:cNvPr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rgbClr val="C0504D">
                  <a:lumMod val="75000"/>
                </a:srgbClr>
              </a:solidFill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653BAD-5B04-18D6-5E9B-96E15CE291B1}"/>
                </a:ext>
              </a:extLst>
            </p:cNvPr>
            <p:cNvSpPr txBox="1"/>
            <p:nvPr/>
          </p:nvSpPr>
          <p:spPr>
            <a:xfrm rot="21459337">
              <a:off x="546080" y="652808"/>
              <a:ext cx="6141525" cy="892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9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  <a:endParaRPr kumimoji="0" lang="en-US" sz="2900" b="1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 5">
            <a:extLst>
              <a:ext uri="{FF2B5EF4-FFF2-40B4-BE49-F238E27FC236}">
                <a16:creationId xmlns:a16="http://schemas.microsoft.com/office/drawing/2014/main" id="{91783FA0-E3DB-10D8-5837-498A083619CC}"/>
              </a:ext>
            </a:extLst>
          </p:cNvPr>
          <p:cNvSpPr/>
          <p:nvPr/>
        </p:nvSpPr>
        <p:spPr>
          <a:xfrm>
            <a:off x="4905633" y="1349595"/>
            <a:ext cx="3719292" cy="2667234"/>
          </a:xfrm>
          <a:custGeom>
            <a:avLst/>
            <a:gdLst/>
            <a:ahLst/>
            <a:cxnLst/>
            <a:rect l="l" t="t" r="r" b="b"/>
            <a:pathLst>
              <a:path w="2140210" h="1544802">
                <a:moveTo>
                  <a:pt x="48589" y="0"/>
                </a:moveTo>
                <a:lnTo>
                  <a:pt x="2091622" y="0"/>
                </a:lnTo>
                <a:cubicBezTo>
                  <a:pt x="2104508" y="0"/>
                  <a:pt x="2116867" y="5119"/>
                  <a:pt x="2125979" y="14231"/>
                </a:cubicBezTo>
                <a:cubicBezTo>
                  <a:pt x="2135091" y="23343"/>
                  <a:pt x="2140210" y="35702"/>
                  <a:pt x="2140210" y="48589"/>
                </a:cubicBezTo>
                <a:lnTo>
                  <a:pt x="2140210" y="1496213"/>
                </a:lnTo>
                <a:cubicBezTo>
                  <a:pt x="2140210" y="1509099"/>
                  <a:pt x="2135091" y="1521458"/>
                  <a:pt x="2125979" y="1530570"/>
                </a:cubicBezTo>
                <a:cubicBezTo>
                  <a:pt x="2116867" y="1539682"/>
                  <a:pt x="2104508" y="1544802"/>
                  <a:pt x="2091622" y="1544802"/>
                </a:cubicBezTo>
                <a:lnTo>
                  <a:pt x="48589" y="1544802"/>
                </a:lnTo>
                <a:cubicBezTo>
                  <a:pt x="35702" y="1544802"/>
                  <a:pt x="23343" y="1539682"/>
                  <a:pt x="14231" y="1530570"/>
                </a:cubicBezTo>
                <a:cubicBezTo>
                  <a:pt x="5119" y="1521458"/>
                  <a:pt x="0" y="1509099"/>
                  <a:pt x="0" y="1496213"/>
                </a:cubicBezTo>
                <a:lnTo>
                  <a:pt x="0" y="48589"/>
                </a:lnTo>
                <a:cubicBezTo>
                  <a:pt x="0" y="35702"/>
                  <a:pt x="5119" y="23343"/>
                  <a:pt x="14231" y="14231"/>
                </a:cubicBezTo>
                <a:cubicBezTo>
                  <a:pt x="23343" y="5119"/>
                  <a:pt x="35702" y="0"/>
                  <a:pt x="48589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1F497D">
                <a:lumMod val="50000"/>
              </a:srgbClr>
            </a:solidFill>
          </a:ln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CC827-15E7-DB92-CC24-3D16A9A8428F}"/>
              </a:ext>
            </a:extLst>
          </p:cNvPr>
          <p:cNvSpPr txBox="1"/>
          <p:nvPr/>
        </p:nvSpPr>
        <p:spPr>
          <a:xfrm>
            <a:off x="5112831" y="1738691"/>
            <a:ext cx="330489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buClrTx/>
            </a:pPr>
            <a:r>
              <a:rPr lang="vi-VN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hãy quan sát tranh minh họa </a:t>
            </a:r>
            <a:r>
              <a:rPr lang="vi-VN" sz="2000" i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– tr.</a:t>
            </a:r>
            <a:r>
              <a:rPr lang="en-US" sz="2000" i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lang="vi-VN" sz="2000" i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</a:t>
            </a:r>
            <a:r>
              <a:rPr lang="vi-VN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nội dung bài</a:t>
            </a:r>
            <a:r>
              <a:rPr lang="en-US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 lắng nghe GV giới thiệu bài</a:t>
            </a:r>
            <a:r>
              <a:rPr lang="en-US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đọc.</a:t>
            </a:r>
            <a:endParaRPr lang="vi-VN" sz="20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00BE3EA0-5A85-7085-C929-F44BCFDF9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114352">
            <a:off x="8213371" y="187860"/>
            <a:ext cx="966084" cy="314417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B8E48A23-BBFE-D6B1-E773-4D9FBA726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13171" y="3793905"/>
            <a:ext cx="1730830" cy="1393318"/>
          </a:xfrm>
          <a:prstGeom prst="rect">
            <a:avLst/>
          </a:prstGeom>
        </p:spPr>
      </p:pic>
      <p:sp>
        <p:nvSpPr>
          <p:cNvPr id="28" name="Freeform 8">
            <a:extLst>
              <a:ext uri="{FF2B5EF4-FFF2-40B4-BE49-F238E27FC236}">
                <a16:creationId xmlns:a16="http://schemas.microsoft.com/office/drawing/2014/main" id="{5E9E9653-8FA5-C2EB-7278-514B888A396B}"/>
              </a:ext>
            </a:extLst>
          </p:cNvPr>
          <p:cNvSpPr/>
          <p:nvPr/>
        </p:nvSpPr>
        <p:spPr>
          <a:xfrm>
            <a:off x="4338965" y="3800352"/>
            <a:ext cx="609600" cy="571500"/>
          </a:xfrm>
          <a:custGeom>
            <a:avLst/>
            <a:gdLst/>
            <a:ahLst/>
            <a:cxnLst/>
            <a:rect l="l" t="t" r="r" b="b"/>
            <a:pathLst>
              <a:path w="2525730" h="2497316">
                <a:moveTo>
                  <a:pt x="0" y="0"/>
                </a:moveTo>
                <a:lnTo>
                  <a:pt x="2525730" y="0"/>
                </a:lnTo>
                <a:lnTo>
                  <a:pt x="2525730" y="2497316"/>
                </a:lnTo>
                <a:lnTo>
                  <a:pt x="0" y="2497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B7F364-DD67-738B-44DF-352716EF6D43}"/>
              </a:ext>
            </a:extLst>
          </p:cNvPr>
          <p:cNvGrpSpPr/>
          <p:nvPr/>
        </p:nvGrpSpPr>
        <p:grpSpPr>
          <a:xfrm>
            <a:off x="419831" y="1255620"/>
            <a:ext cx="3275486" cy="3116232"/>
            <a:chOff x="419831" y="1255620"/>
            <a:chExt cx="3275486" cy="3116232"/>
          </a:xfrm>
        </p:grpSpPr>
        <p:pic>
          <p:nvPicPr>
            <p:cNvPr id="32" name="Picture 31" descr="A page of a book with text and a person and children&#10;&#10;Description automatically generated">
              <a:extLst>
                <a:ext uri="{FF2B5EF4-FFF2-40B4-BE49-F238E27FC236}">
                  <a16:creationId xmlns:a16="http://schemas.microsoft.com/office/drawing/2014/main" id="{584F9BE2-1F80-C9D8-92B7-01928A4AD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5634" t="31159" r="8220" b="42381"/>
            <a:stretch/>
          </p:blipFill>
          <p:spPr>
            <a:xfrm>
              <a:off x="419831" y="1567812"/>
              <a:ext cx="3275486" cy="28040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31" name="Picture 30" descr="Push pin ">
              <a:extLst>
                <a:ext uri="{FF2B5EF4-FFF2-40B4-BE49-F238E27FC236}">
                  <a16:creationId xmlns:a16="http://schemas.microsoft.com/office/drawing/2014/main" id="{7FF871AD-D1A6-B064-3156-14E144EB9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0306">
              <a:off x="3316622" y="1255620"/>
              <a:ext cx="325814" cy="325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39"/>
          <p:cNvGrpSpPr/>
          <p:nvPr/>
        </p:nvGrpSpPr>
        <p:grpSpPr>
          <a:xfrm>
            <a:off x="3269418" y="-171172"/>
            <a:ext cx="1609954" cy="1182121"/>
            <a:chOff x="4164268" y="-134147"/>
            <a:chExt cx="1609954" cy="1182121"/>
          </a:xfrm>
        </p:grpSpPr>
        <p:grpSp>
          <p:nvGrpSpPr>
            <p:cNvPr id="1251" name="Google Shape;1251;p39"/>
            <p:cNvGrpSpPr/>
            <p:nvPr/>
          </p:nvGrpSpPr>
          <p:grpSpPr>
            <a:xfrm rot="5400000" flipH="1">
              <a:off x="5329332" y="462259"/>
              <a:ext cx="311529" cy="578250"/>
              <a:chOff x="1196975" y="5856287"/>
              <a:chExt cx="231775" cy="430213"/>
            </a:xfrm>
          </p:grpSpPr>
          <p:sp>
            <p:nvSpPr>
              <p:cNvPr id="1252" name="Google Shape;1252;p39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9" name="Google Shape;1259;p39"/>
            <p:cNvSpPr/>
            <p:nvPr/>
          </p:nvSpPr>
          <p:spPr>
            <a:xfrm rot="-6592330" flipH="1">
              <a:off x="4029911" y="219014"/>
              <a:ext cx="1084994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FC95B90-AADB-7CD1-5F16-CBA6977C7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122" y="4267674"/>
            <a:ext cx="1050913" cy="1015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46C2A-CA95-7EF7-72E8-B728546A3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506" y="870124"/>
            <a:ext cx="2946196" cy="34380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C75F08-FC49-7921-5B4D-4BAADB00928E}"/>
              </a:ext>
            </a:extLst>
          </p:cNvPr>
          <p:cNvSpPr txBox="1"/>
          <p:nvPr/>
        </p:nvSpPr>
        <p:spPr>
          <a:xfrm>
            <a:off x="521074" y="1792081"/>
            <a:ext cx="5230432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HOẠT ĐỘNG: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CỦNG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CỐ KIẾN THỨC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162857"/>
      </p:ext>
    </p:extLst>
  </p:cSld>
  <p:clrMapOvr>
    <a:masterClrMapping/>
  </p:clrMapOvr>
  <p:transition spd="med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55"/>
          <p:cNvPicPr preferRelativeResize="0"/>
          <p:nvPr/>
        </p:nvPicPr>
        <p:blipFill rotWithShape="1">
          <a:blip r:embed="rId5">
            <a:alphaModFix/>
          </a:blip>
          <a:srcRect r="19471" b="27166"/>
          <a:stretch/>
        </p:blipFill>
        <p:spPr>
          <a:xfrm>
            <a:off x="5065486" y="2551034"/>
            <a:ext cx="4078514" cy="2592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1384265" y="879066"/>
            <a:ext cx="3937070" cy="2090498"/>
            <a:chOff x="401290" y="2228155"/>
            <a:chExt cx="4955364" cy="1952545"/>
          </a:xfrm>
        </p:grpSpPr>
        <p:sp>
          <p:nvSpPr>
            <p:cNvPr id="12" name="Google Shape;660;p30"/>
            <p:cNvSpPr/>
            <p:nvPr/>
          </p:nvSpPr>
          <p:spPr>
            <a:xfrm>
              <a:off x="401290" y="2228155"/>
              <a:ext cx="4925742" cy="1921417"/>
            </a:xfrm>
            <a:prstGeom prst="roundRect">
              <a:avLst/>
            </a:prstGeom>
            <a:solidFill>
              <a:srgbClr val="FFEF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61;p30"/>
            <p:cNvSpPr/>
            <p:nvPr/>
          </p:nvSpPr>
          <p:spPr>
            <a:xfrm>
              <a:off x="430912" y="2259283"/>
              <a:ext cx="4925742" cy="1921417"/>
            </a:xfrm>
            <a:prstGeom prst="round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0911" y="2615369"/>
              <a:ext cx="4891314" cy="515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TRÒ CHƠI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10929" y="2092070"/>
            <a:ext cx="3913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3B3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LÁ BÀI THẦN KÌ</a:t>
            </a:r>
          </a:p>
        </p:txBody>
      </p:sp>
      <p:pic>
        <p:nvPicPr>
          <p:cNvPr id="1026" name="Picture 2" descr="https://img.freepik.com/premium-vector/vector-flat-icon-illustration-three-tarot-magic-cards_423614-439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89776" l="3834" r="92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815">
            <a:off x="5478122" y="1256360"/>
            <a:ext cx="3505964" cy="350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vecteezy.com/system/resources/previews/007/515/994/original/wand-and-magic-hat-cartoon-icon-illustration-object-icon-concept-isolated-premium-vector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2083">
                        <a14:foregroundMark x1="81302" y1="29427" x2="67708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504">
            <a:off x="745660" y="2933669"/>
            <a:ext cx="2431143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rnival-is-Coming-chosic.com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" end="101474.4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094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3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248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TRÒ CHƠI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3161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LÁ BÀI THẦN KÌ</a:t>
            </a:r>
          </a:p>
        </p:txBody>
      </p: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5"/>
          <a:stretch/>
        </p:blipFill>
        <p:spPr>
          <a:xfrm rot="520095">
            <a:off x="5403719" y="2901628"/>
            <a:ext cx="1007928" cy="2030289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1"/>
          <a:stretch/>
        </p:blipFill>
        <p:spPr>
          <a:xfrm rot="520095">
            <a:off x="2645175" y="2908286"/>
            <a:ext cx="1001479" cy="2023631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6"/>
          <a:stretch/>
        </p:blipFill>
        <p:spPr>
          <a:xfrm rot="520095">
            <a:off x="1400442" y="1925422"/>
            <a:ext cx="1014964" cy="2068236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5"/>
          <a:stretch/>
        </p:blipFill>
        <p:spPr>
          <a:xfrm rot="520095">
            <a:off x="4152520" y="1934455"/>
            <a:ext cx="1024654" cy="2061487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8"/>
          <a:stretch/>
        </p:blipFill>
        <p:spPr>
          <a:xfrm rot="520095">
            <a:off x="6914288" y="2109865"/>
            <a:ext cx="965627" cy="1699348"/>
          </a:xfrm>
          <a:prstGeom prst="rect">
            <a:avLst/>
          </a:prstGeom>
        </p:spPr>
      </p:pic>
      <p:pic>
        <p:nvPicPr>
          <p:cNvPr id="2050" name="Picture 2" descr="https://cdn-icons-png.flaticon.com/128/9183/9183248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57" y="234272"/>
            <a:ext cx="868403" cy="8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16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19;p60">
            <a:extLst>
              <a:ext uri="{FF2B5EF4-FFF2-40B4-BE49-F238E27FC236}">
                <a16:creationId xmlns:a16="http://schemas.microsoft.com/office/drawing/2014/main" id="{E5ED8D72-76BD-6208-270D-32B7A924E4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582" y="38959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20;p60">
            <a:extLst>
              <a:ext uri="{FF2B5EF4-FFF2-40B4-BE49-F238E27FC236}">
                <a16:creationId xmlns:a16="http://schemas.microsoft.com/office/drawing/2014/main" id="{A7C8768E-9AF1-8330-75DA-13D5099F88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657" y="42728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21;p60">
            <a:extLst>
              <a:ext uri="{FF2B5EF4-FFF2-40B4-BE49-F238E27FC236}">
                <a16:creationId xmlns:a16="http://schemas.microsoft.com/office/drawing/2014/main" id="{C3BFD6E9-7AAC-577C-5EE6-CFC3F1DD8D3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275" y="2772775"/>
            <a:ext cx="444450" cy="5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22;p60">
            <a:extLst>
              <a:ext uri="{FF2B5EF4-FFF2-40B4-BE49-F238E27FC236}">
                <a16:creationId xmlns:a16="http://schemas.microsoft.com/office/drawing/2014/main" id="{EA2ECA68-F518-3105-8AE6-3F0E8498A78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1100" y="285989"/>
            <a:ext cx="1348350" cy="15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âu hỏi">
            <a:extLst>
              <a:ext uri="{FF2B5EF4-FFF2-40B4-BE49-F238E27FC236}">
                <a16:creationId xmlns:a16="http://schemas.microsoft.com/office/drawing/2014/main" id="{CF2156DC-4D6F-5545-4F5E-93C4102DFB2A}"/>
              </a:ext>
            </a:extLst>
          </p:cNvPr>
          <p:cNvSpPr/>
          <p:nvPr/>
        </p:nvSpPr>
        <p:spPr>
          <a:xfrm>
            <a:off x="514351" y="414521"/>
            <a:ext cx="8110102" cy="1278448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</a:t>
            </a:r>
            <a:r>
              <a:rPr kumimoji="0" lang="vi-VN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Người thầy giáo được kể trong câu chuyện 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Chuyện một người thầy</a:t>
            </a: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 là ai?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027AB31E-22AB-ECD2-4ED8-B97FE9D35A8E}"/>
              </a:ext>
            </a:extLst>
          </p:cNvPr>
          <p:cNvSpPr/>
          <p:nvPr/>
        </p:nvSpPr>
        <p:spPr>
          <a:xfrm>
            <a:off x="514351" y="1949955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Nguyễn Văn Bốn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id="{6C6FDDCE-22FE-C576-D6BF-AD918349B644}"/>
              </a:ext>
            </a:extLst>
          </p:cNvPr>
          <p:cNvSpPr/>
          <p:nvPr/>
        </p:nvSpPr>
        <p:spPr>
          <a:xfrm>
            <a:off x="514350" y="3494817"/>
            <a:ext cx="3796393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Nguyễn Y Bốn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2">
            <a:extLst>
              <a:ext uri="{FF2B5EF4-FFF2-40B4-BE49-F238E27FC236}">
                <a16:creationId xmlns:a16="http://schemas.microsoft.com/office/drawing/2014/main" id="{E35A1FC2-22B4-9BA1-CD61-9B487B9CFCD2}"/>
              </a:ext>
            </a:extLst>
          </p:cNvPr>
          <p:cNvSpPr/>
          <p:nvPr/>
        </p:nvSpPr>
        <p:spPr>
          <a:xfrm>
            <a:off x="4752784" y="1955293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Nguyễn Văn Bôn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Đáp án sai 3">
            <a:extLst>
              <a:ext uri="{FF2B5EF4-FFF2-40B4-BE49-F238E27FC236}">
                <a16:creationId xmlns:a16="http://schemas.microsoft.com/office/drawing/2014/main" id="{9C911D26-464A-8343-C53E-0E33A0A22462}"/>
              </a:ext>
            </a:extLst>
          </p:cNvPr>
          <p:cNvSpPr/>
          <p:nvPr/>
        </p:nvSpPr>
        <p:spPr>
          <a:xfrm>
            <a:off x="4752785" y="3490727"/>
            <a:ext cx="3871669" cy="1287875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Nguyễn Vân Bôn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Đáp án đúng">
            <a:extLst>
              <a:ext uri="{FF2B5EF4-FFF2-40B4-BE49-F238E27FC236}">
                <a16:creationId xmlns:a16="http://schemas.microsoft.com/office/drawing/2014/main" id="{0A6368FA-4B14-6C9C-107A-190D4FBDE2C9}"/>
              </a:ext>
            </a:extLst>
          </p:cNvPr>
          <p:cNvSpPr/>
          <p:nvPr/>
        </p:nvSpPr>
        <p:spPr>
          <a:xfrm>
            <a:off x="4746212" y="1949955"/>
            <a:ext cx="3884812" cy="1287875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Nguyễn Văn Bôn</a:t>
            </a:r>
          </a:p>
        </p:txBody>
      </p:sp>
      <p:pic>
        <p:nvPicPr>
          <p:cNvPr id="7170" name="Picture 2" descr="https://cdn-icons-png.flaticon.com/128/391/391156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127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582" y="38959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657" y="42728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275" y="2772775"/>
            <a:ext cx="444450" cy="5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1100" y="285989"/>
            <a:ext cx="1348350" cy="15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324695" y="359148"/>
            <a:ext cx="8494607" cy="1047246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19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19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2</a:t>
            </a:r>
            <a:r>
              <a:rPr kumimoji="0" lang="vi-VN" sz="19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19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1900" noProof="1">
                <a:solidFill>
                  <a:srgbClr val="000000"/>
                </a:solidFill>
                <a:cs typeface="Arial" panose="020B0604020202020204" pitchFamily="34" charset="0"/>
              </a:rPr>
              <a:t>Người thầy trong câu chuyện đã đạt được thành tựu to lớn nào khi vừa tròn 25 tuổi?</a:t>
            </a:r>
            <a:endParaRPr kumimoji="0" lang="vi-VN" sz="19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324695" y="1565316"/>
            <a:ext cx="4176903" cy="179135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9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A. Được gặp mặt và trò chuyện trực tiếp với Bác Hồ tại văn phòng chủ tịch nước.</a:t>
            </a:r>
            <a:endParaRPr kumimoji="0" lang="vi-VN" sz="19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324695" y="3518807"/>
            <a:ext cx="4176901" cy="1422806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9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C. Được đại diện đội ngũ giáo viên cả nước lúc bấy giờ sang Nga học tập, nâng cao trình độ.</a:t>
            </a:r>
            <a:endParaRPr kumimoji="0" lang="vi-VN" sz="19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642401" y="1573865"/>
            <a:ext cx="4176901" cy="178281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9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Được cử lên dạy học ở xã Mù Cả, huyện Mường Tè, tỉnh Lai Châu từ những ngày cả xã không một ai biết tiếng phổ thông.</a:t>
            </a:r>
            <a:endParaRPr kumimoji="0" lang="vi-VN" sz="19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642401" y="3518807"/>
            <a:ext cx="4176901" cy="1422806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9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D. Được Chủ tịch Hồ Chí Minh phong tặng danh hiệu Anh hùng Lao động.</a:t>
            </a:r>
            <a:endParaRPr kumimoji="0" lang="vi-VN" sz="19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644912" y="3518807"/>
            <a:ext cx="4174389" cy="1422806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900" noProof="1">
                <a:solidFill>
                  <a:srgbClr val="000000"/>
                </a:solidFill>
                <a:cs typeface="Arial" panose="020B0604020202020204" pitchFamily="34" charset="0"/>
              </a:rPr>
              <a:t>D. Được Chủ tịch Hồ Chí Minh phong tặng danh hiệu Anh hùng Lao động.</a:t>
            </a:r>
          </a:p>
        </p:txBody>
      </p:sp>
      <p:pic>
        <p:nvPicPr>
          <p:cNvPr id="7170" name="Picture 2" descr="https://cdn-icons-png.flaticon.com/128/391/391156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1540" y="4514781"/>
            <a:ext cx="535820" cy="53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857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582" y="38959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657" y="42728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275" y="2772775"/>
            <a:ext cx="444450" cy="5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1100" y="285989"/>
            <a:ext cx="1348350" cy="15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836501" y="432706"/>
            <a:ext cx="7470998" cy="1119803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3</a:t>
            </a:r>
            <a:r>
              <a:rPr kumimoji="0" lang="vi-VN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Khi thầy Bôn vừa đến dạy học ở xã Mù Cả, trường học ở đây có đặc điểm như thế nào?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836500" y="1759168"/>
            <a:ext cx="3533699" cy="144584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A. Cả ngôi trường chỉ có </a:t>
            </a:r>
            <a:endParaRPr lang="en-US" sz="2000" noProof="1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40 học sinh.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836500" y="3411670"/>
            <a:ext cx="3533699" cy="144584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C. Trường có đầy đủ bàn ghế cho 40 học sinh.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73802" y="1759168"/>
            <a:ext cx="3533698" cy="144584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Không có trường lớp, bàn ghế.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73803" y="3411670"/>
            <a:ext cx="3533697" cy="1445842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D. Trường có các lớp học trên lưng trâu.</a:t>
            </a:r>
            <a:endParaRPr kumimoji="0" lang="vi-VN" sz="20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73802" y="1759169"/>
            <a:ext cx="3533697" cy="1445842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2000" noProof="1">
                <a:solidFill>
                  <a:srgbClr val="000000"/>
                </a:solidFill>
                <a:cs typeface="Arial" panose="020B0604020202020204" pitchFamily="34" charset="0"/>
              </a:rPr>
              <a:t>B. Không có trường lớp, bàn ghế.</a:t>
            </a:r>
          </a:p>
        </p:txBody>
      </p:sp>
      <p:pic>
        <p:nvPicPr>
          <p:cNvPr id="7170" name="Picture 2" descr="https://cdn-icons-png.flaticon.com/128/391/391156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3150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582" y="38959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657" y="42728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275" y="2772775"/>
            <a:ext cx="444450" cy="5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1100" y="285989"/>
            <a:ext cx="1348350" cy="15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726620" y="339728"/>
            <a:ext cx="7690759" cy="1233477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4</a:t>
            </a:r>
            <a:r>
              <a:rPr kumimoji="0" lang="vi-VN" sz="18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1800" noProof="1">
                <a:solidFill>
                  <a:srgbClr val="000000"/>
                </a:solidFill>
                <a:cs typeface="Arial" panose="020B0604020202020204" pitchFamily="34" charset="0"/>
              </a:rPr>
              <a:t>Nêu nhận xét về những việc mà thầy Bôn đã làm cho các em </a:t>
            </a:r>
            <a:endParaRPr lang="en-US" sz="1800" noProof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1800" noProof="1">
                <a:solidFill>
                  <a:srgbClr val="000000"/>
                </a:solidFill>
                <a:cs typeface="Arial" panose="020B0604020202020204" pitchFamily="34" charset="0"/>
              </a:rPr>
              <a:t>học sinh ở xã Mù Cả.</a:t>
            </a:r>
            <a:endParaRPr kumimoji="0" lang="vi-VN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726620" y="1747044"/>
            <a:ext cx="3780937" cy="1286563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8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A. Thầy Bôn là một giáo viên giỏi, tận tâm, giàu tình yêu thương.</a:t>
            </a:r>
            <a:endParaRPr kumimoji="0" lang="vi-VN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726620" y="3207443"/>
            <a:ext cx="3780935" cy="1744109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1800" noProof="1">
                <a:solidFill>
                  <a:srgbClr val="000000"/>
                </a:solidFill>
                <a:cs typeface="Arial" panose="020B0604020202020204" pitchFamily="34" charset="0"/>
              </a:rPr>
              <a:t>C. Thầy Bôn rất khéo tay, có thể tự chế tạo ra đồ dùng học tập mà không cần mua.</a:t>
            </a:r>
            <a:endParaRPr kumimoji="0" lang="vi-VN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636442" y="1747043"/>
            <a:ext cx="3780937" cy="1286563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8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Thầy Bôn là một lãnh đạo giỏi và tài ba.</a:t>
            </a:r>
            <a:endParaRPr kumimoji="0" lang="vi-VN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636442" y="3207444"/>
            <a:ext cx="3780935" cy="1744110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8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D. Thầy Bôn không quan tâm nhiều đến các em học sinh mà tập trung nhiều hơn đến các phụ huynh trong xã.</a:t>
            </a:r>
            <a:endParaRPr kumimoji="0" lang="vi-VN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726620" y="1747043"/>
            <a:ext cx="3780936" cy="1291540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800" noProof="1">
                <a:solidFill>
                  <a:srgbClr val="000000"/>
                </a:solidFill>
                <a:cs typeface="Arial" panose="020B0604020202020204" pitchFamily="34" charset="0"/>
              </a:rPr>
              <a:t>A. Thầy Bôn là một giáo viên giỏi, tận tâm, giàu tình yêu thương.</a:t>
            </a:r>
          </a:p>
        </p:txBody>
      </p:sp>
      <p:pic>
        <p:nvPicPr>
          <p:cNvPr id="7170" name="Picture 2" descr="https://cdn-icons-png.flaticon.com/128/391/391156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9469" y="4551088"/>
            <a:ext cx="509100" cy="50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192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582" y="38959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657" y="4272807"/>
            <a:ext cx="509885" cy="50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275" y="2772775"/>
            <a:ext cx="444450" cy="5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1100" y="285989"/>
            <a:ext cx="1348350" cy="15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379355" y="360233"/>
            <a:ext cx="8380090" cy="1133527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kumimoji="0" lang="vi-VN" sz="19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19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5</a:t>
            </a:r>
            <a:r>
              <a:rPr kumimoji="0" lang="vi-VN" sz="19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19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vi-VN" sz="1900" noProof="1">
                <a:solidFill>
                  <a:srgbClr val="000000"/>
                </a:solidFill>
                <a:cs typeface="Arial" panose="020B0604020202020204" pitchFamily="34" charset="0"/>
              </a:rPr>
              <a:t>Giải nghĩa từ in đậm trong câu văn sau:</a:t>
            </a:r>
            <a:r>
              <a:rPr lang="en-US" sz="1900" noProof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vi-VN" sz="1900" noProof="1">
                <a:solidFill>
                  <a:srgbClr val="FF0000"/>
                </a:solidFill>
                <a:cs typeface="Arial" panose="020B0604020202020204" pitchFamily="34" charset="0"/>
              </a:rPr>
              <a:t>Ngày khai giảng, cả lớp chỉ có một hộp phấn và một quyển sách vỡ lòng.</a:t>
            </a: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379355" y="1645475"/>
            <a:ext cx="4097299" cy="1559487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1900" noProof="1">
                <a:solidFill>
                  <a:srgbClr val="000000"/>
                </a:solidFill>
                <a:cs typeface="Arial" panose="020B0604020202020204" pitchFamily="34" charset="0"/>
              </a:rPr>
              <a:t>A. Ngày kết thúc một khoá học, một năm học.</a:t>
            </a:r>
            <a:endParaRPr kumimoji="0" lang="vi-VN" sz="19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379355" y="3356675"/>
            <a:ext cx="4097299" cy="1559486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1900" noProof="1">
                <a:solidFill>
                  <a:srgbClr val="000000"/>
                </a:solidFill>
                <a:cs typeface="Arial" panose="020B0604020202020204" pitchFamily="34" charset="0"/>
              </a:rPr>
              <a:t>C. Ngày bắt đầu, mở đầu một năm học, khoá học.</a:t>
            </a:r>
            <a:endParaRPr kumimoji="0" lang="en-US" sz="19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786" y="1645475"/>
            <a:ext cx="4097300" cy="1559486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9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B. Ngày, tháng được coi là tốt lành để tiến hành công việc hệ trọng nào đó, theo tín ngưỡng dân gian</a:t>
            </a:r>
            <a:endParaRPr kumimoji="0" lang="vi-VN" sz="19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786" y="3356675"/>
            <a:ext cx="4097300" cy="1559486"/>
          </a:xfrm>
          <a:prstGeom prst="roundRect">
            <a:avLst/>
          </a:prstGeom>
          <a:solidFill>
            <a:schemeClr val="accent6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19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D. Ngày lễ lớn hằng năm, thường có cúng lễ, vui chơi, hội hè, theo truyền thống dân tộc.</a:t>
            </a:r>
            <a:endParaRPr kumimoji="0" lang="vi-VN" sz="19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356477" y="3356675"/>
            <a:ext cx="4120177" cy="1559486"/>
          </a:xfrm>
          <a:prstGeom prst="round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1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Ngày bắt đầu, mở đầu một </a:t>
            </a:r>
          </a:p>
          <a:p>
            <a:pPr lvl="0" algn="ctr">
              <a:lnSpc>
                <a:spcPct val="150000"/>
              </a:lnSpc>
            </a:pPr>
            <a:r>
              <a:rPr lang="en-US" sz="1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học, khoá học.</a:t>
            </a:r>
          </a:p>
        </p:txBody>
      </p:sp>
      <p:pic>
        <p:nvPicPr>
          <p:cNvPr id="7170" name="Picture 2" descr="https://cdn-icons-png.flaticon.com/128/391/391156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350" y="4272807"/>
            <a:ext cx="679338" cy="6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3979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2178" y="334751"/>
            <a:ext cx="2030269" cy="210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55"/>
          <p:cNvPicPr preferRelativeResize="0"/>
          <p:nvPr/>
        </p:nvPicPr>
        <p:blipFill rotWithShape="1">
          <a:blip r:embed="rId4">
            <a:alphaModFix/>
          </a:blip>
          <a:srcRect r="19471" b="27166"/>
          <a:stretch/>
        </p:blipFill>
        <p:spPr>
          <a:xfrm>
            <a:off x="5065486" y="2551034"/>
            <a:ext cx="4078514" cy="259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55"/>
          <p:cNvPicPr preferRelativeResize="0"/>
          <p:nvPr/>
        </p:nvPicPr>
        <p:blipFill rotWithShape="1">
          <a:blip r:embed="rId5">
            <a:alphaModFix/>
          </a:blip>
          <a:srcRect b="5150"/>
          <a:stretch/>
        </p:blipFill>
        <p:spPr>
          <a:xfrm>
            <a:off x="5862489" y="1420479"/>
            <a:ext cx="3037143" cy="37230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987401" y="1262302"/>
            <a:ext cx="4460527" cy="2275204"/>
            <a:chOff x="401290" y="2228155"/>
            <a:chExt cx="4955364" cy="1952545"/>
          </a:xfrm>
        </p:grpSpPr>
        <p:sp>
          <p:nvSpPr>
            <p:cNvPr id="12" name="Google Shape;660;p30"/>
            <p:cNvSpPr/>
            <p:nvPr/>
          </p:nvSpPr>
          <p:spPr>
            <a:xfrm>
              <a:off x="401290" y="2228155"/>
              <a:ext cx="4925742" cy="1921417"/>
            </a:xfrm>
            <a:prstGeom prst="roundRect">
              <a:avLst/>
            </a:prstGeom>
            <a:solidFill>
              <a:srgbClr val="FFEF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61;p30"/>
            <p:cNvSpPr/>
            <p:nvPr/>
          </p:nvSpPr>
          <p:spPr>
            <a:xfrm>
              <a:off x="430912" y="2259283"/>
              <a:ext cx="4925742" cy="1921417"/>
            </a:xfrm>
            <a:prstGeom prst="round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76183" y="1506252"/>
            <a:ext cx="3909626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FF3B3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Trò chơi kết thúc, mời cả lớp cùng chuyển sang nội dung tiếp theo!</a:t>
            </a:r>
          </a:p>
        </p:txBody>
      </p:sp>
    </p:spTree>
    <p:extLst>
      <p:ext uri="{BB962C8B-B14F-4D97-AF65-F5344CB8AC3E}">
        <p14:creationId xmlns:p14="http://schemas.microsoft.com/office/powerpoint/2010/main" val="291234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390F0EE-04BC-0B0D-8A5F-2E366451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538" y="4081219"/>
            <a:ext cx="859612" cy="10156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CFDB27-C650-030F-CAE1-6193FE58DFFD}"/>
              </a:ext>
            </a:extLst>
          </p:cNvPr>
          <p:cNvGrpSpPr/>
          <p:nvPr/>
        </p:nvGrpSpPr>
        <p:grpSpPr>
          <a:xfrm>
            <a:off x="416380" y="1557780"/>
            <a:ext cx="4506401" cy="1608306"/>
            <a:chOff x="2764637" y="573099"/>
            <a:chExt cx="9456793" cy="33750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CC00737-0DCA-5BE9-F05E-F7D912B00EBB}"/>
                </a:ext>
              </a:extLst>
            </p:cNvPr>
            <p:cNvGrpSpPr/>
            <p:nvPr/>
          </p:nvGrpSpPr>
          <p:grpSpPr>
            <a:xfrm>
              <a:off x="2764637" y="573099"/>
              <a:ext cx="9456793" cy="3375070"/>
              <a:chOff x="2794688" y="704411"/>
              <a:chExt cx="9456793" cy="3150458"/>
            </a:xfrm>
          </p:grpSpPr>
          <p:sp>
            <p:nvSpPr>
              <p:cNvPr id="5" name="Rectangle: Rounded Corners 21">
                <a:extLst>
                  <a:ext uri="{FF2B5EF4-FFF2-40B4-BE49-F238E27FC236}">
                    <a16:creationId xmlns:a16="http://schemas.microsoft.com/office/drawing/2014/main" id="{D376C75F-035C-A071-11A9-37285CA50268}"/>
                  </a:ext>
                </a:extLst>
              </p:cNvPr>
              <p:cNvSpPr/>
              <p:nvPr/>
            </p:nvSpPr>
            <p:spPr>
              <a:xfrm>
                <a:off x="2794688" y="1317531"/>
                <a:ext cx="9318477" cy="2537338"/>
              </a:xfrm>
              <a:prstGeom prst="roundRect">
                <a:avLst>
                  <a:gd name="adj" fmla="val 11684"/>
                </a:avLst>
              </a:prstGeom>
              <a:solidFill>
                <a:srgbClr val="F2F4F8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205FD416-3CD8-5B3A-031D-5328389FDDBB}"/>
                  </a:ext>
                </a:extLst>
              </p:cNvPr>
              <p:cNvSpPr/>
              <p:nvPr/>
            </p:nvSpPr>
            <p:spPr>
              <a:xfrm rot="20774356">
                <a:off x="11296915" y="704411"/>
                <a:ext cx="954566" cy="927678"/>
              </a:xfrm>
              <a:custGeom>
                <a:avLst/>
                <a:gdLst/>
                <a:ahLst/>
                <a:cxnLst/>
                <a:rect l="l" t="t" r="r" b="b"/>
                <a:pathLst>
                  <a:path w="4680341" h="4114800">
                    <a:moveTo>
                      <a:pt x="0" y="0"/>
                    </a:moveTo>
                    <a:lnTo>
                      <a:pt x="4680341" y="0"/>
                    </a:lnTo>
                    <a:lnTo>
                      <a:pt x="468034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9827DB-E3DC-2B8E-C30A-896EA2BC0A0B}"/>
                </a:ext>
              </a:extLst>
            </p:cNvPr>
            <p:cNvSpPr txBox="1"/>
            <p:nvPr/>
          </p:nvSpPr>
          <p:spPr>
            <a:xfrm>
              <a:off x="2981236" y="1555041"/>
              <a:ext cx="8885276" cy="2011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 lại bài </a:t>
              </a:r>
              <a:r>
                <a:rPr kumimoji="0" lang="vi-VN" sz="200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Chuyện một người thầy, </a:t>
              </a:r>
              <a:r>
                <a:rPr kumimoji="0" lang="vi-VN" sz="200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hiểu ý nghĩa bài đọc.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6528F9-A01A-0817-782F-C69F34FE91A1}"/>
              </a:ext>
            </a:extLst>
          </p:cNvPr>
          <p:cNvGrpSpPr/>
          <p:nvPr/>
        </p:nvGrpSpPr>
        <p:grpSpPr>
          <a:xfrm>
            <a:off x="1272661" y="3291563"/>
            <a:ext cx="6598677" cy="1533529"/>
            <a:chOff x="-2705039" y="959332"/>
            <a:chExt cx="13847485" cy="321814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A0B641-549C-6EEE-FF08-0BDCDC15F0C2}"/>
                </a:ext>
              </a:extLst>
            </p:cNvPr>
            <p:cNvGrpSpPr/>
            <p:nvPr/>
          </p:nvGrpSpPr>
          <p:grpSpPr>
            <a:xfrm>
              <a:off x="-2705039" y="959332"/>
              <a:ext cx="13847485" cy="3218149"/>
              <a:chOff x="-2674988" y="1064940"/>
              <a:chExt cx="13847485" cy="3003980"/>
            </a:xfrm>
          </p:grpSpPr>
          <p:sp>
            <p:nvSpPr>
              <p:cNvPr id="19" name="Rectangle: Rounded Corners 21">
                <a:extLst>
                  <a:ext uri="{FF2B5EF4-FFF2-40B4-BE49-F238E27FC236}">
                    <a16:creationId xmlns:a16="http://schemas.microsoft.com/office/drawing/2014/main" id="{3FEB3279-6611-8332-EE47-85BC8C0CF9B9}"/>
                  </a:ext>
                </a:extLst>
              </p:cNvPr>
              <p:cNvSpPr/>
              <p:nvPr/>
            </p:nvSpPr>
            <p:spPr>
              <a:xfrm>
                <a:off x="-2674988" y="1570749"/>
                <a:ext cx="13847485" cy="2498171"/>
              </a:xfrm>
              <a:prstGeom prst="roundRect">
                <a:avLst>
                  <a:gd name="adj" fmla="val 11684"/>
                </a:avLst>
              </a:prstGeom>
              <a:solidFill>
                <a:srgbClr val="F2F4F8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21F1E54E-EE0A-8AA3-5A04-0E9A6DF7C338}"/>
                  </a:ext>
                </a:extLst>
              </p:cNvPr>
              <p:cNvSpPr/>
              <p:nvPr/>
            </p:nvSpPr>
            <p:spPr>
              <a:xfrm rot="20774356">
                <a:off x="10113430" y="1064940"/>
                <a:ext cx="954566" cy="927679"/>
              </a:xfrm>
              <a:custGeom>
                <a:avLst/>
                <a:gdLst/>
                <a:ahLst/>
                <a:cxnLst/>
                <a:rect l="l" t="t" r="r" b="b"/>
                <a:pathLst>
                  <a:path w="4680341" h="4114800">
                    <a:moveTo>
                      <a:pt x="0" y="0"/>
                    </a:moveTo>
                    <a:lnTo>
                      <a:pt x="4680341" y="0"/>
                    </a:lnTo>
                    <a:lnTo>
                      <a:pt x="468034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D3F5C0-746F-6366-904B-52E2736116ED}"/>
                </a:ext>
              </a:extLst>
            </p:cNvPr>
            <p:cNvSpPr txBox="1"/>
            <p:nvPr/>
          </p:nvSpPr>
          <p:spPr>
            <a:xfrm>
              <a:off x="-1688098" y="1771415"/>
              <a:ext cx="11813601" cy="2011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 trước bài </a:t>
              </a:r>
              <a:r>
                <a:rPr kumimoji="0" lang="vi-VN" sz="200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Luyện từ và câu</a:t>
              </a:r>
              <a:r>
                <a:rPr kumimoji="0" lang="en-US" sz="200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Từ đồng nghĩa</a:t>
              </a:r>
              <a:r>
                <a:rPr kumimoji="0" lang="vi-VN" sz="200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SGK 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– tr.86)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F3E479-DF8B-FD90-6B5B-6C22F0EEAD93}"/>
              </a:ext>
            </a:extLst>
          </p:cNvPr>
          <p:cNvGrpSpPr/>
          <p:nvPr/>
        </p:nvGrpSpPr>
        <p:grpSpPr>
          <a:xfrm>
            <a:off x="5200884" y="1273687"/>
            <a:ext cx="3485663" cy="1550384"/>
            <a:chOff x="4520216" y="694649"/>
            <a:chExt cx="7314749" cy="325351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9E19DA-90CE-0230-CC59-5D0CACF9EF04}"/>
                </a:ext>
              </a:extLst>
            </p:cNvPr>
            <p:cNvGrpSpPr/>
            <p:nvPr/>
          </p:nvGrpSpPr>
          <p:grpSpPr>
            <a:xfrm>
              <a:off x="4520216" y="694649"/>
              <a:ext cx="7314749" cy="3253519"/>
              <a:chOff x="4550267" y="817872"/>
              <a:chExt cx="7314749" cy="3036997"/>
            </a:xfrm>
          </p:grpSpPr>
          <p:sp>
            <p:nvSpPr>
              <p:cNvPr id="24" name="Rectangle: Rounded Corners 21">
                <a:extLst>
                  <a:ext uri="{FF2B5EF4-FFF2-40B4-BE49-F238E27FC236}">
                    <a16:creationId xmlns:a16="http://schemas.microsoft.com/office/drawing/2014/main" id="{6A307A4A-4A18-59BA-F2D6-223418B3D81A}"/>
                  </a:ext>
                </a:extLst>
              </p:cNvPr>
              <p:cNvSpPr/>
              <p:nvPr/>
            </p:nvSpPr>
            <p:spPr>
              <a:xfrm>
                <a:off x="4550267" y="1317530"/>
                <a:ext cx="7184343" cy="2537339"/>
              </a:xfrm>
              <a:prstGeom prst="roundRect">
                <a:avLst>
                  <a:gd name="adj" fmla="val 11684"/>
                </a:avLst>
              </a:prstGeom>
              <a:solidFill>
                <a:srgbClr val="F2F4F8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F8B64A9B-53ED-2CD9-139F-011091295B41}"/>
                  </a:ext>
                </a:extLst>
              </p:cNvPr>
              <p:cNvSpPr/>
              <p:nvPr/>
            </p:nvSpPr>
            <p:spPr>
              <a:xfrm rot="20774356">
                <a:off x="10910450" y="817872"/>
                <a:ext cx="954566" cy="927679"/>
              </a:xfrm>
              <a:custGeom>
                <a:avLst/>
                <a:gdLst/>
                <a:ahLst/>
                <a:cxnLst/>
                <a:rect l="l" t="t" r="r" b="b"/>
                <a:pathLst>
                  <a:path w="4680341" h="4114800">
                    <a:moveTo>
                      <a:pt x="0" y="0"/>
                    </a:moveTo>
                    <a:lnTo>
                      <a:pt x="4680341" y="0"/>
                    </a:lnTo>
                    <a:lnTo>
                      <a:pt x="468034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07E61C-B6E2-A4DB-D362-3533D195563C}"/>
                </a:ext>
              </a:extLst>
            </p:cNvPr>
            <p:cNvSpPr txBox="1"/>
            <p:nvPr/>
          </p:nvSpPr>
          <p:spPr>
            <a:xfrm>
              <a:off x="4930916" y="1512931"/>
              <a:ext cx="6153010" cy="2011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sẻ với người thân về bài đọc.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Pentagon 3">
            <a:extLst>
              <a:ext uri="{FF2B5EF4-FFF2-40B4-BE49-F238E27FC236}">
                <a16:creationId xmlns:a16="http://schemas.microsoft.com/office/drawing/2014/main" id="{6B6ACE4C-4980-5CC3-1FDA-409F8DCCC1F0}"/>
              </a:ext>
            </a:extLst>
          </p:cNvPr>
          <p:cNvSpPr/>
          <p:nvPr/>
        </p:nvSpPr>
        <p:spPr>
          <a:xfrm>
            <a:off x="0" y="318408"/>
            <a:ext cx="5396593" cy="832756"/>
          </a:xfrm>
          <a:prstGeom prst="homePlate">
            <a:avLst>
              <a:gd name="adj" fmla="val 40255"/>
            </a:avLst>
          </a:prstGeom>
          <a:solidFill>
            <a:srgbClr val="FFA79B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4218575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861D7E-F88D-6C45-B5E8-CA13BE5D4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8714"/>
            <a:ext cx="559386" cy="674665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0B187844-5C77-48B6-2094-8BE180FE4414}"/>
              </a:ext>
            </a:extLst>
          </p:cNvPr>
          <p:cNvSpPr/>
          <p:nvPr/>
        </p:nvSpPr>
        <p:spPr>
          <a:xfrm>
            <a:off x="-16328" y="514351"/>
            <a:ext cx="5421086" cy="1028700"/>
          </a:xfrm>
          <a:prstGeom prst="homePlate">
            <a:avLst/>
          </a:prstGeom>
          <a:solidFill>
            <a:schemeClr val="bg1">
              <a:lumMod val="9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BÀI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A339EC-690D-D679-1623-A5E001F5AA39}"/>
              </a:ext>
            </a:extLst>
          </p:cNvPr>
          <p:cNvSpPr txBox="1"/>
          <p:nvPr/>
        </p:nvSpPr>
        <p:spPr>
          <a:xfrm>
            <a:off x="712400" y="1667228"/>
            <a:ext cx="7719200" cy="1933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vi-VN" sz="4250" b="1" kern="120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ĐỌC 2: 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vi-VN" sz="4250" b="1" kern="120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CHUYỆN MỘT NGƯỜI THẦY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D9DA5946-DDE5-74A1-176A-6676A664F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19300" y="3860475"/>
            <a:ext cx="5223319" cy="142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8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764165F-A88C-9BF5-71EF-60CC602FE9E1}"/>
              </a:ext>
            </a:extLst>
          </p:cNvPr>
          <p:cNvSpPr txBox="1"/>
          <p:nvPr/>
        </p:nvSpPr>
        <p:spPr>
          <a:xfrm>
            <a:off x="407194" y="1727095"/>
            <a:ext cx="8329612" cy="1689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9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 ƠN CÁC EM ĐÃ LẮNG NGHE, TẠM BIỆT VÀ HẸN GẶP LẠI!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6D33E-10EA-7D15-D923-7E013BE0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3E0E4-5824-4885-7C96-1A3B34851E55}"/>
              </a:ext>
            </a:extLst>
          </p:cNvPr>
          <p:cNvSpPr txBox="1"/>
          <p:nvPr/>
        </p:nvSpPr>
        <p:spPr>
          <a:xfrm>
            <a:off x="509105" y="1838689"/>
            <a:ext cx="748081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i="1" kern="120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 xem và tải đủ năm tại: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https://tailieugiaovien.edu.vn/subject_lesson/canh-dieu-5/</a:t>
            </a:r>
          </a:p>
          <a:p>
            <a:pPr defTabSz="685800">
              <a:buClrTx/>
            </a:pPr>
            <a:endParaRPr lang="en-US" sz="21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B9886-A36D-0299-73A8-37B528B01014}"/>
              </a:ext>
            </a:extLst>
          </p:cNvPr>
          <p:cNvSpPr txBox="1"/>
          <p:nvPr/>
        </p:nvSpPr>
        <p:spPr>
          <a:xfrm>
            <a:off x="881743" y="3245981"/>
            <a:ext cx="748081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2100" b="1" i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Có đủ bộ word và powerpoint </a:t>
            </a:r>
            <a:r>
              <a:rPr lang="en-US" sz="2100" b="1" i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đồng bộ nội dung </a:t>
            </a:r>
            <a:endParaRPr lang="en-US" sz="1200" kern="120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8D218-5605-96AC-AF17-A7EF5125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4017932"/>
            <a:ext cx="8754448" cy="984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ED249-3838-DB8B-ACE2-99717ADE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542"/>
          <a:stretch>
            <a:fillRect/>
          </a:stretch>
        </p:blipFill>
        <p:spPr>
          <a:xfrm>
            <a:off x="1537946" y="1081346"/>
            <a:ext cx="8394920" cy="608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627103-1C6B-9AE6-C367-A6894C484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06" y="214566"/>
            <a:ext cx="5857292" cy="10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44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C52A55-6DFB-DE33-282E-443CAF8DE5EB}"/>
              </a:ext>
            </a:extLst>
          </p:cNvPr>
          <p:cNvGrpSpPr/>
          <p:nvPr/>
        </p:nvGrpSpPr>
        <p:grpSpPr>
          <a:xfrm>
            <a:off x="5574421" y="928501"/>
            <a:ext cx="3007097" cy="3007097"/>
            <a:chOff x="0" y="0"/>
            <a:chExt cx="812800" cy="81280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A21BCE3F-2EAA-AD6C-833A-4DF33EA1E1FD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77EC5">
                <a:lumMod val="20000"/>
                <a:lumOff val="80000"/>
              </a:srgbClr>
            </a:solidFill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7C0EB5FC-68F4-C232-3773-5E64E4B0D57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00BEE531-D86F-FBFB-9CCD-A6E9B59C1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95080">
            <a:off x="6059049" y="762673"/>
            <a:ext cx="1782323" cy="460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3D1A5-5B5E-691F-DB7E-0FD858642868}"/>
              </a:ext>
            </a:extLst>
          </p:cNvPr>
          <p:cNvSpPr txBox="1"/>
          <p:nvPr/>
        </p:nvSpPr>
        <p:spPr>
          <a:xfrm>
            <a:off x="5792340" y="1813358"/>
            <a:ext cx="2571255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3000" b="1" kern="1200">
                <a:solidFill>
                  <a:srgbClr val="577EC5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BÀI HỌC</a:t>
            </a:r>
            <a:endParaRPr lang="en-US" sz="3000" b="1" kern="1200" dirty="0">
              <a:solidFill>
                <a:srgbClr val="577EC5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64372C-3E51-07CC-49D5-693B0CAA78AE}"/>
              </a:ext>
            </a:extLst>
          </p:cNvPr>
          <p:cNvGrpSpPr/>
          <p:nvPr/>
        </p:nvGrpSpPr>
        <p:grpSpPr>
          <a:xfrm>
            <a:off x="390143" y="170170"/>
            <a:ext cx="4774790" cy="1371139"/>
            <a:chOff x="1077906" y="928477"/>
            <a:chExt cx="9549579" cy="274227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601FE7-5F7C-EEB1-C3BA-EAC2BC6E4247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2466444"/>
              <a:chOff x="1051751" y="1519237"/>
              <a:chExt cx="9549579" cy="2466444"/>
            </a:xfrm>
          </p:grpSpPr>
          <p:grpSp>
            <p:nvGrpSpPr>
              <p:cNvPr id="10" name="Group 3">
                <a:extLst>
                  <a:ext uri="{FF2B5EF4-FFF2-40B4-BE49-F238E27FC236}">
                    <a16:creationId xmlns:a16="http://schemas.microsoft.com/office/drawing/2014/main" id="{7A56585D-CC87-FBFE-B8EE-F418E6AB671B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466444"/>
                <a:chOff x="0" y="-47625"/>
                <a:chExt cx="2355171" cy="1947847"/>
              </a:xfrm>
            </p:grpSpPr>
            <p:sp>
              <p:nvSpPr>
                <p:cNvPr id="12" name="Freeform 4">
                  <a:extLst>
                    <a:ext uri="{FF2B5EF4-FFF2-40B4-BE49-F238E27FC236}">
                      <a16:creationId xmlns:a16="http://schemas.microsoft.com/office/drawing/2014/main" id="{21FA5309-34FF-9FA7-354C-EF881E1D29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90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en-US" sz="2200" kern="12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3" name="TextBox 5">
                  <a:extLst>
                    <a:ext uri="{FF2B5EF4-FFF2-40B4-BE49-F238E27FC236}">
                      <a16:creationId xmlns:a16="http://schemas.microsoft.com/office/drawing/2014/main" id="{7E7EF96E-36DB-DADD-BAA3-E76C06C50A8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sz="2200" kern="12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FE5B7E-897E-DEEE-FB03-E0F2D8663EB6}"/>
                  </a:ext>
                </a:extLst>
              </p:cNvPr>
              <p:cNvSpPr txBox="1"/>
              <p:nvPr/>
            </p:nvSpPr>
            <p:spPr>
              <a:xfrm>
                <a:off x="1409851" y="2329177"/>
                <a:ext cx="8846857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>
                  <a:buClrTx/>
                  <a:buFontTx/>
                  <a:buNone/>
                  <a:defRPr/>
                </a:pPr>
                <a:r>
                  <a:rPr lang="vi-VN" sz="2200" b="1" kern="12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Hoạt động </a:t>
                </a:r>
                <a:r>
                  <a:rPr lang="en-US" sz="2200" b="1" kern="12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2200" b="1" kern="12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200" kern="12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 thành tiếng</a:t>
                </a:r>
                <a:endParaRPr lang="en-US" sz="2200" kern="12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B4F9C339-99E0-8AC2-5A26-852B859C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695227" y="928477"/>
              <a:ext cx="3600289" cy="609990"/>
            </a:xfrm>
            <a:prstGeom prst="rect">
              <a:avLst/>
            </a:prstGeom>
          </p:spPr>
        </p:pic>
      </p:grpSp>
      <p:pic>
        <p:nvPicPr>
          <p:cNvPr id="14" name="Picture 11">
            <a:extLst>
              <a:ext uri="{FF2B5EF4-FFF2-40B4-BE49-F238E27FC236}">
                <a16:creationId xmlns:a16="http://schemas.microsoft.com/office/drawing/2014/main" id="{AD9B8CBA-01A4-6655-C770-B97FE3DFA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0819"/>
          <a:stretch>
            <a:fillRect/>
          </a:stretch>
        </p:blipFill>
        <p:spPr>
          <a:xfrm>
            <a:off x="4945117" y="3702662"/>
            <a:ext cx="4265701" cy="144083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B439F1-38CB-7E74-9FBD-8E2F5341ECBA}"/>
              </a:ext>
            </a:extLst>
          </p:cNvPr>
          <p:cNvGrpSpPr/>
          <p:nvPr/>
        </p:nvGrpSpPr>
        <p:grpSpPr>
          <a:xfrm>
            <a:off x="382869" y="1744544"/>
            <a:ext cx="4774790" cy="1480137"/>
            <a:chOff x="1077906" y="966311"/>
            <a:chExt cx="9549579" cy="296027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DFC1F0D-1584-5FB7-6CAE-DA773C553666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2722273"/>
              <a:chOff x="1051751" y="1519237"/>
              <a:chExt cx="9549579" cy="2722273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47C9FFDE-E4EB-DE50-623A-2FF176F9099E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722273"/>
                <a:chOff x="0" y="-47625"/>
                <a:chExt cx="2355171" cy="2149885"/>
              </a:xfrm>
            </p:grpSpPr>
            <p:sp>
              <p:nvSpPr>
                <p:cNvPr id="36" name="Freeform 4">
                  <a:extLst>
                    <a:ext uri="{FF2B5EF4-FFF2-40B4-BE49-F238E27FC236}">
                      <a16:creationId xmlns:a16="http://schemas.microsoft.com/office/drawing/2014/main" id="{6A8FD504-94C1-9E4E-3384-9A904BAA9E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210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en-US" sz="2200" kern="12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37" name="TextBox 5">
                  <a:extLst>
                    <a:ext uri="{FF2B5EF4-FFF2-40B4-BE49-F238E27FC236}">
                      <a16:creationId xmlns:a16="http://schemas.microsoft.com/office/drawing/2014/main" id="{DF2FCFE3-3A41-2EFD-F707-9DB83152D146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sz="2200" kern="12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9DE93F3-5AD9-593D-A1EF-86DF0B246336}"/>
                  </a:ext>
                </a:extLst>
              </p:cNvPr>
              <p:cNvSpPr txBox="1"/>
              <p:nvPr/>
            </p:nvSpPr>
            <p:spPr>
              <a:xfrm>
                <a:off x="1409851" y="2450879"/>
                <a:ext cx="8751847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>
                  <a:buClrTx/>
                  <a:buFontTx/>
                  <a:buNone/>
                  <a:defRPr/>
                </a:pPr>
                <a:r>
                  <a:rPr lang="vi-VN" sz="2200" b="1" kern="12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Hoạt động 2: </a:t>
                </a:r>
                <a:r>
                  <a:rPr lang="en-US" sz="2200" kern="12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 hiểu</a:t>
                </a:r>
                <a:endParaRPr lang="en-US" sz="2200" i="1" kern="12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3B53511C-EC70-0B54-D298-2D579570C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24186" y="966311"/>
              <a:ext cx="3600289" cy="60999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1949738-3F83-11A6-F009-2FFFCC3A8182}"/>
              </a:ext>
            </a:extLst>
          </p:cNvPr>
          <p:cNvGrpSpPr/>
          <p:nvPr/>
        </p:nvGrpSpPr>
        <p:grpSpPr>
          <a:xfrm>
            <a:off x="390143" y="3415581"/>
            <a:ext cx="4774790" cy="1452423"/>
            <a:chOff x="1077906" y="965469"/>
            <a:chExt cx="9549579" cy="290484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AA377C5-41F3-F3B2-DB7A-9F1C8BD998F1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2666004"/>
              <a:chOff x="1051751" y="1519237"/>
              <a:chExt cx="9549579" cy="2666004"/>
            </a:xfrm>
          </p:grpSpPr>
          <p:grpSp>
            <p:nvGrpSpPr>
              <p:cNvPr id="41" name="Group 3">
                <a:extLst>
                  <a:ext uri="{FF2B5EF4-FFF2-40B4-BE49-F238E27FC236}">
                    <a16:creationId xmlns:a16="http://schemas.microsoft.com/office/drawing/2014/main" id="{B9A2203C-0928-F015-9E63-ADFCD2A89B0A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666004"/>
                <a:chOff x="0" y="-47625"/>
                <a:chExt cx="2355171" cy="2105447"/>
              </a:xfrm>
            </p:grpSpPr>
            <p:sp>
              <p:nvSpPr>
                <p:cNvPr id="43" name="Freeform 4">
                  <a:extLst>
                    <a:ext uri="{FF2B5EF4-FFF2-40B4-BE49-F238E27FC236}">
                      <a16:creationId xmlns:a16="http://schemas.microsoft.com/office/drawing/2014/main" id="{B6DCFA01-2757-68FB-9866-895A5F4ACB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2057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en-US" sz="2200" kern="12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4" name="TextBox 5">
                  <a:extLst>
                    <a:ext uri="{FF2B5EF4-FFF2-40B4-BE49-F238E27FC236}">
                      <a16:creationId xmlns:a16="http://schemas.microsoft.com/office/drawing/2014/main" id="{B2D7FC32-7808-11B0-E0BA-416AB9157F8C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sz="2200" kern="12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7CE7370-C920-0575-0710-293759316BC0}"/>
                  </a:ext>
                </a:extLst>
              </p:cNvPr>
              <p:cNvSpPr txBox="1"/>
              <p:nvPr/>
            </p:nvSpPr>
            <p:spPr>
              <a:xfrm>
                <a:off x="2022045" y="2451503"/>
                <a:ext cx="7579897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>
                  <a:buClrTx/>
                  <a:buFontTx/>
                  <a:buNone/>
                  <a:defRPr/>
                </a:pPr>
                <a:r>
                  <a:rPr lang="en-US" sz="2200" b="1" kern="12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Hoạt động 3: </a:t>
                </a:r>
                <a:r>
                  <a:rPr lang="en-US" sz="2200" kern="12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 nâng cao</a:t>
                </a:r>
                <a:endParaRPr lang="en-US" sz="2200" i="1" kern="12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" name="Picture 9">
              <a:extLst>
                <a:ext uri="{FF2B5EF4-FFF2-40B4-BE49-F238E27FC236}">
                  <a16:creationId xmlns:a16="http://schemas.microsoft.com/office/drawing/2014/main" id="{3B74C52D-A5ED-E1E8-20AF-755ADC5AB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29578" y="965469"/>
              <a:ext cx="3600289" cy="609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8369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39"/>
          <p:cNvGrpSpPr/>
          <p:nvPr/>
        </p:nvGrpSpPr>
        <p:grpSpPr>
          <a:xfrm>
            <a:off x="3269418" y="-171172"/>
            <a:ext cx="1609954" cy="1182121"/>
            <a:chOff x="4164268" y="-134147"/>
            <a:chExt cx="1609954" cy="1182121"/>
          </a:xfrm>
        </p:grpSpPr>
        <p:grpSp>
          <p:nvGrpSpPr>
            <p:cNvPr id="1251" name="Google Shape;1251;p39"/>
            <p:cNvGrpSpPr/>
            <p:nvPr/>
          </p:nvGrpSpPr>
          <p:grpSpPr>
            <a:xfrm rot="5400000" flipH="1">
              <a:off x="5329332" y="462259"/>
              <a:ext cx="311529" cy="578250"/>
              <a:chOff x="1196975" y="5856287"/>
              <a:chExt cx="231775" cy="430213"/>
            </a:xfrm>
          </p:grpSpPr>
          <p:sp>
            <p:nvSpPr>
              <p:cNvPr id="1252" name="Google Shape;1252;p39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9" name="Google Shape;1259;p39"/>
            <p:cNvSpPr/>
            <p:nvPr/>
          </p:nvSpPr>
          <p:spPr>
            <a:xfrm rot="-6592330" flipH="1">
              <a:off x="4029911" y="219014"/>
              <a:ext cx="1084994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FC95B90-AADB-7CD1-5F16-CBA6977C7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122" y="4267674"/>
            <a:ext cx="1050913" cy="1015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46C2A-CA95-7EF7-72E8-B728546A3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506" y="870124"/>
            <a:ext cx="2946196" cy="34380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C75F08-FC49-7921-5B4D-4BAADB00928E}"/>
              </a:ext>
            </a:extLst>
          </p:cNvPr>
          <p:cNvSpPr txBox="1"/>
          <p:nvPr/>
        </p:nvSpPr>
        <p:spPr>
          <a:xfrm>
            <a:off x="666732" y="1792081"/>
            <a:ext cx="4787009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  <a:buClrTx/>
            </a:pPr>
            <a:r>
              <a:rPr lang="vi-VN" sz="3600" b="1" kern="120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1: </a:t>
            </a:r>
            <a:endParaRPr lang="en-US" sz="3600" b="1" kern="120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457200">
              <a:lnSpc>
                <a:spcPct val="150000"/>
              </a:lnSpc>
              <a:spcBef>
                <a:spcPct val="0"/>
              </a:spcBef>
              <a:buClrTx/>
            </a:pPr>
            <a:r>
              <a:rPr lang="vi-VN" sz="3600" b="1" kern="120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THÀNH TIẾNG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44"/>
          <p:cNvSpPr/>
          <p:nvPr/>
        </p:nvSpPr>
        <p:spPr>
          <a:xfrm>
            <a:off x="8863772" y="-13948"/>
            <a:ext cx="280228" cy="301233"/>
          </a:xfrm>
          <a:custGeom>
            <a:avLst/>
            <a:gdLst/>
            <a:ahLst/>
            <a:cxnLst/>
            <a:rect l="l" t="t" r="r" b="b"/>
            <a:pathLst>
              <a:path w="527" h="568" extrusionOk="0">
                <a:moveTo>
                  <a:pt x="202" y="339"/>
                </a:moveTo>
                <a:cubicBezTo>
                  <a:pt x="132" y="310"/>
                  <a:pt x="65" y="277"/>
                  <a:pt x="0" y="239"/>
                </a:cubicBezTo>
                <a:cubicBezTo>
                  <a:pt x="73" y="226"/>
                  <a:pt x="146" y="213"/>
                  <a:pt x="219" y="200"/>
                </a:cubicBezTo>
                <a:cubicBezTo>
                  <a:pt x="228" y="133"/>
                  <a:pt x="240" y="67"/>
                  <a:pt x="254" y="0"/>
                </a:cubicBezTo>
                <a:lnTo>
                  <a:pt x="257" y="0"/>
                </a:lnTo>
                <a:cubicBezTo>
                  <a:pt x="287" y="59"/>
                  <a:pt x="318" y="118"/>
                  <a:pt x="349" y="177"/>
                </a:cubicBezTo>
                <a:cubicBezTo>
                  <a:pt x="408" y="167"/>
                  <a:pt x="467" y="156"/>
                  <a:pt x="526" y="146"/>
                </a:cubicBezTo>
                <a:cubicBezTo>
                  <a:pt x="487" y="195"/>
                  <a:pt x="448" y="244"/>
                  <a:pt x="409" y="292"/>
                </a:cubicBezTo>
                <a:cubicBezTo>
                  <a:pt x="432" y="338"/>
                  <a:pt x="456" y="384"/>
                  <a:pt x="480" y="429"/>
                </a:cubicBezTo>
                <a:cubicBezTo>
                  <a:pt x="430" y="417"/>
                  <a:pt x="381" y="403"/>
                  <a:pt x="333" y="387"/>
                </a:cubicBezTo>
                <a:cubicBezTo>
                  <a:pt x="285" y="447"/>
                  <a:pt x="237" y="507"/>
                  <a:pt x="189" y="567"/>
                </a:cubicBezTo>
                <a:cubicBezTo>
                  <a:pt x="191" y="491"/>
                  <a:pt x="195" y="415"/>
                  <a:pt x="202" y="33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44"/>
          <p:cNvSpPr/>
          <p:nvPr/>
        </p:nvSpPr>
        <p:spPr>
          <a:xfrm>
            <a:off x="96770" y="13874"/>
            <a:ext cx="344879" cy="388706"/>
          </a:xfrm>
          <a:custGeom>
            <a:avLst/>
            <a:gdLst/>
            <a:ahLst/>
            <a:cxnLst/>
            <a:rect l="l" t="t" r="r" b="b"/>
            <a:pathLst>
              <a:path w="796" h="898" extrusionOk="0">
                <a:moveTo>
                  <a:pt x="324" y="535"/>
                </a:moveTo>
                <a:cubicBezTo>
                  <a:pt x="212" y="479"/>
                  <a:pt x="104" y="416"/>
                  <a:pt x="0" y="347"/>
                </a:cubicBezTo>
                <a:cubicBezTo>
                  <a:pt x="110" y="337"/>
                  <a:pt x="220" y="326"/>
                  <a:pt x="330" y="316"/>
                </a:cubicBezTo>
                <a:cubicBezTo>
                  <a:pt x="335" y="210"/>
                  <a:pt x="344" y="105"/>
                  <a:pt x="356" y="0"/>
                </a:cubicBezTo>
                <a:lnTo>
                  <a:pt x="361" y="1"/>
                </a:lnTo>
                <a:cubicBezTo>
                  <a:pt x="416" y="99"/>
                  <a:pt x="472" y="198"/>
                  <a:pt x="527" y="297"/>
                </a:cubicBezTo>
                <a:cubicBezTo>
                  <a:pt x="616" y="288"/>
                  <a:pt x="706" y="280"/>
                  <a:pt x="795" y="271"/>
                </a:cubicBezTo>
                <a:cubicBezTo>
                  <a:pt x="742" y="344"/>
                  <a:pt x="688" y="417"/>
                  <a:pt x="635" y="489"/>
                </a:cubicBezTo>
                <a:cubicBezTo>
                  <a:pt x="678" y="565"/>
                  <a:pt x="721" y="642"/>
                  <a:pt x="763" y="718"/>
                </a:cubicBezTo>
                <a:cubicBezTo>
                  <a:pt x="685" y="692"/>
                  <a:pt x="608" y="663"/>
                  <a:pt x="531" y="631"/>
                </a:cubicBezTo>
                <a:cubicBezTo>
                  <a:pt x="466" y="720"/>
                  <a:pt x="401" y="808"/>
                  <a:pt x="336" y="897"/>
                </a:cubicBezTo>
                <a:cubicBezTo>
                  <a:pt x="327" y="777"/>
                  <a:pt x="324" y="656"/>
                  <a:pt x="324" y="53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CB81C1-640C-9FFA-5DAA-5F3D3C2B9505}"/>
              </a:ext>
            </a:extLst>
          </p:cNvPr>
          <p:cNvGrpSpPr/>
          <p:nvPr/>
        </p:nvGrpSpPr>
        <p:grpSpPr>
          <a:xfrm>
            <a:off x="876300" y="-11430"/>
            <a:ext cx="7315200" cy="1040130"/>
            <a:chOff x="863600" y="0"/>
            <a:chExt cx="7315200" cy="113822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530D7D8-FF46-8A78-1EAA-E4D3D2CA5B05}"/>
                </a:ext>
              </a:extLst>
            </p:cNvPr>
            <p:cNvCxnSpPr/>
            <p:nvPr/>
          </p:nvCxnSpPr>
          <p:spPr>
            <a:xfrm flipV="1">
              <a:off x="3533141" y="0"/>
              <a:ext cx="0" cy="381000"/>
            </a:xfrm>
            <a:prstGeom prst="line">
              <a:avLst/>
            </a:prstGeom>
            <a:noFill/>
            <a:ln w="38100" cap="flat" cmpd="sng" algn="ctr">
              <a:solidFill>
                <a:srgbClr val="DB5E43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B31ED7-85FC-63F5-F6A6-021C2D55BC12}"/>
                </a:ext>
              </a:extLst>
            </p:cNvPr>
            <p:cNvCxnSpPr/>
            <p:nvPr/>
          </p:nvCxnSpPr>
          <p:spPr>
            <a:xfrm flipV="1">
              <a:off x="5628006" y="0"/>
              <a:ext cx="0" cy="381000"/>
            </a:xfrm>
            <a:prstGeom prst="line">
              <a:avLst/>
            </a:prstGeom>
            <a:noFill/>
            <a:ln w="38100" cap="flat" cmpd="sng" algn="ctr">
              <a:solidFill>
                <a:srgbClr val="DB5E43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2093F233-B982-0CD4-4BC0-BDF435EC7FE3}"/>
                </a:ext>
              </a:extLst>
            </p:cNvPr>
            <p:cNvSpPr/>
            <p:nvPr/>
          </p:nvSpPr>
          <p:spPr>
            <a:xfrm>
              <a:off x="863600" y="362190"/>
              <a:ext cx="7315200" cy="776039"/>
            </a:xfrm>
            <a:prstGeom prst="roundRect">
              <a:avLst>
                <a:gd name="adj" fmla="val 18641"/>
              </a:avLst>
            </a:prstGeom>
            <a:solidFill>
              <a:srgbClr val="DB5E43">
                <a:lumMod val="75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GIỌNG ĐỌC TRONG BÀI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" name="Google Shape;440;p28">
            <a:extLst>
              <a:ext uri="{FF2B5EF4-FFF2-40B4-BE49-F238E27FC236}">
                <a16:creationId xmlns:a16="http://schemas.microsoft.com/office/drawing/2014/main" id="{91C22A8C-DB19-93B2-1487-0DF30D9F6E3F}"/>
              </a:ext>
            </a:extLst>
          </p:cNvPr>
          <p:cNvGrpSpPr/>
          <p:nvPr/>
        </p:nvGrpSpPr>
        <p:grpSpPr>
          <a:xfrm>
            <a:off x="522515" y="1338944"/>
            <a:ext cx="2362890" cy="3331366"/>
            <a:chOff x="624596" y="982906"/>
            <a:chExt cx="2001980" cy="3181003"/>
          </a:xfrm>
        </p:grpSpPr>
        <p:sp>
          <p:nvSpPr>
            <p:cNvPr id="12" name="Google Shape;441;p28">
              <a:extLst>
                <a:ext uri="{FF2B5EF4-FFF2-40B4-BE49-F238E27FC236}">
                  <a16:creationId xmlns:a16="http://schemas.microsoft.com/office/drawing/2014/main" id="{172EFEEA-4EE4-B426-00EC-07C1A1FC5DF9}"/>
                </a:ext>
              </a:extLst>
            </p:cNvPr>
            <p:cNvSpPr/>
            <p:nvPr/>
          </p:nvSpPr>
          <p:spPr>
            <a:xfrm>
              <a:off x="744759" y="1142009"/>
              <a:ext cx="1881817" cy="3021900"/>
            </a:xfrm>
            <a:prstGeom prst="roundRect">
              <a:avLst>
                <a:gd name="adj" fmla="val 4313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442;p28">
              <a:extLst>
                <a:ext uri="{FF2B5EF4-FFF2-40B4-BE49-F238E27FC236}">
                  <a16:creationId xmlns:a16="http://schemas.microsoft.com/office/drawing/2014/main" id="{23AB76DB-152E-76AF-D36A-83E789AA79F6}"/>
                </a:ext>
              </a:extLst>
            </p:cNvPr>
            <p:cNvSpPr/>
            <p:nvPr/>
          </p:nvSpPr>
          <p:spPr>
            <a:xfrm>
              <a:off x="624596" y="982906"/>
              <a:ext cx="1881817" cy="2984405"/>
            </a:xfrm>
            <a:custGeom>
              <a:avLst/>
              <a:gdLst/>
              <a:ahLst/>
              <a:cxnLst/>
              <a:rect l="l" t="t" r="r" b="b"/>
              <a:pathLst>
                <a:path w="53747" h="74336" extrusionOk="0">
                  <a:moveTo>
                    <a:pt x="52246" y="65"/>
                  </a:moveTo>
                  <a:cubicBezTo>
                    <a:pt x="53040" y="65"/>
                    <a:pt x="53682" y="711"/>
                    <a:pt x="53682" y="1501"/>
                  </a:cubicBezTo>
                  <a:lnTo>
                    <a:pt x="53682" y="72835"/>
                  </a:lnTo>
                  <a:cubicBezTo>
                    <a:pt x="53682" y="73625"/>
                    <a:pt x="53040" y="74268"/>
                    <a:pt x="52246" y="74268"/>
                  </a:cubicBezTo>
                  <a:lnTo>
                    <a:pt x="1501" y="74268"/>
                  </a:lnTo>
                  <a:cubicBezTo>
                    <a:pt x="711" y="74268"/>
                    <a:pt x="65" y="73625"/>
                    <a:pt x="65" y="72835"/>
                  </a:cubicBezTo>
                  <a:lnTo>
                    <a:pt x="65" y="1501"/>
                  </a:lnTo>
                  <a:cubicBezTo>
                    <a:pt x="65" y="711"/>
                    <a:pt x="711" y="65"/>
                    <a:pt x="1501" y="65"/>
                  </a:cubicBezTo>
                  <a:close/>
                  <a:moveTo>
                    <a:pt x="1501" y="1"/>
                  </a:moveTo>
                  <a:cubicBezTo>
                    <a:pt x="676" y="1"/>
                    <a:pt x="0" y="675"/>
                    <a:pt x="0" y="1501"/>
                  </a:cubicBezTo>
                  <a:lnTo>
                    <a:pt x="0" y="72835"/>
                  </a:lnTo>
                  <a:cubicBezTo>
                    <a:pt x="0" y="73660"/>
                    <a:pt x="676" y="74336"/>
                    <a:pt x="1501" y="74336"/>
                  </a:cubicBezTo>
                  <a:lnTo>
                    <a:pt x="52246" y="74336"/>
                  </a:lnTo>
                  <a:cubicBezTo>
                    <a:pt x="53076" y="74336"/>
                    <a:pt x="53747" y="73660"/>
                    <a:pt x="53747" y="72835"/>
                  </a:cubicBezTo>
                  <a:lnTo>
                    <a:pt x="53747" y="1501"/>
                  </a:lnTo>
                  <a:cubicBezTo>
                    <a:pt x="53747" y="675"/>
                    <a:pt x="53076" y="1"/>
                    <a:pt x="52246" y="1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Google Shape;443;p28">
            <a:extLst>
              <a:ext uri="{FF2B5EF4-FFF2-40B4-BE49-F238E27FC236}">
                <a16:creationId xmlns:a16="http://schemas.microsoft.com/office/drawing/2014/main" id="{38A28347-B22F-87A8-0D50-F8CB771B9BEC}"/>
              </a:ext>
            </a:extLst>
          </p:cNvPr>
          <p:cNvGrpSpPr/>
          <p:nvPr/>
        </p:nvGrpSpPr>
        <p:grpSpPr>
          <a:xfrm>
            <a:off x="0" y="4839453"/>
            <a:ext cx="4020987" cy="228904"/>
            <a:chOff x="0" y="4397412"/>
            <a:chExt cx="4600713" cy="150450"/>
          </a:xfrm>
        </p:grpSpPr>
        <p:sp>
          <p:nvSpPr>
            <p:cNvPr id="15" name="Google Shape;444;p28">
              <a:extLst>
                <a:ext uri="{FF2B5EF4-FFF2-40B4-BE49-F238E27FC236}">
                  <a16:creationId xmlns:a16="http://schemas.microsoft.com/office/drawing/2014/main" id="{CA35FF20-7A9B-8372-6BCD-FF112812D25C}"/>
                </a:ext>
              </a:extLst>
            </p:cNvPr>
            <p:cNvSpPr/>
            <p:nvPr/>
          </p:nvSpPr>
          <p:spPr>
            <a:xfrm>
              <a:off x="0" y="4397412"/>
              <a:ext cx="4600713" cy="2416"/>
            </a:xfrm>
            <a:custGeom>
              <a:avLst/>
              <a:gdLst/>
              <a:ahLst/>
              <a:cxnLst/>
              <a:rect l="l" t="t" r="r" b="b"/>
              <a:pathLst>
                <a:path w="131402" h="69" extrusionOk="0">
                  <a:moveTo>
                    <a:pt x="0" y="1"/>
                  </a:moveTo>
                  <a:lnTo>
                    <a:pt x="0" y="69"/>
                  </a:lnTo>
                  <a:lnTo>
                    <a:pt x="131401" y="69"/>
                  </a:lnTo>
                  <a:lnTo>
                    <a:pt x="131401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445;p28">
              <a:extLst>
                <a:ext uri="{FF2B5EF4-FFF2-40B4-BE49-F238E27FC236}">
                  <a16:creationId xmlns:a16="http://schemas.microsoft.com/office/drawing/2014/main" id="{BAFBDA9D-1C04-6389-8ED0-B5CDB8638F80}"/>
                </a:ext>
              </a:extLst>
            </p:cNvPr>
            <p:cNvSpPr/>
            <p:nvPr/>
          </p:nvSpPr>
          <p:spPr>
            <a:xfrm>
              <a:off x="755786" y="4545586"/>
              <a:ext cx="305519" cy="2276"/>
            </a:xfrm>
            <a:custGeom>
              <a:avLst/>
              <a:gdLst/>
              <a:ahLst/>
              <a:cxnLst/>
              <a:rect l="l" t="t" r="r" b="b"/>
              <a:pathLst>
                <a:path w="8726" h="65" extrusionOk="0">
                  <a:moveTo>
                    <a:pt x="0" y="0"/>
                  </a:moveTo>
                  <a:lnTo>
                    <a:pt x="0" y="65"/>
                  </a:lnTo>
                  <a:lnTo>
                    <a:pt x="8726" y="65"/>
                  </a:lnTo>
                  <a:lnTo>
                    <a:pt x="872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446;p28">
              <a:extLst>
                <a:ext uri="{FF2B5EF4-FFF2-40B4-BE49-F238E27FC236}">
                  <a16:creationId xmlns:a16="http://schemas.microsoft.com/office/drawing/2014/main" id="{9322756C-561D-E85D-0359-155E50B298E5}"/>
                </a:ext>
              </a:extLst>
            </p:cNvPr>
            <p:cNvSpPr/>
            <p:nvPr/>
          </p:nvSpPr>
          <p:spPr>
            <a:xfrm>
              <a:off x="1619552" y="4536412"/>
              <a:ext cx="497808" cy="2276"/>
            </a:xfrm>
            <a:custGeom>
              <a:avLst/>
              <a:gdLst/>
              <a:ahLst/>
              <a:cxnLst/>
              <a:rect l="l" t="t" r="r" b="b"/>
              <a:pathLst>
                <a:path w="14218" h="65" extrusionOk="0">
                  <a:moveTo>
                    <a:pt x="0" y="0"/>
                  </a:moveTo>
                  <a:lnTo>
                    <a:pt x="0" y="65"/>
                  </a:lnTo>
                  <a:lnTo>
                    <a:pt x="14217" y="65"/>
                  </a:lnTo>
                  <a:lnTo>
                    <a:pt x="14217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447;p28">
              <a:extLst>
                <a:ext uri="{FF2B5EF4-FFF2-40B4-BE49-F238E27FC236}">
                  <a16:creationId xmlns:a16="http://schemas.microsoft.com/office/drawing/2014/main" id="{201205CD-1993-DD20-3176-79A2DEBB9A59}"/>
                </a:ext>
              </a:extLst>
            </p:cNvPr>
            <p:cNvSpPr/>
            <p:nvPr/>
          </p:nvSpPr>
          <p:spPr>
            <a:xfrm>
              <a:off x="1070481" y="4460119"/>
              <a:ext cx="175833" cy="2311"/>
            </a:xfrm>
            <a:custGeom>
              <a:avLst/>
              <a:gdLst/>
              <a:ahLst/>
              <a:cxnLst/>
              <a:rect l="l" t="t" r="r" b="b"/>
              <a:pathLst>
                <a:path w="5022" h="66" extrusionOk="0">
                  <a:moveTo>
                    <a:pt x="1" y="1"/>
                  </a:moveTo>
                  <a:lnTo>
                    <a:pt x="1" y="65"/>
                  </a:lnTo>
                  <a:lnTo>
                    <a:pt x="5022" y="65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448;p28">
              <a:extLst>
                <a:ext uri="{FF2B5EF4-FFF2-40B4-BE49-F238E27FC236}">
                  <a16:creationId xmlns:a16="http://schemas.microsoft.com/office/drawing/2014/main" id="{59B42B92-CD47-DE4A-9BBC-4193E38B00ED}"/>
                </a:ext>
              </a:extLst>
            </p:cNvPr>
            <p:cNvSpPr/>
            <p:nvPr/>
          </p:nvSpPr>
          <p:spPr>
            <a:xfrm>
              <a:off x="2732853" y="4514424"/>
              <a:ext cx="418259" cy="2276"/>
            </a:xfrm>
            <a:custGeom>
              <a:avLst/>
              <a:gdLst/>
              <a:ahLst/>
              <a:cxnLst/>
              <a:rect l="l" t="t" r="r" b="b"/>
              <a:pathLst>
                <a:path w="11946" h="65" extrusionOk="0">
                  <a:moveTo>
                    <a:pt x="0" y="0"/>
                  </a:moveTo>
                  <a:lnTo>
                    <a:pt x="0" y="65"/>
                  </a:lnTo>
                  <a:lnTo>
                    <a:pt x="11946" y="65"/>
                  </a:lnTo>
                  <a:lnTo>
                    <a:pt x="11946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84F7EE9A-1CDE-AE7D-AE07-9E4C9EBDA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0156" y="2008414"/>
            <a:ext cx="2168905" cy="28648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4C14C44-8A24-6FB1-E9FE-DD70503BC407}"/>
              </a:ext>
            </a:extLst>
          </p:cNvPr>
          <p:cNvGrpSpPr/>
          <p:nvPr/>
        </p:nvGrpSpPr>
        <p:grpSpPr>
          <a:xfrm>
            <a:off x="4162813" y="1363756"/>
            <a:ext cx="4458672" cy="1625942"/>
            <a:chOff x="324823" y="1908158"/>
            <a:chExt cx="4458672" cy="1625942"/>
          </a:xfrm>
        </p:grpSpPr>
        <p:sp>
          <p:nvSpPr>
            <p:cNvPr id="22" name="Rounded Rectangle 46">
              <a:extLst>
                <a:ext uri="{FF2B5EF4-FFF2-40B4-BE49-F238E27FC236}">
                  <a16:creationId xmlns:a16="http://schemas.microsoft.com/office/drawing/2014/main" id="{9D2D5C62-C591-FABC-F250-5E2D8E9CB02D}"/>
                </a:ext>
              </a:extLst>
            </p:cNvPr>
            <p:cNvSpPr/>
            <p:nvPr/>
          </p:nvSpPr>
          <p:spPr>
            <a:xfrm>
              <a:off x="546976" y="1908158"/>
              <a:ext cx="4236519" cy="1625942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3" name="Picture 2" descr="https://cdn-icons-png.flaticon.com/128/5184/5184592.png">
              <a:extLst>
                <a:ext uri="{FF2B5EF4-FFF2-40B4-BE49-F238E27FC236}">
                  <a16:creationId xmlns:a16="http://schemas.microsoft.com/office/drawing/2014/main" id="{67E934B0-941B-94C9-2789-ACF86239A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23" y="1944243"/>
              <a:ext cx="444304" cy="44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BFE7A2-2496-F32F-F4D0-E944E42DC021}"/>
                </a:ext>
              </a:extLst>
            </p:cNvPr>
            <p:cNvSpPr txBox="1"/>
            <p:nvPr/>
          </p:nvSpPr>
          <p:spPr>
            <a:xfrm>
              <a:off x="734010" y="2075756"/>
              <a:ext cx="3907659" cy="128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/>
                <a:t>   Giọng đọc trầm, nhẹ nhàng, thể hiện sự xúc động, cảm phục, tự hào về những việc làm của thầy Bôn.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C0D57-CED6-BE22-622A-BEBF53F87039}"/>
              </a:ext>
            </a:extLst>
          </p:cNvPr>
          <p:cNvGrpSpPr/>
          <p:nvPr/>
        </p:nvGrpSpPr>
        <p:grpSpPr>
          <a:xfrm>
            <a:off x="4162813" y="3212749"/>
            <a:ext cx="4458672" cy="1625942"/>
            <a:chOff x="324823" y="1908158"/>
            <a:chExt cx="4458672" cy="1625942"/>
          </a:xfrm>
        </p:grpSpPr>
        <p:sp>
          <p:nvSpPr>
            <p:cNvPr id="30" name="Rounded Rectangle 46">
              <a:extLst>
                <a:ext uri="{FF2B5EF4-FFF2-40B4-BE49-F238E27FC236}">
                  <a16:creationId xmlns:a16="http://schemas.microsoft.com/office/drawing/2014/main" id="{EEAAE4E1-A1E6-A693-334D-00AA7D8E4831}"/>
                </a:ext>
              </a:extLst>
            </p:cNvPr>
            <p:cNvSpPr/>
            <p:nvPr/>
          </p:nvSpPr>
          <p:spPr>
            <a:xfrm>
              <a:off x="546976" y="1908158"/>
              <a:ext cx="4236519" cy="1625942"/>
            </a:xfrm>
            <a:prstGeom prst="roundRect">
              <a:avLst/>
            </a:prstGeom>
            <a:solidFill>
              <a:schemeClr val="accent6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2" descr="https://cdn-icons-png.flaticon.com/128/5184/5184592.png">
              <a:extLst>
                <a:ext uri="{FF2B5EF4-FFF2-40B4-BE49-F238E27FC236}">
                  <a16:creationId xmlns:a16="http://schemas.microsoft.com/office/drawing/2014/main" id="{18E87FF7-29E9-2BAE-7A32-2434C3223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23" y="1944243"/>
              <a:ext cx="444304" cy="44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0DCA31-4035-3D75-91C6-C09BF8270B5F}"/>
                </a:ext>
              </a:extLst>
            </p:cNvPr>
            <p:cNvSpPr txBox="1"/>
            <p:nvPr/>
          </p:nvSpPr>
          <p:spPr>
            <a:xfrm>
              <a:off x="873043" y="2077363"/>
              <a:ext cx="3600210" cy="128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/>
                <a:t>   </a:t>
              </a:r>
              <a:r>
                <a:rPr lang="vi-VN" sz="1800"/>
                <a:t>Nhấn giọng ở những từ ngữ gợi tả, gợi cảm xúc khâm phục vì những việc làm của thầy Bôn</a:t>
              </a:r>
              <a:r>
                <a:rPr lang="en-US" sz="1800"/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5C3CF4D-D5B6-23B2-4FB1-2AB291C8781B}"/>
              </a:ext>
            </a:extLst>
          </p:cNvPr>
          <p:cNvGrpSpPr/>
          <p:nvPr/>
        </p:nvGrpSpPr>
        <p:grpSpPr>
          <a:xfrm>
            <a:off x="481419" y="246696"/>
            <a:ext cx="8149817" cy="832810"/>
            <a:chOff x="462279" y="230542"/>
            <a:chExt cx="8149817" cy="832810"/>
          </a:xfrm>
        </p:grpSpPr>
        <p:sp>
          <p:nvSpPr>
            <p:cNvPr id="24" name="Google Shape;1250;p59">
              <a:extLst>
                <a:ext uri="{FF2B5EF4-FFF2-40B4-BE49-F238E27FC236}">
                  <a16:creationId xmlns:a16="http://schemas.microsoft.com/office/drawing/2014/main" id="{7871E756-8215-4F26-582F-129638AEDF3E}"/>
                </a:ext>
              </a:extLst>
            </p:cNvPr>
            <p:cNvSpPr/>
            <p:nvPr/>
          </p:nvSpPr>
          <p:spPr>
            <a:xfrm>
              <a:off x="778393" y="379093"/>
              <a:ext cx="7593981" cy="6051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defRPr/>
              </a:pPr>
              <a:endParaRPr sz="1800">
                <a:solidFill>
                  <a:sysClr val="windowText" lastClr="000000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" name="Google Shape;2308;p68">
              <a:extLst>
                <a:ext uri="{FF2B5EF4-FFF2-40B4-BE49-F238E27FC236}">
                  <a16:creationId xmlns:a16="http://schemas.microsoft.com/office/drawing/2014/main" id="{D7137745-422E-C386-E08D-38321783A417}"/>
                </a:ext>
              </a:extLst>
            </p:cNvPr>
            <p:cNvGrpSpPr/>
            <p:nvPr/>
          </p:nvGrpSpPr>
          <p:grpSpPr>
            <a:xfrm>
              <a:off x="462279" y="230542"/>
              <a:ext cx="543942" cy="832810"/>
              <a:chOff x="4156067" y="3302612"/>
              <a:chExt cx="832097" cy="1274188"/>
            </a:xfrm>
          </p:grpSpPr>
          <p:sp>
            <p:nvSpPr>
              <p:cNvPr id="31" name="Google Shape;2309;p68">
                <a:extLst>
                  <a:ext uri="{FF2B5EF4-FFF2-40B4-BE49-F238E27FC236}">
                    <a16:creationId xmlns:a16="http://schemas.microsoft.com/office/drawing/2014/main" id="{6E96D88B-FA5D-F2EB-69C8-65C671C2DF49}"/>
                  </a:ext>
                </a:extLst>
              </p:cNvPr>
              <p:cNvSpPr/>
              <p:nvPr/>
            </p:nvSpPr>
            <p:spPr>
              <a:xfrm>
                <a:off x="4156067" y="3302612"/>
                <a:ext cx="832097" cy="1274188"/>
              </a:xfrm>
              <a:custGeom>
                <a:avLst/>
                <a:gdLst/>
                <a:ahLst/>
                <a:cxnLst/>
                <a:rect l="l" t="t" r="r" b="b"/>
                <a:pathLst>
                  <a:path w="10464" h="16024" extrusionOk="0">
                    <a:moveTo>
                      <a:pt x="5914" y="1"/>
                    </a:moveTo>
                    <a:cubicBezTo>
                      <a:pt x="4352" y="1"/>
                      <a:pt x="2872" y="701"/>
                      <a:pt x="1863" y="1887"/>
                    </a:cubicBezTo>
                    <a:cubicBezTo>
                      <a:pt x="644" y="3309"/>
                      <a:pt x="0" y="5442"/>
                      <a:pt x="322" y="7085"/>
                    </a:cubicBezTo>
                    <a:cubicBezTo>
                      <a:pt x="627" y="8778"/>
                      <a:pt x="1981" y="9675"/>
                      <a:pt x="3116" y="10149"/>
                    </a:cubicBezTo>
                    <a:lnTo>
                      <a:pt x="3048" y="14297"/>
                    </a:lnTo>
                    <a:cubicBezTo>
                      <a:pt x="3031" y="15245"/>
                      <a:pt x="3793" y="16024"/>
                      <a:pt x="4741" y="16024"/>
                    </a:cubicBezTo>
                    <a:lnTo>
                      <a:pt x="5537" y="16024"/>
                    </a:lnTo>
                    <a:cubicBezTo>
                      <a:pt x="6468" y="16024"/>
                      <a:pt x="7230" y="15245"/>
                      <a:pt x="7230" y="14314"/>
                    </a:cubicBezTo>
                    <a:lnTo>
                      <a:pt x="7196" y="10505"/>
                    </a:lnTo>
                    <a:cubicBezTo>
                      <a:pt x="7856" y="10403"/>
                      <a:pt x="8483" y="10081"/>
                      <a:pt x="8957" y="9607"/>
                    </a:cubicBezTo>
                    <a:cubicBezTo>
                      <a:pt x="9973" y="8490"/>
                      <a:pt x="10464" y="4663"/>
                      <a:pt x="9532" y="2429"/>
                    </a:cubicBezTo>
                    <a:cubicBezTo>
                      <a:pt x="8923" y="956"/>
                      <a:pt x="7704" y="58"/>
                      <a:pt x="6180" y="8"/>
                    </a:cubicBezTo>
                    <a:cubicBezTo>
                      <a:pt x="6091" y="3"/>
                      <a:pt x="6002" y="1"/>
                      <a:pt x="5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algn="bl" rotWithShape="0">
                  <a:srgbClr val="24232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310;p68">
                <a:extLst>
                  <a:ext uri="{FF2B5EF4-FFF2-40B4-BE49-F238E27FC236}">
                    <a16:creationId xmlns:a16="http://schemas.microsoft.com/office/drawing/2014/main" id="{FA3EECD6-A1F1-0F41-28B7-48CAFDC98730}"/>
                  </a:ext>
                </a:extLst>
              </p:cNvPr>
              <p:cNvSpPr/>
              <p:nvPr/>
            </p:nvSpPr>
            <p:spPr>
              <a:xfrm>
                <a:off x="4272928" y="3412579"/>
                <a:ext cx="635579" cy="606678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7268" extrusionOk="0">
                    <a:moveTo>
                      <a:pt x="4307" y="1"/>
                    </a:moveTo>
                    <a:cubicBezTo>
                      <a:pt x="1271" y="1"/>
                      <a:pt x="0" y="3368"/>
                      <a:pt x="316" y="5083"/>
                    </a:cubicBezTo>
                    <a:cubicBezTo>
                      <a:pt x="655" y="6827"/>
                      <a:pt x="3279" y="7233"/>
                      <a:pt x="3279" y="7233"/>
                    </a:cubicBezTo>
                    <a:cubicBezTo>
                      <a:pt x="3279" y="7233"/>
                      <a:pt x="3613" y="7267"/>
                      <a:pt x="4056" y="7267"/>
                    </a:cubicBezTo>
                    <a:cubicBezTo>
                      <a:pt x="4737" y="7267"/>
                      <a:pt x="5676" y="7186"/>
                      <a:pt x="6056" y="6776"/>
                    </a:cubicBezTo>
                    <a:cubicBezTo>
                      <a:pt x="6665" y="6099"/>
                      <a:pt x="7613" y="122"/>
                      <a:pt x="4464" y="4"/>
                    </a:cubicBezTo>
                    <a:cubicBezTo>
                      <a:pt x="4412" y="2"/>
                      <a:pt x="4359" y="1"/>
                      <a:pt x="4307" y="1"/>
                    </a:cubicBezTo>
                    <a:close/>
                  </a:path>
                </a:pathLst>
              </a:custGeom>
              <a:solidFill>
                <a:srgbClr val="A4B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311;p68">
                <a:extLst>
                  <a:ext uri="{FF2B5EF4-FFF2-40B4-BE49-F238E27FC236}">
                    <a16:creationId xmlns:a16="http://schemas.microsoft.com/office/drawing/2014/main" id="{4BB53605-6030-8D7A-8FBE-E8F070234258}"/>
                  </a:ext>
                </a:extLst>
              </p:cNvPr>
              <p:cNvSpPr/>
              <p:nvPr/>
            </p:nvSpPr>
            <p:spPr>
              <a:xfrm>
                <a:off x="4443466" y="3655904"/>
                <a:ext cx="284149" cy="81126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9719" extrusionOk="0">
                    <a:moveTo>
                      <a:pt x="1744" y="1"/>
                    </a:moveTo>
                    <a:lnTo>
                      <a:pt x="1202" y="170"/>
                    </a:lnTo>
                    <a:lnTo>
                      <a:pt x="1152" y="3285"/>
                    </a:lnTo>
                    <a:lnTo>
                      <a:pt x="1033" y="3234"/>
                    </a:lnTo>
                    <a:lnTo>
                      <a:pt x="254" y="1795"/>
                    </a:lnTo>
                    <a:lnTo>
                      <a:pt x="0" y="2100"/>
                    </a:lnTo>
                    <a:lnTo>
                      <a:pt x="1135" y="4064"/>
                    </a:lnTo>
                    <a:lnTo>
                      <a:pt x="1050" y="9719"/>
                    </a:lnTo>
                    <a:lnTo>
                      <a:pt x="1846" y="9719"/>
                    </a:lnTo>
                    <a:lnTo>
                      <a:pt x="1778" y="3438"/>
                    </a:lnTo>
                    <a:lnTo>
                      <a:pt x="3403" y="2168"/>
                    </a:lnTo>
                    <a:cubicBezTo>
                      <a:pt x="3403" y="2168"/>
                      <a:pt x="3234" y="1897"/>
                      <a:pt x="3132" y="1880"/>
                    </a:cubicBezTo>
                    <a:cubicBezTo>
                      <a:pt x="3131" y="1880"/>
                      <a:pt x="3130" y="1880"/>
                      <a:pt x="3128" y="1880"/>
                    </a:cubicBezTo>
                    <a:cubicBezTo>
                      <a:pt x="3010" y="1880"/>
                      <a:pt x="2213" y="2528"/>
                      <a:pt x="1778" y="2862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C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oogle Shape;2312;p68">
              <a:extLst>
                <a:ext uri="{FF2B5EF4-FFF2-40B4-BE49-F238E27FC236}">
                  <a16:creationId xmlns:a16="http://schemas.microsoft.com/office/drawing/2014/main" id="{BDA64D06-6E45-C0FB-811A-2A5F27B64DFC}"/>
                </a:ext>
              </a:extLst>
            </p:cNvPr>
            <p:cNvGrpSpPr/>
            <p:nvPr/>
          </p:nvGrpSpPr>
          <p:grpSpPr>
            <a:xfrm>
              <a:off x="8068154" y="230542"/>
              <a:ext cx="543942" cy="832810"/>
              <a:chOff x="4156067" y="3302612"/>
              <a:chExt cx="832097" cy="1274188"/>
            </a:xfrm>
          </p:grpSpPr>
          <p:sp>
            <p:nvSpPr>
              <p:cNvPr id="28" name="Google Shape;2313;p68">
                <a:extLst>
                  <a:ext uri="{FF2B5EF4-FFF2-40B4-BE49-F238E27FC236}">
                    <a16:creationId xmlns:a16="http://schemas.microsoft.com/office/drawing/2014/main" id="{A19EA9C9-FA61-27BE-49B5-031C66B860E8}"/>
                  </a:ext>
                </a:extLst>
              </p:cNvPr>
              <p:cNvSpPr/>
              <p:nvPr/>
            </p:nvSpPr>
            <p:spPr>
              <a:xfrm>
                <a:off x="4156067" y="3302612"/>
                <a:ext cx="832097" cy="1274188"/>
              </a:xfrm>
              <a:custGeom>
                <a:avLst/>
                <a:gdLst/>
                <a:ahLst/>
                <a:cxnLst/>
                <a:rect l="l" t="t" r="r" b="b"/>
                <a:pathLst>
                  <a:path w="10464" h="16024" extrusionOk="0">
                    <a:moveTo>
                      <a:pt x="5914" y="1"/>
                    </a:moveTo>
                    <a:cubicBezTo>
                      <a:pt x="4352" y="1"/>
                      <a:pt x="2872" y="701"/>
                      <a:pt x="1863" y="1887"/>
                    </a:cubicBezTo>
                    <a:cubicBezTo>
                      <a:pt x="644" y="3309"/>
                      <a:pt x="0" y="5442"/>
                      <a:pt x="322" y="7085"/>
                    </a:cubicBezTo>
                    <a:cubicBezTo>
                      <a:pt x="627" y="8778"/>
                      <a:pt x="1981" y="9675"/>
                      <a:pt x="3116" y="10149"/>
                    </a:cubicBezTo>
                    <a:lnTo>
                      <a:pt x="3048" y="14297"/>
                    </a:lnTo>
                    <a:cubicBezTo>
                      <a:pt x="3031" y="15245"/>
                      <a:pt x="3793" y="16024"/>
                      <a:pt x="4741" y="16024"/>
                    </a:cubicBezTo>
                    <a:lnTo>
                      <a:pt x="5537" y="16024"/>
                    </a:lnTo>
                    <a:cubicBezTo>
                      <a:pt x="6468" y="16024"/>
                      <a:pt x="7230" y="15245"/>
                      <a:pt x="7230" y="14314"/>
                    </a:cubicBezTo>
                    <a:lnTo>
                      <a:pt x="7196" y="10505"/>
                    </a:lnTo>
                    <a:cubicBezTo>
                      <a:pt x="7856" y="10403"/>
                      <a:pt x="8483" y="10081"/>
                      <a:pt x="8957" y="9607"/>
                    </a:cubicBezTo>
                    <a:cubicBezTo>
                      <a:pt x="9973" y="8490"/>
                      <a:pt x="10464" y="4663"/>
                      <a:pt x="9532" y="2429"/>
                    </a:cubicBezTo>
                    <a:cubicBezTo>
                      <a:pt x="8923" y="956"/>
                      <a:pt x="7704" y="58"/>
                      <a:pt x="6180" y="8"/>
                    </a:cubicBezTo>
                    <a:cubicBezTo>
                      <a:pt x="6091" y="3"/>
                      <a:pt x="6002" y="1"/>
                      <a:pt x="5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algn="bl" rotWithShape="0">
                  <a:srgbClr val="24232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314;p68">
                <a:extLst>
                  <a:ext uri="{FF2B5EF4-FFF2-40B4-BE49-F238E27FC236}">
                    <a16:creationId xmlns:a16="http://schemas.microsoft.com/office/drawing/2014/main" id="{7E9A4C94-C35A-EAB8-B325-8BA7FC4EB096}"/>
                  </a:ext>
                </a:extLst>
              </p:cNvPr>
              <p:cNvSpPr/>
              <p:nvPr/>
            </p:nvSpPr>
            <p:spPr>
              <a:xfrm>
                <a:off x="4272928" y="3412579"/>
                <a:ext cx="635579" cy="606678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7268" extrusionOk="0">
                    <a:moveTo>
                      <a:pt x="4307" y="1"/>
                    </a:moveTo>
                    <a:cubicBezTo>
                      <a:pt x="1271" y="1"/>
                      <a:pt x="0" y="3368"/>
                      <a:pt x="316" y="5083"/>
                    </a:cubicBezTo>
                    <a:cubicBezTo>
                      <a:pt x="655" y="6827"/>
                      <a:pt x="3279" y="7233"/>
                      <a:pt x="3279" y="7233"/>
                    </a:cubicBezTo>
                    <a:cubicBezTo>
                      <a:pt x="3279" y="7233"/>
                      <a:pt x="3613" y="7267"/>
                      <a:pt x="4056" y="7267"/>
                    </a:cubicBezTo>
                    <a:cubicBezTo>
                      <a:pt x="4737" y="7267"/>
                      <a:pt x="5676" y="7186"/>
                      <a:pt x="6056" y="6776"/>
                    </a:cubicBezTo>
                    <a:cubicBezTo>
                      <a:pt x="6665" y="6099"/>
                      <a:pt x="7613" y="122"/>
                      <a:pt x="4464" y="4"/>
                    </a:cubicBezTo>
                    <a:cubicBezTo>
                      <a:pt x="4412" y="2"/>
                      <a:pt x="4359" y="1"/>
                      <a:pt x="4307" y="1"/>
                    </a:cubicBezTo>
                    <a:close/>
                  </a:path>
                </a:pathLst>
              </a:custGeom>
              <a:solidFill>
                <a:srgbClr val="A4B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315;p68">
                <a:extLst>
                  <a:ext uri="{FF2B5EF4-FFF2-40B4-BE49-F238E27FC236}">
                    <a16:creationId xmlns:a16="http://schemas.microsoft.com/office/drawing/2014/main" id="{F715C3E2-B9FA-E157-EBCE-2F958FEBA4FA}"/>
                  </a:ext>
                </a:extLst>
              </p:cNvPr>
              <p:cNvSpPr/>
              <p:nvPr/>
            </p:nvSpPr>
            <p:spPr>
              <a:xfrm>
                <a:off x="4443466" y="3655904"/>
                <a:ext cx="284149" cy="81126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9719" extrusionOk="0">
                    <a:moveTo>
                      <a:pt x="1744" y="1"/>
                    </a:moveTo>
                    <a:lnTo>
                      <a:pt x="1202" y="170"/>
                    </a:lnTo>
                    <a:lnTo>
                      <a:pt x="1152" y="3285"/>
                    </a:lnTo>
                    <a:lnTo>
                      <a:pt x="1033" y="3234"/>
                    </a:lnTo>
                    <a:lnTo>
                      <a:pt x="254" y="1795"/>
                    </a:lnTo>
                    <a:lnTo>
                      <a:pt x="0" y="2100"/>
                    </a:lnTo>
                    <a:lnTo>
                      <a:pt x="1135" y="4064"/>
                    </a:lnTo>
                    <a:lnTo>
                      <a:pt x="1050" y="9719"/>
                    </a:lnTo>
                    <a:lnTo>
                      <a:pt x="1846" y="9719"/>
                    </a:lnTo>
                    <a:lnTo>
                      <a:pt x="1778" y="3438"/>
                    </a:lnTo>
                    <a:lnTo>
                      <a:pt x="3403" y="2168"/>
                    </a:lnTo>
                    <a:cubicBezTo>
                      <a:pt x="3403" y="2168"/>
                      <a:pt x="3234" y="1897"/>
                      <a:pt x="3132" y="1880"/>
                    </a:cubicBezTo>
                    <a:cubicBezTo>
                      <a:pt x="3131" y="1880"/>
                      <a:pt x="3130" y="1880"/>
                      <a:pt x="3128" y="1880"/>
                    </a:cubicBezTo>
                    <a:cubicBezTo>
                      <a:pt x="3010" y="1880"/>
                      <a:pt x="2213" y="2528"/>
                      <a:pt x="1778" y="2862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C59A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defRPr/>
                </a:pPr>
                <a:endParaRPr sz="1800">
                  <a:solidFill>
                    <a:sysClr val="windowText" lastClr="000000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BB1965-04C5-B6D4-ADB3-CBB932ACA5E0}"/>
                </a:ext>
              </a:extLst>
            </p:cNvPr>
            <p:cNvSpPr txBox="1"/>
            <p:nvPr/>
          </p:nvSpPr>
          <p:spPr>
            <a:xfrm>
              <a:off x="1394681" y="461454"/>
              <a:ext cx="63163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defRPr/>
              </a:pPr>
              <a:r>
                <a:rPr lang="en-US" sz="2400" b="1">
                  <a:solidFill>
                    <a:srgbClr val="C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LUYỆN ĐỌC MỘT SỐ TỪ KHÓ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5B466DC9-10BF-8AD4-C70C-BE2C17539382}"/>
              </a:ext>
            </a:extLst>
          </p:cNvPr>
          <p:cNvSpPr/>
          <p:nvPr/>
        </p:nvSpPr>
        <p:spPr>
          <a:xfrm>
            <a:off x="868833" y="1355760"/>
            <a:ext cx="3613360" cy="1535623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en-US" sz="2000" i="1" kern="120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xã Mù Cả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B276CD0E-616A-569B-7756-CD9E20857FD1}"/>
              </a:ext>
            </a:extLst>
          </p:cNvPr>
          <p:cNvSpPr/>
          <p:nvPr/>
        </p:nvSpPr>
        <p:spPr>
          <a:xfrm>
            <a:off x="4988380" y="1355760"/>
            <a:ext cx="3286787" cy="1535623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lvl="0" algn="ctr" defTabSz="457200">
              <a:buClrTx/>
            </a:pPr>
            <a:r>
              <a:rPr lang="vi-VN" sz="2000" i="1" kern="120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huyện Mường Tè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063BC65-3156-53B5-6682-73DE55F4796F}"/>
              </a:ext>
            </a:extLst>
          </p:cNvPr>
          <p:cNvSpPr/>
          <p:nvPr/>
        </p:nvSpPr>
        <p:spPr>
          <a:xfrm>
            <a:off x="400050" y="3246796"/>
            <a:ext cx="2457450" cy="1610084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en-US" sz="2000" i="1" kern="120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đẵn gỗ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BDAA35-0A76-CC57-2D69-4046EB840E13}"/>
              </a:ext>
            </a:extLst>
          </p:cNvPr>
          <p:cNvSpPr/>
          <p:nvPr/>
        </p:nvSpPr>
        <p:spPr>
          <a:xfrm>
            <a:off x="3120869" y="3246796"/>
            <a:ext cx="2947308" cy="1610084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lvl="0" algn="ctr" defTabSz="457200">
              <a:buClrTx/>
            </a:pPr>
            <a:r>
              <a:rPr lang="en-US" sz="2000" i="1" kern="120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miền phên giậu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81E09B8-7B65-54BD-D9EC-097BA665F6AD}"/>
              </a:ext>
            </a:extLst>
          </p:cNvPr>
          <p:cNvSpPr/>
          <p:nvPr/>
        </p:nvSpPr>
        <p:spPr>
          <a:xfrm>
            <a:off x="6331546" y="3246796"/>
            <a:ext cx="2412404" cy="1610084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lvl="0" algn="ctr" defTabSz="457200">
              <a:buClrTx/>
            </a:pPr>
            <a:r>
              <a:rPr lang="vi-VN" sz="2000" i="1" kern="120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làm nương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53"/>
          <p:cNvSpPr/>
          <p:nvPr/>
        </p:nvSpPr>
        <p:spPr>
          <a:xfrm>
            <a:off x="8608953" y="56210"/>
            <a:ext cx="422676" cy="476371"/>
          </a:xfrm>
          <a:custGeom>
            <a:avLst/>
            <a:gdLst/>
            <a:ahLst/>
            <a:cxnLst/>
            <a:rect l="l" t="t" r="r" b="b"/>
            <a:pathLst>
              <a:path w="796" h="898" extrusionOk="0">
                <a:moveTo>
                  <a:pt x="324" y="535"/>
                </a:moveTo>
                <a:cubicBezTo>
                  <a:pt x="212" y="479"/>
                  <a:pt x="104" y="416"/>
                  <a:pt x="0" y="347"/>
                </a:cubicBezTo>
                <a:cubicBezTo>
                  <a:pt x="110" y="337"/>
                  <a:pt x="220" y="326"/>
                  <a:pt x="330" y="316"/>
                </a:cubicBezTo>
                <a:cubicBezTo>
                  <a:pt x="335" y="210"/>
                  <a:pt x="344" y="105"/>
                  <a:pt x="356" y="0"/>
                </a:cubicBezTo>
                <a:lnTo>
                  <a:pt x="361" y="1"/>
                </a:lnTo>
                <a:cubicBezTo>
                  <a:pt x="416" y="99"/>
                  <a:pt x="472" y="198"/>
                  <a:pt x="527" y="297"/>
                </a:cubicBezTo>
                <a:cubicBezTo>
                  <a:pt x="616" y="288"/>
                  <a:pt x="706" y="280"/>
                  <a:pt x="795" y="271"/>
                </a:cubicBezTo>
                <a:cubicBezTo>
                  <a:pt x="742" y="344"/>
                  <a:pt x="688" y="417"/>
                  <a:pt x="635" y="489"/>
                </a:cubicBezTo>
                <a:cubicBezTo>
                  <a:pt x="678" y="565"/>
                  <a:pt x="721" y="642"/>
                  <a:pt x="763" y="718"/>
                </a:cubicBezTo>
                <a:cubicBezTo>
                  <a:pt x="685" y="692"/>
                  <a:pt x="608" y="663"/>
                  <a:pt x="531" y="631"/>
                </a:cubicBezTo>
                <a:cubicBezTo>
                  <a:pt x="466" y="720"/>
                  <a:pt x="401" y="808"/>
                  <a:pt x="336" y="897"/>
                </a:cubicBezTo>
                <a:cubicBezTo>
                  <a:pt x="327" y="777"/>
                  <a:pt x="324" y="656"/>
                  <a:pt x="324" y="535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D2C2019-13A1-02EB-6E31-45E650A7EB8D}"/>
              </a:ext>
            </a:extLst>
          </p:cNvPr>
          <p:cNvSpPr/>
          <p:nvPr/>
        </p:nvSpPr>
        <p:spPr>
          <a:xfrm>
            <a:off x="623499" y="971550"/>
            <a:ext cx="7962900" cy="3758210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rgbClr val="9BBB59">
              <a:lumMod val="20000"/>
              <a:lumOff val="80000"/>
            </a:srgbClr>
          </a:solidFill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C8B30A5-11DE-4E11-78A1-2B57E6891647}"/>
              </a:ext>
            </a:extLst>
          </p:cNvPr>
          <p:cNvSpPr/>
          <p:nvPr/>
        </p:nvSpPr>
        <p:spPr>
          <a:xfrm rot="922288">
            <a:off x="368239" y="399318"/>
            <a:ext cx="874610" cy="1189945"/>
          </a:xfrm>
          <a:custGeom>
            <a:avLst/>
            <a:gdLst/>
            <a:ahLst/>
            <a:cxnLst/>
            <a:rect l="l" t="t" r="r" b="b"/>
            <a:pathLst>
              <a:path w="1749219" h="2379890">
                <a:moveTo>
                  <a:pt x="0" y="0"/>
                </a:moveTo>
                <a:lnTo>
                  <a:pt x="1749219" y="0"/>
                </a:lnTo>
                <a:lnTo>
                  <a:pt x="1749219" y="2379890"/>
                </a:lnTo>
                <a:lnTo>
                  <a:pt x="0" y="2379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38E4EA-5D6E-1EEF-DC75-5E8DE597C827}"/>
              </a:ext>
            </a:extLst>
          </p:cNvPr>
          <p:cNvSpPr/>
          <p:nvPr/>
        </p:nvSpPr>
        <p:spPr>
          <a:xfrm rot="922288">
            <a:off x="8140283" y="4024652"/>
            <a:ext cx="874610" cy="1189945"/>
          </a:xfrm>
          <a:custGeom>
            <a:avLst/>
            <a:gdLst/>
            <a:ahLst/>
            <a:cxnLst/>
            <a:rect l="l" t="t" r="r" b="b"/>
            <a:pathLst>
              <a:path w="1749219" h="2379890">
                <a:moveTo>
                  <a:pt x="0" y="0"/>
                </a:moveTo>
                <a:lnTo>
                  <a:pt x="1749220" y="0"/>
                </a:lnTo>
                <a:lnTo>
                  <a:pt x="1749220" y="2379891"/>
                </a:lnTo>
                <a:lnTo>
                  <a:pt x="0" y="2379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382E12-0CCC-CCD2-FE8C-A1DD60F2D480}"/>
              </a:ext>
            </a:extLst>
          </p:cNvPr>
          <p:cNvGrpSpPr/>
          <p:nvPr/>
        </p:nvGrpSpPr>
        <p:grpSpPr>
          <a:xfrm>
            <a:off x="1745795" y="609932"/>
            <a:ext cx="5652407" cy="703254"/>
            <a:chOff x="3391080" y="286730"/>
            <a:chExt cx="11304814" cy="1406508"/>
          </a:xfrm>
        </p:grpSpPr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B1FB7106-A0C8-5F8D-7D41-7FB3C3A12CB6}"/>
                </a:ext>
              </a:extLst>
            </p:cNvPr>
            <p:cNvSpPr/>
            <p:nvPr/>
          </p:nvSpPr>
          <p:spPr>
            <a:xfrm>
              <a:off x="3391080" y="286730"/>
              <a:ext cx="11304814" cy="1406508"/>
            </a:xfrm>
            <a:custGeom>
              <a:avLst/>
              <a:gdLst/>
              <a:ahLst/>
              <a:cxnLst/>
              <a:rect l="l" t="t" r="r" b="b"/>
              <a:pathLst>
                <a:path w="2754516" h="407051">
                  <a:moveTo>
                    <a:pt x="2754516" y="326"/>
                  </a:moveTo>
                  <a:cubicBezTo>
                    <a:pt x="2681703" y="0"/>
                    <a:pt x="2614282" y="38659"/>
                    <a:pt x="2577781" y="101663"/>
                  </a:cubicBezTo>
                  <a:cubicBezTo>
                    <a:pt x="2541280" y="164667"/>
                    <a:pt x="2541280" y="242385"/>
                    <a:pt x="2577781" y="305389"/>
                  </a:cubicBezTo>
                  <a:cubicBezTo>
                    <a:pt x="2614282" y="368393"/>
                    <a:pt x="2681703" y="407052"/>
                    <a:pt x="275451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9BBB59">
                <a:lumMod val="50000"/>
              </a:srgbClr>
            </a:solidFill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5983B1-7942-F96C-5AA9-9103F0AA84BF}"/>
                </a:ext>
              </a:extLst>
            </p:cNvPr>
            <p:cNvSpPr txBox="1"/>
            <p:nvPr/>
          </p:nvSpPr>
          <p:spPr>
            <a:xfrm>
              <a:off x="4297798" y="546328"/>
              <a:ext cx="94641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 ngắt nghỉ một số câu dài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C645AF9-4100-8B40-49BD-DF705A231A55}"/>
              </a:ext>
            </a:extLst>
          </p:cNvPr>
          <p:cNvSpPr txBox="1"/>
          <p:nvPr/>
        </p:nvSpPr>
        <p:spPr>
          <a:xfrm>
            <a:off x="934974" y="1329561"/>
            <a:ext cx="7274051" cy="3074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457200">
              <a:lnSpc>
                <a:spcPct val="200000"/>
              </a:lnSpc>
              <a:buClrTx/>
              <a:buFont typeface="Courier New" panose="02070309020205020404" pitchFamily="49" charset="0"/>
              <a:buChar char="o"/>
            </a:pP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 nhặt bưởi rừng về làm bóng cho các em chơi;</a:t>
            </a:r>
            <a:r>
              <a:rPr lang="vi-VN" sz="2000" b="1" kern="12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dạy các em múa,</a:t>
            </a:r>
            <a:r>
              <a:rPr lang="vi-VN" sz="2000" b="1" kern="12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hát,</a:t>
            </a:r>
            <a:r>
              <a:rPr lang="vi-VN" sz="2000" b="1" kern="12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 kịch;</a:t>
            </a:r>
            <a:r>
              <a:rPr lang="vi-VN" sz="2000" b="1" kern="12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tổ chức cho các em/ làm nương,</a:t>
            </a:r>
            <a:r>
              <a:rPr lang="vi-VN" sz="2000" b="1" kern="12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bán thóc</a:t>
            </a:r>
            <a:r>
              <a:rPr lang="vi-VN" sz="2000" b="1" kern="12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lấy tiền mua sắm đồ dùng. </a:t>
            </a:r>
          </a:p>
          <a:p>
            <a:pPr marL="342900" indent="-342900" algn="just" defTabSz="457200">
              <a:lnSpc>
                <a:spcPct val="200000"/>
              </a:lnSpc>
              <a:buClrTx/>
              <a:buFont typeface="Courier New" panose="02070309020205020404" pitchFamily="49" charset="0"/>
              <a:buChar char="o"/>
            </a:pP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buổi học đầu tiên,</a:t>
            </a:r>
            <a:r>
              <a:rPr lang="vi-VN" sz="2000" b="1" kern="12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chưa có giấy bút,</a:t>
            </a:r>
            <a:r>
              <a:rPr lang="vi-VN" sz="2000" b="1" kern="12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em tập viết vào tàu lá chuối</a:t>
            </a:r>
            <a:r>
              <a:rPr lang="vi-VN" sz="2000" b="1" kern="12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000" kern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bằng những chiếc bút gỗ tự tạo.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9E4A96-D4EC-45D6-F762-B7CF049F8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7" y="4446710"/>
            <a:ext cx="800336" cy="6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build="p"/>
    </p:bldLst>
  </p:timing>
</p:sld>
</file>

<file path=ppt/theme/theme1.xml><?xml version="1.0" encoding="utf-8"?>
<a:theme xmlns:a="http://schemas.openxmlformats.org/drawingml/2006/main" name="Back to School From Winter Break Activities! by Slidesgo">
  <a:themeElements>
    <a:clrScheme name="Simple Light">
      <a:dk1>
        <a:srgbClr val="3B1F1F"/>
      </a:dk1>
      <a:lt1>
        <a:srgbClr val="FFF8F8"/>
      </a:lt1>
      <a:dk2>
        <a:srgbClr val="F7CABE"/>
      </a:dk2>
      <a:lt2>
        <a:srgbClr val="F3AA56"/>
      </a:lt2>
      <a:accent1>
        <a:srgbClr val="EC7070"/>
      </a:accent1>
      <a:accent2>
        <a:srgbClr val="50ABE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B1F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t's Celebrate Children's Day at School! by Slidesgo">
  <a:themeElements>
    <a:clrScheme name="Simple Light">
      <a:dk1>
        <a:srgbClr val="302318"/>
      </a:dk1>
      <a:lt1>
        <a:srgbClr val="FF5881"/>
      </a:lt1>
      <a:dk2>
        <a:srgbClr val="FFFFFF"/>
      </a:dk2>
      <a:lt2>
        <a:srgbClr val="FBEDA6"/>
      </a:lt2>
      <a:accent1>
        <a:srgbClr val="DB9C42"/>
      </a:accent1>
      <a:accent2>
        <a:srgbClr val="AA2964"/>
      </a:accent2>
      <a:accent3>
        <a:srgbClr val="99C9DD"/>
      </a:accent3>
      <a:accent4>
        <a:srgbClr val="5894AD"/>
      </a:accent4>
      <a:accent5>
        <a:srgbClr val="FFFFFF"/>
      </a:accent5>
      <a:accent6>
        <a:srgbClr val="FFFFFF"/>
      </a:accent6>
      <a:hlink>
        <a:srgbClr val="3023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1866</Words>
  <Application>Microsoft Office PowerPoint</Application>
  <PresentationFormat>On-screen Show (16:9)</PresentationFormat>
  <Paragraphs>148</Paragraphs>
  <Slides>41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Quicksand</vt:lpstr>
      <vt:lpstr>DM Sans</vt:lpstr>
      <vt:lpstr>Arial</vt:lpstr>
      <vt:lpstr>Nunito Light</vt:lpstr>
      <vt:lpstr>Times New Roman</vt:lpstr>
      <vt:lpstr>Calibri</vt:lpstr>
      <vt:lpstr>Albert Sans</vt:lpstr>
      <vt:lpstr>Grandstander</vt:lpstr>
      <vt:lpstr>Anaheim</vt:lpstr>
      <vt:lpstr>Courier New</vt:lpstr>
      <vt:lpstr>Chelsea Market</vt:lpstr>
      <vt:lpstr>Back to School From Winter Break Activities! by Slidesgo</vt:lpstr>
      <vt:lpstr>Let's Celebrate Children's Day at School!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cp:lastModifiedBy>trungduchy1980</cp:lastModifiedBy>
  <cp:revision>3</cp:revision>
  <dcterms:modified xsi:type="dcterms:W3CDTF">2025-06-10T08:06:39Z</dcterms:modified>
</cp:coreProperties>
</file>