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11"/>
  </p:notesMasterIdLst>
  <p:sldIdLst>
    <p:sldId id="425" r:id="rId3"/>
    <p:sldId id="347" r:id="rId4"/>
    <p:sldId id="426" r:id="rId5"/>
    <p:sldId id="427" r:id="rId6"/>
    <p:sldId id="379" r:id="rId7"/>
    <p:sldId id="424" r:id="rId8"/>
    <p:sldId id="428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1F69"/>
    <a:srgbClr val="FF00FF"/>
    <a:srgbClr val="E8A2C0"/>
    <a:srgbClr val="F298D6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89879" autoAdjust="0"/>
  </p:normalViewPr>
  <p:slideViewPr>
    <p:cSldViewPr snapToGrid="0">
      <p:cViewPr varScale="1">
        <p:scale>
          <a:sx n="79" d="100"/>
          <a:sy n="79" d="100"/>
        </p:scale>
        <p:origin x="-492" y="-90"/>
      </p:cViewPr>
      <p:guideLst>
        <p:guide orient="horz" pos="2160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4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45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lc="http://schemas.openxmlformats.org/drawingml/2006/lockedCanvas" id="{9266A26F-ABEC-BF8E-4863-4743AFC1ED9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BONGHO~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427" y="5654708"/>
            <a:ext cx="444500" cy="10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ONGHO~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485" y="5426242"/>
            <a:ext cx="444500" cy="123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ONGHO~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2535" y="5654708"/>
            <a:ext cx="399382" cy="10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ONGHO~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0" y="3344645"/>
            <a:ext cx="444500" cy="10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ONGHO~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4658">
            <a:off x="11480657" y="2958115"/>
            <a:ext cx="444500" cy="131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ONGHO~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131" flipH="1">
            <a:off x="11264163" y="3344644"/>
            <a:ext cx="423445" cy="10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36896"/>
            <a:ext cx="12191999" cy="256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 </a:t>
            </a:r>
            <a:r>
              <a:rPr lang="en-US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33</a:t>
            </a:r>
            <a:endParaRPr lang="en-US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viết 3: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0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TRẢ BÀI VIẾT CHƯƠNG TRÌNH HOẠT ĐỘNG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Sách giáo khoa THPT 2018">
            <a:extLst>
              <a:ext uri="{FF2B5EF4-FFF2-40B4-BE49-F238E27FC236}">
                <a16:creationId xmlns:a16="http://schemas.microsoft.com/office/drawing/2014/main" xmlns="" id="{DE6A9B1F-1EDF-353C-3150-307BC1515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250" y="-945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hoi d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84242" cy="690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xmlns="" id="{EF79359C-BB14-402C-2371-C86882BA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11" y="81167"/>
            <a:ext cx="12368463" cy="6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vi-VN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NGHE NHẬN XÉT CHUNG VỀ BÀI VIẾT</a:t>
            </a:r>
            <a:endParaRPr lang="vi-VN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lc="http://schemas.openxmlformats.org/drawingml/2006/lockedCanvas" id="{2ECCE247-2944-316E-72D8-316B0294D178}"/>
              </a:ext>
            </a:extLst>
          </p:cNvPr>
          <p:cNvSpPr/>
          <p:nvPr/>
        </p:nvSpPr>
        <p:spPr>
          <a:xfrm>
            <a:off x="1" y="755920"/>
            <a:ext cx="12191999" cy="5127519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77B366D3-54A0-050D-587D-CC060BC6E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232" y="864203"/>
            <a:ext cx="6007768" cy="6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350"/>
              </a:spcBef>
              <a:defRPr/>
            </a:pPr>
            <a:r>
              <a:rPr lang="vi-VN" sz="3600" smtClean="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80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A73F31A-573F-4955-9CB2-24C49DCD656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560"/>
            <a:ext cx="3910531" cy="4687879"/>
          </a:xfrm>
          <a:prstGeom prst="rect">
            <a:avLst/>
          </a:prstGeom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xmlns="" id="{77B366D3-54A0-050D-587D-CC060BC6E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516" y="767947"/>
            <a:ext cx="7042484" cy="6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350"/>
              </a:spcBef>
              <a:defRPr/>
            </a:pPr>
            <a:r>
              <a:rPr lang="vi-VN" sz="360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523874" y="1430662"/>
            <a:ext cx="7194884" cy="399558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77B366D3-54A0-050D-587D-CC060BC6E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332" y="1622109"/>
            <a:ext cx="6845968" cy="360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350"/>
              </a:spcBef>
              <a:defRPr/>
            </a:pPr>
            <a:r>
              <a:rPr lang="vi-VN" sz="340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Ưu </a:t>
            </a:r>
            <a:r>
              <a:rPr lang="vi-VN" sz="340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 - nhược điểm chung của cả </a:t>
            </a:r>
            <a:r>
              <a:rPr lang="vi-VN" sz="340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lớp.</a:t>
            </a:r>
            <a:endParaRPr lang="vi-VN" sz="3400" smtClean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1350"/>
              </a:spcBef>
              <a:defRPr/>
            </a:pPr>
            <a:r>
              <a:rPr lang="vi-VN" sz="340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Những lỗi điển hình về cấu tạo, nội dung, cách dùng từ, đặt câu, chính tả.</a:t>
            </a:r>
          </a:p>
          <a:p>
            <a:pPr algn="just" eaLnBrk="1" hangingPunct="1">
              <a:spcBef>
                <a:spcPts val="1350"/>
              </a:spcBef>
              <a:defRPr/>
            </a:pPr>
            <a:r>
              <a:rPr lang="vi-VN" sz="340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Tuyên dương những học sinh có bài viết hay.</a:t>
            </a:r>
            <a:endParaRPr lang="en-US" sz="340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8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1" b="98589" l="427" r="99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50494"/>
            <a:ext cx="12191999" cy="600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xmlns="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110" y="-40347"/>
            <a:ext cx="8576441" cy="103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Sửa bài cùng cả lớp</a:t>
            </a:r>
            <a:endParaRPr 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8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lc="http://schemas.openxmlformats.org/drawingml/2006/lockedCanvas" id="{8BABA509-3A73-BE37-456F-DDDAB29AA58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23475" y="818147"/>
            <a:ext cx="8602577" cy="5197642"/>
          </a:xfrm>
          <a:prstGeom prst="rect">
            <a:avLst/>
          </a:prstGeom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475" y="1470069"/>
            <a:ext cx="8576441" cy="281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Các bài tham khảo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0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xmlns="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0486"/>
            <a:ext cx="12192000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Chương Trình Tham Quan Trải Nghiệm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lc="http://schemas.openxmlformats.org/drawingml/2006/lockedCanvas" id="{2ECCE247-2944-316E-72D8-316B0294D178}"/>
              </a:ext>
            </a:extLst>
          </p:cNvPr>
          <p:cNvSpPr/>
          <p:nvPr/>
        </p:nvSpPr>
        <p:spPr>
          <a:xfrm>
            <a:off x="0" y="858856"/>
            <a:ext cx="12191999" cy="5127519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9D0E75-2648-8D5A-88A8-77B4408603D6}"/>
              </a:ext>
            </a:extLst>
          </p:cNvPr>
          <p:cNvSpPr txBox="1"/>
          <p:nvPr/>
        </p:nvSpPr>
        <p:spPr>
          <a:xfrm>
            <a:off x="165200" y="811149"/>
            <a:ext cx="11693158" cy="5064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smtClean="0">
                <a:latin typeface="Times New Roman"/>
                <a:ea typeface="Arial"/>
                <a:cs typeface="Times New Roman"/>
              </a:rPr>
              <a:t>- </a:t>
            </a:r>
            <a:r>
              <a:rPr lang="en-US" sz="3600" smtClean="0">
                <a:latin typeface="Times New Roman"/>
                <a:ea typeface="Arial"/>
                <a:cs typeface="Times New Roman"/>
              </a:rPr>
              <a:t>Mục </a:t>
            </a:r>
            <a:r>
              <a:rPr lang="en-US" sz="3600">
                <a:latin typeface="Times New Roman"/>
                <a:ea typeface="Arial"/>
                <a:cs typeface="Times New Roman"/>
              </a:rPr>
              <a:t>đích:</a:t>
            </a:r>
            <a:endParaRPr lang="vi-VN" sz="2000">
              <a:ea typeface="Arial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>
                <a:latin typeface="Times New Roman"/>
                <a:ea typeface="Arial"/>
                <a:cs typeface="Times New Roman"/>
              </a:rPr>
              <a:t>Tạo ra một trải nghiệm học tập bổ ích và thú vị cho học sinh, đồng thời </a:t>
            </a:r>
            <a:r>
              <a:rPr lang="en-US" sz="3600">
                <a:latin typeface="Times New Roman"/>
                <a:ea typeface="Arial"/>
                <a:cs typeface="Times New Roman"/>
              </a:rPr>
              <a:t>giúp </a:t>
            </a:r>
            <a:r>
              <a:rPr lang="en-US" sz="3600">
                <a:latin typeface="Times New Roman"/>
                <a:ea typeface="Arial"/>
                <a:cs typeface="Times New Roman"/>
              </a:rPr>
              <a:t>học sinh </a:t>
            </a:r>
            <a:r>
              <a:rPr lang="en-US" sz="3600" smtClean="0">
                <a:latin typeface="Times New Roman"/>
                <a:ea typeface="Arial"/>
                <a:cs typeface="Times New Roman"/>
              </a:rPr>
              <a:t>phát </a:t>
            </a:r>
            <a:r>
              <a:rPr lang="en-US" sz="3600">
                <a:latin typeface="Times New Roman"/>
                <a:ea typeface="Arial"/>
                <a:cs typeface="Times New Roman"/>
              </a:rPr>
              <a:t>triển nhiều kỹ năng cần thiết cho tương lai.</a:t>
            </a:r>
            <a:endParaRPr lang="vi-VN" sz="2000">
              <a:ea typeface="Arial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600">
                <a:latin typeface="Times New Roman"/>
                <a:ea typeface="Arial"/>
                <a:cs typeface="Times New Roman"/>
              </a:rPr>
              <a:t>- Thời gian: 08:00 - 16:00</a:t>
            </a:r>
            <a:endParaRPr lang="vi-VN" sz="2000">
              <a:ea typeface="Arial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>
                <a:latin typeface="Times New Roman"/>
                <a:ea typeface="Arial"/>
                <a:cs typeface="Times New Roman"/>
              </a:rPr>
              <a:t>-</a:t>
            </a:r>
            <a:r>
              <a:rPr lang="en-US" sz="2000">
                <a:latin typeface="Arial"/>
                <a:ea typeface="Arial"/>
                <a:cs typeface="Times New Roman"/>
              </a:rPr>
              <a:t> </a:t>
            </a:r>
            <a:r>
              <a:rPr lang="en-US" sz="3600">
                <a:latin typeface="Times New Roman"/>
                <a:ea typeface="Arial"/>
                <a:cs typeface="Times New Roman"/>
              </a:rPr>
              <a:t>Địa Điểm: Khu du lịch sinh thái Vàm Hồ- Ba Tri-  Bến Tre</a:t>
            </a:r>
            <a:endParaRPr lang="vi-VN" sz="2000">
              <a:ea typeface="Arial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>
                <a:latin typeface="Times New Roman"/>
                <a:ea typeface="Arial"/>
                <a:cs typeface="Times New Roman"/>
              </a:rPr>
              <a:t>- Nội dung cụ thể: </a:t>
            </a:r>
            <a:endParaRPr lang="vi-VN" sz="2000">
              <a:ea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16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lc="http://schemas.openxmlformats.org/drawingml/2006/lockedCanvas" id="{2ECCE247-2944-316E-72D8-316B0294D178}"/>
              </a:ext>
            </a:extLst>
          </p:cNvPr>
          <p:cNvSpPr/>
          <p:nvPr/>
        </p:nvSpPr>
        <p:spPr>
          <a:xfrm>
            <a:off x="0" y="-6384"/>
            <a:ext cx="12191999" cy="6858000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36750"/>
              </p:ext>
            </p:extLst>
          </p:nvPr>
        </p:nvGraphicFramePr>
        <p:xfrm>
          <a:off x="91669" y="152509"/>
          <a:ext cx="12083716" cy="671019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105527"/>
                <a:gridCol w="9978189"/>
              </a:tblGrid>
              <a:tr h="5775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08:00 - 08:30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 Tập trung tại trường: Điểm danh và nghe hướng dẫn viên giới thiệu về lịch trình và quy tắc an toàn.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4395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08:30 - 09:30 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Phương tiện: xe buýt di chuyển đến địa điểm 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Hoạt động: Trò chuyện và hát hò trên xe.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879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09:30 - 10:30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Khám phá thiên nhiên: Dạo bộ tham quan công viên, tìm hiểu về cây cỏ và động vật.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Nhiệm vụ: Ghi lại những loài cây và động vật </a:t>
                      </a:r>
                      <a:r>
                        <a:rPr lang="en-US" sz="2000">
                          <a:effectLst/>
                        </a:rPr>
                        <a:t>mà </a:t>
                      </a:r>
                      <a:r>
                        <a:rPr lang="en-US" sz="2000" smtClean="0">
                          <a:latin typeface="Times New Roman"/>
                          <a:ea typeface="Arial"/>
                          <a:cs typeface="Times New Roman"/>
                        </a:rPr>
                        <a:t>học sinh </a:t>
                      </a:r>
                      <a:r>
                        <a:rPr lang="en-US" sz="2000" smtClean="0">
                          <a:effectLst/>
                        </a:rPr>
                        <a:t>thấy</a:t>
                      </a:r>
                      <a:r>
                        <a:rPr lang="en-US" sz="2000">
                          <a:effectLst/>
                        </a:rPr>
                        <a:t>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563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10:30 - 11:00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Nghỉ giải khát tại khu vực nghỉ ngơi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Thưởng thức nước uống và snack.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659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11:00 - 12:00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Hoạt động học tập: Chủ đề “ Bảo vệ môi trường” 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Nội dung: Tham gia trò chơi truy tìm rác thải và phân loại rác.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659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12:00 - 13:00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Ăn trưa tại Nhà hàng trong công viên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Thực đơn: Bữa trưa nhẹ, sandwich, trái cây và nước.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879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13:00 - 14:30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Workshop Nghệ Thuật: Làm đồ thủ công từ vật liệu thiên nhiên (như lá cây, cành cây).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Hướng dẫn viên giúp các em tạo ra sản phẩm sáng tạo.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879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14:30 - 15:30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Các trò chơi vận động như kéo co, nhảy dây, và đua xe đạp.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Mục tiêu: Tăng cường sức khỏe và tinh thần đồng đội.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4395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15:30 - 16:00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Tổng kết buổi tham quan, chia sẻ cảm nghĩ.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Phát quà lưu niệm cho mỗi học sinh.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2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7365C8-9704-7269-0F24-DCE988577E76}"/>
              </a:ext>
            </a:extLst>
          </p:cNvPr>
          <p:cNvSpPr txBox="1"/>
          <p:nvPr/>
        </p:nvSpPr>
        <p:spPr>
          <a:xfrm>
            <a:off x="1786987" y="1801609"/>
            <a:ext cx="10065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627</TotalTime>
  <Words>386</Words>
  <Application>Microsoft Office PowerPoint</Application>
  <PresentationFormat>Custom</PresentationFormat>
  <Paragraphs>51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134</cp:revision>
  <dcterms:created xsi:type="dcterms:W3CDTF">2023-03-05T01:12:00Z</dcterms:created>
  <dcterms:modified xsi:type="dcterms:W3CDTF">2024-09-23T14:40:00Z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1B3303256F1E49819B0FE25C76496E6A_13</vt:lpwstr>
  </property>
  <property fmtid="{D5CDD505-2E9C-101B-9397-08002B2CF9AE}" pid="3" name="KSOProductBuildVer">
    <vt:lpwstr>2057-12.2.0.13190</vt:lpwstr>
  </property>
</Properties>
</file>