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Lst>
  <p:notesMasterIdLst>
    <p:notesMasterId r:id="rId28"/>
  </p:notesMasterIdLst>
  <p:sldIdLst>
    <p:sldId id="281" r:id="rId3"/>
    <p:sldId id="292" r:id="rId4"/>
    <p:sldId id="273" r:id="rId5"/>
    <p:sldId id="300" r:id="rId6"/>
    <p:sldId id="301" r:id="rId7"/>
    <p:sldId id="302" r:id="rId8"/>
    <p:sldId id="271" r:id="rId9"/>
    <p:sldId id="294" r:id="rId10"/>
    <p:sldId id="295" r:id="rId11"/>
    <p:sldId id="296" r:id="rId12"/>
    <p:sldId id="297" r:id="rId13"/>
    <p:sldId id="298" r:id="rId14"/>
    <p:sldId id="308" r:id="rId15"/>
    <p:sldId id="309" r:id="rId16"/>
    <p:sldId id="310" r:id="rId17"/>
    <p:sldId id="311" r:id="rId18"/>
    <p:sldId id="312" r:id="rId19"/>
    <p:sldId id="313" r:id="rId20"/>
    <p:sldId id="314" r:id="rId21"/>
    <p:sldId id="274" r:id="rId22"/>
    <p:sldId id="303" r:id="rId23"/>
    <p:sldId id="304" r:id="rId24"/>
    <p:sldId id="305" r:id="rId25"/>
    <p:sldId id="306" r:id="rId26"/>
    <p:sldId id="307" r:id="rId27"/>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Lst>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704"/>
  </p:normalViewPr>
  <p:slideViewPr>
    <p:cSldViewPr snapToGrid="0">
      <p:cViewPr>
        <p:scale>
          <a:sx n="76" d="100"/>
          <a:sy n="76" d="100"/>
        </p:scale>
        <p:origin x="-46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F15069-5E42-D647-9421-BF5F4471E9A5}" type="datetimeFigureOut">
              <a:rPr lang="x-none" smtClean="0"/>
              <a:t>3/6/2024</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2A3149-6DB7-B544-8A88-3008D5894B94}" type="slidenum">
              <a:rPr lang="x-none" smtClean="0"/>
              <a:t>‹#›</a:t>
            </a:fld>
            <a:endParaRPr lang="x-none"/>
          </a:p>
        </p:txBody>
      </p:sp>
    </p:spTree>
    <p:extLst>
      <p:ext uri="{BB962C8B-B14F-4D97-AF65-F5344CB8AC3E}">
        <p14:creationId xmlns:p14="http://schemas.microsoft.com/office/powerpoint/2010/main" val="471335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Click “PLAY” để bắt đầu</a:t>
            </a:r>
          </a:p>
        </p:txBody>
      </p:sp>
      <p:sp>
        <p:nvSpPr>
          <p:cNvPr id="4" name="Slide Number Placeholder 3"/>
          <p:cNvSpPr>
            <a:spLocks noGrp="1"/>
          </p:cNvSpPr>
          <p:nvPr>
            <p:ph type="sldNum" sz="quarter" idx="5"/>
          </p:nvPr>
        </p:nvSpPr>
        <p:spPr/>
        <p:txBody>
          <a:bodyPr/>
          <a:lstStyle/>
          <a:p>
            <a:fld id="{442A3149-6DB7-B544-8A88-3008D5894B94}" type="slidenum">
              <a:rPr lang="x-none" smtClean="0"/>
              <a:t>13</a:t>
            </a:fld>
            <a:endParaRPr lang="x-none"/>
          </a:p>
        </p:txBody>
      </p:sp>
    </p:spTree>
    <p:extLst>
      <p:ext uri="{BB962C8B-B14F-4D97-AF65-F5344CB8AC3E}">
        <p14:creationId xmlns:p14="http://schemas.microsoft.com/office/powerpoint/2010/main" val="782299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GV click </a:t>
            </a:r>
            <a:r>
              <a:rPr lang="vi-VN" dirty="0"/>
              <a:t>vào tên con vật để</a:t>
            </a:r>
            <a:r>
              <a:rPr lang="en-US" dirty="0"/>
              <a:t> </a:t>
            </a:r>
            <a:r>
              <a:rPr lang="en-US" dirty="0" err="1"/>
              <a:t>xuất</a:t>
            </a:r>
            <a:r>
              <a:rPr lang="en-US" baseline="0" dirty="0"/>
              <a:t> </a:t>
            </a:r>
            <a:r>
              <a:rPr lang="en-US" baseline="0" dirty="0" err="1"/>
              <a:t>hiện</a:t>
            </a:r>
            <a:r>
              <a:rPr lang="en-US" baseline="0" dirty="0"/>
              <a:t> </a:t>
            </a:r>
            <a:r>
              <a:rPr lang="vi-VN" dirty="0"/>
              <a:t>câu hỏi</a:t>
            </a:r>
            <a:r>
              <a:rPr lang="en-US" dirty="0"/>
              <a:t> </a:t>
            </a:r>
            <a:r>
              <a:rPr lang="en-US" dirty="0" err="1"/>
              <a:t>tương</a:t>
            </a:r>
            <a:r>
              <a:rPr lang="en-US" baseline="0" dirty="0"/>
              <a:t> </a:t>
            </a:r>
            <a:r>
              <a:rPr lang="en-US" baseline="0" dirty="0" err="1"/>
              <a:t>ứng</a:t>
            </a:r>
            <a:r>
              <a:rPr lang="en-US" baseline="0" dirty="0"/>
              <a:t>.</a:t>
            </a:r>
            <a:endParaRPr lang="vi-VN" dirty="0"/>
          </a:p>
          <a:p>
            <a:r>
              <a:rPr lang="en-US" dirty="0"/>
              <a:t>Sau </a:t>
            </a:r>
            <a:r>
              <a:rPr lang="en-US" dirty="0" err="1"/>
              <a:t>khi</a:t>
            </a:r>
            <a:r>
              <a:rPr lang="en-US" dirty="0"/>
              <a:t> HS </a:t>
            </a:r>
            <a:r>
              <a:rPr lang="en-US" dirty="0" err="1"/>
              <a:t>trả</a:t>
            </a:r>
            <a:r>
              <a:rPr lang="en-US" baseline="0" dirty="0"/>
              <a:t> </a:t>
            </a:r>
            <a:r>
              <a:rPr lang="en-US" baseline="0" dirty="0" err="1"/>
              <a:t>lời</a:t>
            </a:r>
            <a:r>
              <a:rPr lang="en-US" baseline="0" dirty="0"/>
              <a:t> </a:t>
            </a:r>
            <a:r>
              <a:rPr lang="en-US" baseline="0" dirty="0" err="1"/>
              <a:t>đúng</a:t>
            </a:r>
            <a:r>
              <a:rPr lang="en-US" baseline="0" dirty="0"/>
              <a:t>, GV</a:t>
            </a:r>
            <a:r>
              <a:rPr lang="vi-VN" dirty="0"/>
              <a:t> </a:t>
            </a:r>
            <a:r>
              <a:rPr lang="en-US" dirty="0"/>
              <a:t>click </a:t>
            </a:r>
            <a:r>
              <a:rPr lang="vi-VN" dirty="0"/>
              <a:t>vào khinh khí cầu để bay lên</a:t>
            </a:r>
            <a:r>
              <a:rPr lang="en-US" dirty="0"/>
              <a:t>.</a:t>
            </a:r>
          </a:p>
          <a:p>
            <a:r>
              <a:rPr lang="en-US" dirty="0"/>
              <a:t>Click “</a:t>
            </a:r>
            <a:r>
              <a:rPr lang="en-US" dirty="0" err="1"/>
              <a:t>Tiếp</a:t>
            </a:r>
            <a:r>
              <a:rPr lang="en-US" dirty="0"/>
              <a:t> </a:t>
            </a:r>
            <a:r>
              <a:rPr lang="en-US" dirty="0" err="1"/>
              <a:t>tục</a:t>
            </a:r>
            <a:r>
              <a:rPr lang="en-US" dirty="0"/>
              <a:t>” </a:t>
            </a:r>
            <a:r>
              <a:rPr lang="en-US" dirty="0" err="1"/>
              <a:t>để</a:t>
            </a:r>
            <a:r>
              <a:rPr lang="en-US" dirty="0"/>
              <a:t> </a:t>
            </a:r>
            <a:r>
              <a:rPr lang="en-US" dirty="0" err="1"/>
              <a:t>chuyển</a:t>
            </a:r>
            <a:r>
              <a:rPr lang="en-US" dirty="0"/>
              <a:t> sang </a:t>
            </a:r>
            <a:r>
              <a:rPr lang="en-US" dirty="0" err="1"/>
              <a:t>phần</a:t>
            </a:r>
            <a:r>
              <a:rPr lang="en-US" dirty="0"/>
              <a:t> </a:t>
            </a:r>
            <a:r>
              <a:rPr lang="en-US" dirty="0" err="1"/>
              <a:t>luyện</a:t>
            </a:r>
            <a:r>
              <a:rPr lang="en-US" dirty="0"/>
              <a:t> </a:t>
            </a:r>
            <a:r>
              <a:rPr lang="en-US" dirty="0" err="1"/>
              <a:t>tập</a:t>
            </a:r>
            <a:endParaRPr lang="en-US" dirty="0"/>
          </a:p>
        </p:txBody>
      </p:sp>
      <p:sp>
        <p:nvSpPr>
          <p:cNvPr id="4" name="Slide Number Placeholder 3"/>
          <p:cNvSpPr>
            <a:spLocks noGrp="1"/>
          </p:cNvSpPr>
          <p:nvPr>
            <p:ph type="sldNum" sz="quarter" idx="5"/>
          </p:nvPr>
        </p:nvSpPr>
        <p:spPr/>
        <p:txBody>
          <a:bodyPr/>
          <a:lstStyle/>
          <a:p>
            <a:fld id="{442A3149-6DB7-B544-8A88-3008D5894B94}" type="slidenum">
              <a:rPr lang="x-none" smtClean="0"/>
              <a:t>14</a:t>
            </a:fld>
            <a:endParaRPr lang="x-none"/>
          </a:p>
        </p:txBody>
      </p:sp>
    </p:spTree>
    <p:extLst>
      <p:ext uri="{BB962C8B-B14F-4D97-AF65-F5344CB8AC3E}">
        <p14:creationId xmlns:p14="http://schemas.microsoft.com/office/powerpoint/2010/main" val="3063774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0"/>
              </a:spcAft>
            </a:pPr>
            <a:r>
              <a:rPr lang="en-US" sz="1800" b="0" i="0" u="none" strike="noStrike" dirty="0">
                <a:solidFill>
                  <a:srgbClr val="000000"/>
                </a:solidFill>
                <a:effectLst/>
                <a:latin typeface="Calibri" panose="020F0502020204030204" pitchFamily="34" charset="0"/>
              </a:rPr>
              <a:t>Click </a:t>
            </a:r>
            <a:r>
              <a:rPr lang="en-US" sz="1800" b="0" i="0" u="none" strike="noStrike" dirty="0" err="1">
                <a:solidFill>
                  <a:srgbClr val="000000"/>
                </a:solidFill>
                <a:effectLst/>
                <a:latin typeface="Calibri" panose="020F0502020204030204" pitchFamily="34" charset="0"/>
              </a:rPr>
              <a:t>màn</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hình</a:t>
            </a:r>
            <a:r>
              <a:rPr lang="en-US" sz="1800" b="0" i="0" u="none" strike="noStrike" dirty="0">
                <a:solidFill>
                  <a:srgbClr val="000000"/>
                </a:solidFill>
                <a:effectLst/>
                <a:latin typeface="Calibri" panose="020F0502020204030204" pitchFamily="34" charset="0"/>
              </a:rPr>
              <a:t> 1 </a:t>
            </a:r>
            <a:r>
              <a:rPr lang="en-US" sz="1800" b="0" i="0" u="none" strike="noStrike" dirty="0" err="1">
                <a:solidFill>
                  <a:srgbClr val="000000"/>
                </a:solidFill>
                <a:effectLst/>
                <a:latin typeface="Calibri" panose="020F0502020204030204" pitchFamily="34" charset="0"/>
              </a:rPr>
              <a:t>lần</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để</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hiện</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đáp</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án</a:t>
            </a:r>
            <a:endParaRPr lang="en-US" sz="2800" b="0" i="0" u="none" strike="noStrike" dirty="0">
              <a:solidFill>
                <a:srgbClr val="000000"/>
              </a:solidFill>
              <a:effectLst/>
            </a:endParaRPr>
          </a:p>
          <a:p>
            <a:pPr algn="l" rtl="0">
              <a:spcBef>
                <a:spcPts val="0"/>
              </a:spcBef>
              <a:spcAft>
                <a:spcPts val="0"/>
              </a:spcAft>
            </a:pPr>
            <a:r>
              <a:rPr lang="en-US" sz="1800" b="0" i="0" u="none" strike="noStrike" dirty="0">
                <a:solidFill>
                  <a:srgbClr val="000000"/>
                </a:solidFill>
                <a:effectLst/>
                <a:latin typeface="Calibri" panose="020F0502020204030204" pitchFamily="34" charset="0"/>
              </a:rPr>
              <a:t>Click </a:t>
            </a:r>
            <a:r>
              <a:rPr lang="en-US" sz="1800" b="0" i="0" u="none" strike="noStrike" dirty="0" err="1">
                <a:solidFill>
                  <a:srgbClr val="000000"/>
                </a:solidFill>
                <a:effectLst/>
                <a:latin typeface="Calibri" panose="020F0502020204030204" pitchFamily="34" charset="0"/>
              </a:rPr>
              <a:t>vào</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hình</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động</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vật</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để</a:t>
            </a:r>
            <a:r>
              <a:rPr lang="en-US" sz="1800" b="0" i="0" u="none" strike="noStrike" dirty="0">
                <a:solidFill>
                  <a:srgbClr val="000000"/>
                </a:solidFill>
                <a:effectLst/>
                <a:latin typeface="Calibri" panose="020F0502020204030204" pitchFamily="34" charset="0"/>
              </a:rPr>
              <a:t> quay </a:t>
            </a:r>
            <a:r>
              <a:rPr lang="en-US" sz="1800" b="0" i="0" u="none" strike="noStrike" dirty="0" err="1">
                <a:solidFill>
                  <a:srgbClr val="000000"/>
                </a:solidFill>
                <a:effectLst/>
                <a:latin typeface="Calibri" panose="020F0502020204030204" pitchFamily="34" charset="0"/>
              </a:rPr>
              <a:t>lại</a:t>
            </a:r>
            <a:r>
              <a:rPr lang="en-US" sz="1800" b="0" i="0" u="none" strike="noStrike" dirty="0">
                <a:solidFill>
                  <a:srgbClr val="000000"/>
                </a:solidFill>
                <a:effectLst/>
                <a:latin typeface="Calibri" panose="020F0502020204030204" pitchFamily="34" charset="0"/>
              </a:rPr>
              <a:t> slide </a:t>
            </a:r>
            <a:r>
              <a:rPr lang="en-US" sz="1800" b="0" i="0" u="none" strike="noStrike" dirty="0" err="1">
                <a:solidFill>
                  <a:srgbClr val="000000"/>
                </a:solidFill>
                <a:effectLst/>
                <a:latin typeface="Calibri" panose="020F0502020204030204" pitchFamily="34" charset="0"/>
              </a:rPr>
              <a:t>chọn</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câu</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hỏi</a:t>
            </a:r>
            <a:endParaRPr lang="en-US" sz="2800" b="0" i="0" u="none" strike="noStrike" dirty="0">
              <a:solidFill>
                <a:srgbClr val="000000"/>
              </a:solidFill>
              <a:effectLst/>
            </a:endParaRPr>
          </a:p>
          <a:p>
            <a:r>
              <a:rPr lang="en-US" sz="2800" dirty="0"/>
              <a:t/>
            </a:r>
            <a:br>
              <a:rPr lang="en-US" sz="2800" dirty="0"/>
            </a:br>
            <a:r>
              <a:rPr lang="en-US" sz="2800" dirty="0"/>
              <a:t/>
            </a:r>
            <a:br>
              <a:rPr lang="en-US" sz="2800" dirty="0"/>
            </a:br>
            <a:r>
              <a:rPr lang="en-US" sz="2800" dirty="0"/>
              <a:t>Click </a:t>
            </a:r>
            <a:r>
              <a:rPr lang="en-US" sz="2800" dirty="0" err="1"/>
              <a:t>màn</a:t>
            </a:r>
            <a:r>
              <a:rPr lang="en-US" sz="2800" dirty="0"/>
              <a:t> </a:t>
            </a:r>
            <a:r>
              <a:rPr lang="en-US" sz="2800" dirty="0" err="1"/>
              <a:t>hình</a:t>
            </a:r>
            <a:r>
              <a:rPr lang="en-US" sz="2800" dirty="0"/>
              <a:t> 1 </a:t>
            </a:r>
            <a:r>
              <a:rPr lang="en-US" sz="2800" dirty="0" err="1"/>
              <a:t>lần</a:t>
            </a:r>
            <a:r>
              <a:rPr lang="en-US" sz="2800" dirty="0"/>
              <a:t> </a:t>
            </a:r>
            <a:r>
              <a:rPr lang="en-US" sz="2800" dirty="0" err="1"/>
              <a:t>để</a:t>
            </a:r>
            <a:r>
              <a:rPr lang="en-US" sz="2800" dirty="0"/>
              <a:t> </a:t>
            </a:r>
            <a:r>
              <a:rPr lang="en-US" sz="2800" dirty="0" err="1"/>
              <a:t>hiện</a:t>
            </a:r>
            <a:r>
              <a:rPr lang="en-US" sz="2800" dirty="0"/>
              <a:t> </a:t>
            </a:r>
            <a:r>
              <a:rPr lang="en-US" sz="2800" dirty="0" err="1"/>
              <a:t>đáp</a:t>
            </a:r>
            <a:r>
              <a:rPr lang="en-US" sz="2800" dirty="0"/>
              <a:t> </a:t>
            </a:r>
            <a:r>
              <a:rPr lang="en-US" sz="2800" dirty="0" err="1"/>
              <a:t>án</a:t>
            </a:r>
            <a:r>
              <a:rPr lang="en-US" sz="2800" dirty="0"/>
              <a:t> </a:t>
            </a:r>
          </a:p>
          <a:p>
            <a:r>
              <a:rPr lang="en-US" sz="2800" dirty="0"/>
              <a:t>Click </a:t>
            </a:r>
            <a:r>
              <a:rPr lang="en-US" sz="2800" dirty="0" err="1"/>
              <a:t>vào</a:t>
            </a:r>
            <a:r>
              <a:rPr lang="en-US" sz="2800" dirty="0"/>
              <a:t> </a:t>
            </a:r>
            <a:r>
              <a:rPr lang="en-US" sz="2800" dirty="0" err="1"/>
              <a:t>hình</a:t>
            </a:r>
            <a:r>
              <a:rPr lang="en-US" sz="2800" dirty="0"/>
              <a:t> </a:t>
            </a:r>
            <a:r>
              <a:rPr lang="en-US" sz="2800" dirty="0" err="1"/>
              <a:t>động</a:t>
            </a:r>
            <a:r>
              <a:rPr lang="en-US" sz="2800" dirty="0"/>
              <a:t> </a:t>
            </a:r>
            <a:r>
              <a:rPr lang="en-US" sz="2800" dirty="0" err="1"/>
              <a:t>vật</a:t>
            </a:r>
            <a:r>
              <a:rPr lang="en-US" sz="2800" dirty="0"/>
              <a:t> </a:t>
            </a:r>
            <a:r>
              <a:rPr lang="en-US" sz="2800" dirty="0" err="1"/>
              <a:t>để</a:t>
            </a:r>
            <a:r>
              <a:rPr lang="en-US" sz="2800" dirty="0"/>
              <a:t> quay </a:t>
            </a:r>
            <a:r>
              <a:rPr lang="en-US" sz="2800" dirty="0" err="1"/>
              <a:t>lại</a:t>
            </a:r>
            <a:r>
              <a:rPr lang="en-US" sz="2800" dirty="0"/>
              <a:t> slide </a:t>
            </a:r>
            <a:r>
              <a:rPr lang="en-US" sz="2800" dirty="0" err="1"/>
              <a:t>chọn</a:t>
            </a:r>
            <a:r>
              <a:rPr lang="en-US" sz="2800" dirty="0"/>
              <a:t> </a:t>
            </a:r>
            <a:r>
              <a:rPr lang="en-US" sz="2800" dirty="0" err="1"/>
              <a:t>câu</a:t>
            </a:r>
            <a:r>
              <a:rPr lang="en-US" sz="2800" dirty="0"/>
              <a:t> </a:t>
            </a:r>
            <a:r>
              <a:rPr lang="en-US" sz="2800" dirty="0" err="1"/>
              <a:t>hỏi</a:t>
            </a:r>
            <a:r>
              <a:rPr lang="en-US" sz="2800" dirty="0"/>
              <a:t> </a:t>
            </a:r>
            <a:endParaRPr lang="x-none" dirty="0"/>
          </a:p>
        </p:txBody>
      </p:sp>
      <p:sp>
        <p:nvSpPr>
          <p:cNvPr id="4" name="Slide Number Placeholder 3"/>
          <p:cNvSpPr>
            <a:spLocks noGrp="1"/>
          </p:cNvSpPr>
          <p:nvPr>
            <p:ph type="sldNum" sz="quarter" idx="5"/>
          </p:nvPr>
        </p:nvSpPr>
        <p:spPr/>
        <p:txBody>
          <a:bodyPr/>
          <a:lstStyle/>
          <a:p>
            <a:fld id="{442A3149-6DB7-B544-8A88-3008D5894B94}" type="slidenum">
              <a:rPr lang="x-none" smtClean="0"/>
              <a:t>15</a:t>
            </a:fld>
            <a:endParaRPr lang="x-none"/>
          </a:p>
        </p:txBody>
      </p:sp>
    </p:spTree>
    <p:extLst>
      <p:ext uri="{BB962C8B-B14F-4D97-AF65-F5344CB8AC3E}">
        <p14:creationId xmlns:p14="http://schemas.microsoft.com/office/powerpoint/2010/main" val="3298786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442A3149-6DB7-B544-8A88-3008D5894B94}" type="slidenum">
              <a:rPr lang="x-none" smtClean="0"/>
              <a:t>19</a:t>
            </a:fld>
            <a:endParaRPr lang="x-none"/>
          </a:p>
        </p:txBody>
      </p:sp>
    </p:spTree>
    <p:extLst>
      <p:ext uri="{BB962C8B-B14F-4D97-AF65-F5344CB8AC3E}">
        <p14:creationId xmlns:p14="http://schemas.microsoft.com/office/powerpoint/2010/main" val="1857584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ECB359-C368-FAAB-58D5-0D02FBB3D6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C032F6F-935E-C66B-8985-FCC117989D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0EBAB38-F9B1-12E8-4194-CD76A9D9AD36}"/>
              </a:ext>
            </a:extLst>
          </p:cNvPr>
          <p:cNvSpPr>
            <a:spLocks noGrp="1"/>
          </p:cNvSpPr>
          <p:nvPr>
            <p:ph type="dt" sz="half" idx="10"/>
          </p:nvPr>
        </p:nvSpPr>
        <p:spPr/>
        <p:txBody>
          <a:bodyPr/>
          <a:lstStyle/>
          <a:p>
            <a:fld id="{9B35F583-0148-4553-964E-C48E0D09F0A7}" type="datetimeFigureOut">
              <a:rPr lang="en-US" smtClean="0"/>
              <a:t>3/6/2024</a:t>
            </a:fld>
            <a:endParaRPr lang="en-US"/>
          </a:p>
        </p:txBody>
      </p:sp>
      <p:sp>
        <p:nvSpPr>
          <p:cNvPr id="5" name="Footer Placeholder 4">
            <a:extLst>
              <a:ext uri="{FF2B5EF4-FFF2-40B4-BE49-F238E27FC236}">
                <a16:creationId xmlns:a16="http://schemas.microsoft.com/office/drawing/2014/main" xmlns="" id="{7510F5B9-0BBA-6237-AA41-7C8A68FB5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F73F7DC-A0D2-2B59-3108-A6C6969B3DF2}"/>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3689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BB10C0-86E6-71B8-02C1-6ADF112455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49FDAF7-A048-683D-CCCC-A63BA5B51F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48BC5C8-39F6-6DD7-9FBA-7C02F011CA7E}"/>
              </a:ext>
            </a:extLst>
          </p:cNvPr>
          <p:cNvSpPr>
            <a:spLocks noGrp="1"/>
          </p:cNvSpPr>
          <p:nvPr>
            <p:ph type="dt" sz="half" idx="10"/>
          </p:nvPr>
        </p:nvSpPr>
        <p:spPr/>
        <p:txBody>
          <a:bodyPr/>
          <a:lstStyle/>
          <a:p>
            <a:fld id="{9B35F583-0148-4553-964E-C48E0D09F0A7}" type="datetimeFigureOut">
              <a:rPr lang="en-US" smtClean="0"/>
              <a:t>3/6/2024</a:t>
            </a:fld>
            <a:endParaRPr lang="en-US"/>
          </a:p>
        </p:txBody>
      </p:sp>
      <p:sp>
        <p:nvSpPr>
          <p:cNvPr id="5" name="Footer Placeholder 4">
            <a:extLst>
              <a:ext uri="{FF2B5EF4-FFF2-40B4-BE49-F238E27FC236}">
                <a16:creationId xmlns:a16="http://schemas.microsoft.com/office/drawing/2014/main" xmlns="" id="{BEADA172-8CFC-0C43-AABF-1121A5E1C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95E851D-8129-DE77-B672-9040F1A251D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47286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20A3BDA-1EAA-353D-F8DE-1FA3FAC253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7114AA8-3789-CBC3-5C55-CAEDF3B88E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E9B3290-4B06-5823-1D14-C03BE4FA6A47}"/>
              </a:ext>
            </a:extLst>
          </p:cNvPr>
          <p:cNvSpPr>
            <a:spLocks noGrp="1"/>
          </p:cNvSpPr>
          <p:nvPr>
            <p:ph type="dt" sz="half" idx="10"/>
          </p:nvPr>
        </p:nvSpPr>
        <p:spPr/>
        <p:txBody>
          <a:bodyPr/>
          <a:lstStyle/>
          <a:p>
            <a:fld id="{9B35F583-0148-4553-964E-C48E0D09F0A7}" type="datetimeFigureOut">
              <a:rPr lang="en-US" smtClean="0"/>
              <a:t>3/6/2024</a:t>
            </a:fld>
            <a:endParaRPr lang="en-US"/>
          </a:p>
        </p:txBody>
      </p:sp>
      <p:sp>
        <p:nvSpPr>
          <p:cNvPr id="5" name="Footer Placeholder 4">
            <a:extLst>
              <a:ext uri="{FF2B5EF4-FFF2-40B4-BE49-F238E27FC236}">
                <a16:creationId xmlns:a16="http://schemas.microsoft.com/office/drawing/2014/main" xmlns="" id="{647E6A11-9C61-AEB0-DA00-C59F4DD3A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AC08BEB-E646-E98F-031B-DAA706C808D8}"/>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48243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93253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3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1234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19046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3/6/2024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44984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3/6/2024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9414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3/6/2024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828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1880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1DD68C-4EF3-3E93-F0E4-7A1EAF30AE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5CA9882-3F56-BADC-45F5-A1FA9E284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EE2AE65-1C31-E61D-C80A-17679EA4FBF9}"/>
              </a:ext>
            </a:extLst>
          </p:cNvPr>
          <p:cNvSpPr>
            <a:spLocks noGrp="1"/>
          </p:cNvSpPr>
          <p:nvPr>
            <p:ph type="dt" sz="half" idx="10"/>
          </p:nvPr>
        </p:nvSpPr>
        <p:spPr/>
        <p:txBody>
          <a:bodyPr/>
          <a:lstStyle/>
          <a:p>
            <a:fld id="{9B35F583-0148-4553-964E-C48E0D09F0A7}" type="datetimeFigureOut">
              <a:rPr lang="en-US" smtClean="0"/>
              <a:t>3/6/2024</a:t>
            </a:fld>
            <a:endParaRPr lang="en-US"/>
          </a:p>
        </p:txBody>
      </p:sp>
      <p:sp>
        <p:nvSpPr>
          <p:cNvPr id="5" name="Footer Placeholder 4">
            <a:extLst>
              <a:ext uri="{FF2B5EF4-FFF2-40B4-BE49-F238E27FC236}">
                <a16:creationId xmlns:a16="http://schemas.microsoft.com/office/drawing/2014/main" xmlns="" id="{CB217C64-8BD3-3E2A-43D6-03E984216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09A8E1E-00B5-FF84-1631-BE2FDBC6853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50294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912015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952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06454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B7DA0A-999E-F79D-3D7B-BC0F80AB91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D93E550-A2B2-1FD4-FC5E-0155D7D380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D7FD8D4-E3E9-3387-ECDD-20703B5339EC}"/>
              </a:ext>
            </a:extLst>
          </p:cNvPr>
          <p:cNvSpPr>
            <a:spLocks noGrp="1"/>
          </p:cNvSpPr>
          <p:nvPr>
            <p:ph type="dt" sz="half" idx="10"/>
          </p:nvPr>
        </p:nvSpPr>
        <p:spPr/>
        <p:txBody>
          <a:bodyPr/>
          <a:lstStyle/>
          <a:p>
            <a:fld id="{9B35F583-0148-4553-964E-C48E0D09F0A7}" type="datetimeFigureOut">
              <a:rPr lang="en-US" smtClean="0"/>
              <a:t>3/6/2024</a:t>
            </a:fld>
            <a:endParaRPr lang="en-US"/>
          </a:p>
        </p:txBody>
      </p:sp>
      <p:sp>
        <p:nvSpPr>
          <p:cNvPr id="5" name="Footer Placeholder 4">
            <a:extLst>
              <a:ext uri="{FF2B5EF4-FFF2-40B4-BE49-F238E27FC236}">
                <a16:creationId xmlns:a16="http://schemas.microsoft.com/office/drawing/2014/main" xmlns="" id="{F5FE3999-2E2F-4649-76D3-B231DD652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73A913-02D6-7024-9DDD-B530DE88D33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5145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8A10D7-43E2-27E6-B52B-80214C7A82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D3B1AF0-1660-95CB-8909-C7079FB0B4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E2CF109-C42D-ABD0-92C8-8E04F6898B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643B5F6-C21A-532C-A7A0-20FFA9B88BCF}"/>
              </a:ext>
            </a:extLst>
          </p:cNvPr>
          <p:cNvSpPr>
            <a:spLocks noGrp="1"/>
          </p:cNvSpPr>
          <p:nvPr>
            <p:ph type="dt" sz="half" idx="10"/>
          </p:nvPr>
        </p:nvSpPr>
        <p:spPr/>
        <p:txBody>
          <a:bodyPr/>
          <a:lstStyle/>
          <a:p>
            <a:fld id="{9B35F583-0148-4553-964E-C48E0D09F0A7}" type="datetimeFigureOut">
              <a:rPr lang="en-US" smtClean="0"/>
              <a:t>3/6/2024</a:t>
            </a:fld>
            <a:endParaRPr lang="en-US"/>
          </a:p>
        </p:txBody>
      </p:sp>
      <p:sp>
        <p:nvSpPr>
          <p:cNvPr id="6" name="Footer Placeholder 5">
            <a:extLst>
              <a:ext uri="{FF2B5EF4-FFF2-40B4-BE49-F238E27FC236}">
                <a16:creationId xmlns:a16="http://schemas.microsoft.com/office/drawing/2014/main" xmlns="" id="{36C4B400-062F-F623-23E7-2F390EBF3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83765A9-6170-524F-1675-81BB3793209B}"/>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260706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A7FFF5-B0CD-4F13-AC32-B2D3C699DE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4D59DCE-D1E5-36F7-3C1C-28022F721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BDAE6A7-B025-35F2-355E-7BB5EAA869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054B650-45FF-38E4-C8D8-C877757FA3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9899E66-9168-3AF3-51A1-AC9160720B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453256E-39DB-9C33-4E7F-391F27F04C47}"/>
              </a:ext>
            </a:extLst>
          </p:cNvPr>
          <p:cNvSpPr>
            <a:spLocks noGrp="1"/>
          </p:cNvSpPr>
          <p:nvPr>
            <p:ph type="dt" sz="half" idx="10"/>
          </p:nvPr>
        </p:nvSpPr>
        <p:spPr/>
        <p:txBody>
          <a:bodyPr/>
          <a:lstStyle/>
          <a:p>
            <a:fld id="{9B35F583-0148-4553-964E-C48E0D09F0A7}" type="datetimeFigureOut">
              <a:rPr lang="en-US" smtClean="0"/>
              <a:t>3/6/2024</a:t>
            </a:fld>
            <a:endParaRPr lang="en-US"/>
          </a:p>
        </p:txBody>
      </p:sp>
      <p:sp>
        <p:nvSpPr>
          <p:cNvPr id="8" name="Footer Placeholder 7">
            <a:extLst>
              <a:ext uri="{FF2B5EF4-FFF2-40B4-BE49-F238E27FC236}">
                <a16:creationId xmlns:a16="http://schemas.microsoft.com/office/drawing/2014/main" xmlns="" id="{62B8C339-1E2E-D100-3748-06F1DA82AF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C6C3A0B-C84F-EB4D-66BA-36B5DCDD7917}"/>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7761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E26ED7-C03A-95E1-BC49-5FD53FCD9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28AF172-E041-99AC-255A-8B5AB21FC198}"/>
              </a:ext>
            </a:extLst>
          </p:cNvPr>
          <p:cNvSpPr>
            <a:spLocks noGrp="1"/>
          </p:cNvSpPr>
          <p:nvPr>
            <p:ph type="dt" sz="half" idx="10"/>
          </p:nvPr>
        </p:nvSpPr>
        <p:spPr/>
        <p:txBody>
          <a:bodyPr/>
          <a:lstStyle/>
          <a:p>
            <a:fld id="{9B35F583-0148-4553-964E-C48E0D09F0A7}" type="datetimeFigureOut">
              <a:rPr lang="en-US" smtClean="0"/>
              <a:t>3/6/2024</a:t>
            </a:fld>
            <a:endParaRPr lang="en-US"/>
          </a:p>
        </p:txBody>
      </p:sp>
      <p:sp>
        <p:nvSpPr>
          <p:cNvPr id="4" name="Footer Placeholder 3">
            <a:extLst>
              <a:ext uri="{FF2B5EF4-FFF2-40B4-BE49-F238E27FC236}">
                <a16:creationId xmlns:a16="http://schemas.microsoft.com/office/drawing/2014/main" xmlns="" id="{2AC00131-E27D-75AB-A7EA-C5355539F7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C567D31-2DC5-DB2A-29BF-E0835B1015D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23720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6801730-6A3E-18EC-47DD-A614769CD06C}"/>
              </a:ext>
            </a:extLst>
          </p:cNvPr>
          <p:cNvSpPr>
            <a:spLocks noGrp="1"/>
          </p:cNvSpPr>
          <p:nvPr>
            <p:ph type="dt" sz="half" idx="10"/>
          </p:nvPr>
        </p:nvSpPr>
        <p:spPr/>
        <p:txBody>
          <a:bodyPr/>
          <a:lstStyle/>
          <a:p>
            <a:fld id="{9B35F583-0148-4553-964E-C48E0D09F0A7}" type="datetimeFigureOut">
              <a:rPr lang="en-US" smtClean="0"/>
              <a:t>3/6/2024</a:t>
            </a:fld>
            <a:endParaRPr lang="en-US"/>
          </a:p>
        </p:txBody>
      </p:sp>
      <p:sp>
        <p:nvSpPr>
          <p:cNvPr id="3" name="Footer Placeholder 2">
            <a:extLst>
              <a:ext uri="{FF2B5EF4-FFF2-40B4-BE49-F238E27FC236}">
                <a16:creationId xmlns:a16="http://schemas.microsoft.com/office/drawing/2014/main" xmlns="" id="{F14E3FDD-3A6C-B024-AEC6-BED99AB03C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8FCE5AC-7F66-41A2-B146-4000CBB93B8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46801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EC3546-C49D-9798-0C37-F80C193528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1DCA46A-6FFF-8B45-A293-C794CFBD62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4469AA1-2D1A-3054-CDD6-567969990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B22BBB5-2CDF-8FC1-981F-4A0C5518ABC3}"/>
              </a:ext>
            </a:extLst>
          </p:cNvPr>
          <p:cNvSpPr>
            <a:spLocks noGrp="1"/>
          </p:cNvSpPr>
          <p:nvPr>
            <p:ph type="dt" sz="half" idx="10"/>
          </p:nvPr>
        </p:nvSpPr>
        <p:spPr/>
        <p:txBody>
          <a:bodyPr/>
          <a:lstStyle/>
          <a:p>
            <a:fld id="{9B35F583-0148-4553-964E-C48E0D09F0A7}" type="datetimeFigureOut">
              <a:rPr lang="en-US" smtClean="0"/>
              <a:t>3/6/2024</a:t>
            </a:fld>
            <a:endParaRPr lang="en-US"/>
          </a:p>
        </p:txBody>
      </p:sp>
      <p:sp>
        <p:nvSpPr>
          <p:cNvPr id="6" name="Footer Placeholder 5">
            <a:extLst>
              <a:ext uri="{FF2B5EF4-FFF2-40B4-BE49-F238E27FC236}">
                <a16:creationId xmlns:a16="http://schemas.microsoft.com/office/drawing/2014/main" xmlns="" id="{D1DFD70F-5533-0BBF-9AEF-91CAC5B0F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E28F2FB-2DEE-F0A1-465D-C673D1397229}"/>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2322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6939B4-E217-B28D-30FF-2C0AB0D759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743FFDC-E88F-1F0C-ECF0-7AA21FFA71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CBE10CB-D284-A341-F846-78EED0D97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0D62789-07EF-DBB0-122A-BEA8179E60B0}"/>
              </a:ext>
            </a:extLst>
          </p:cNvPr>
          <p:cNvSpPr>
            <a:spLocks noGrp="1"/>
          </p:cNvSpPr>
          <p:nvPr>
            <p:ph type="dt" sz="half" idx="10"/>
          </p:nvPr>
        </p:nvSpPr>
        <p:spPr/>
        <p:txBody>
          <a:bodyPr/>
          <a:lstStyle/>
          <a:p>
            <a:fld id="{9B35F583-0148-4553-964E-C48E0D09F0A7}" type="datetimeFigureOut">
              <a:rPr lang="en-US" smtClean="0"/>
              <a:t>3/6/2024</a:t>
            </a:fld>
            <a:endParaRPr lang="en-US"/>
          </a:p>
        </p:txBody>
      </p:sp>
      <p:sp>
        <p:nvSpPr>
          <p:cNvPr id="6" name="Footer Placeholder 5">
            <a:extLst>
              <a:ext uri="{FF2B5EF4-FFF2-40B4-BE49-F238E27FC236}">
                <a16:creationId xmlns:a16="http://schemas.microsoft.com/office/drawing/2014/main" xmlns="" id="{375C2917-4D78-E2C5-B240-2C83A2A02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B4E6FDF-BCDB-7F7A-F813-4FDA4DCAD79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77711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6CE697A-28CD-EDD6-6415-D3C701EC59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70A0CBA-D392-B3C6-11C8-2B7A43CDA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D2FCAAC-A88B-1C44-0137-1A638B2A3B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35F583-0148-4553-964E-C48E0D09F0A7}" type="datetimeFigureOut">
              <a:rPr lang="en-US" smtClean="0"/>
              <a:t>3/6/2024</a:t>
            </a:fld>
            <a:endParaRPr lang="en-US"/>
          </a:p>
        </p:txBody>
      </p:sp>
      <p:sp>
        <p:nvSpPr>
          <p:cNvPr id="5" name="Footer Placeholder 4">
            <a:extLst>
              <a:ext uri="{FF2B5EF4-FFF2-40B4-BE49-F238E27FC236}">
                <a16:creationId xmlns:a16="http://schemas.microsoft.com/office/drawing/2014/main" xmlns="" id="{C98EEFD4-4D1A-FAD6-8C8F-648DA608DE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10BC7197-0211-521E-ABF8-E35EA0FC83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E96640-AC40-4FB1-869D-32BD2614E6D2}" type="slidenum">
              <a:rPr lang="en-US" smtClean="0"/>
              <a:t>‹#›</a:t>
            </a:fld>
            <a:endParaRPr lang="en-US"/>
          </a:p>
        </p:txBody>
      </p:sp>
    </p:spTree>
    <p:extLst>
      <p:ext uri="{BB962C8B-B14F-4D97-AF65-F5344CB8AC3E}">
        <p14:creationId xmlns:p14="http://schemas.microsoft.com/office/powerpoint/2010/main" val="101289674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3/6/2024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41326095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2.wdp"/><Relationship Id="rId18" Type="http://schemas.openxmlformats.org/officeDocument/2006/relationships/image" Target="../media/image21.jpeg"/><Relationship Id="rId3" Type="http://schemas.openxmlformats.org/officeDocument/2006/relationships/slideLayout" Target="../slideLayouts/slideLayout7.xml"/><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0.png"/><Relationship Id="rId2" Type="http://schemas.openxmlformats.org/officeDocument/2006/relationships/audio" Target="../media/media1.mp3"/><Relationship Id="rId16" Type="http://schemas.openxmlformats.org/officeDocument/2006/relationships/image" Target="../media/image19.png"/><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16.png"/><Relationship Id="rId5" Type="http://schemas.openxmlformats.org/officeDocument/2006/relationships/image" Target="../media/image11.png"/><Relationship Id="rId15" Type="http://schemas.openxmlformats.org/officeDocument/2006/relationships/slide" Target="slide14.xml"/><Relationship Id="rId10" Type="http://schemas.openxmlformats.org/officeDocument/2006/relationships/image" Target="../media/image15.png"/><Relationship Id="rId4" Type="http://schemas.openxmlformats.org/officeDocument/2006/relationships/notesSlide" Target="../notesSlides/notesSlide1.xml"/><Relationship Id="rId9" Type="http://schemas.openxmlformats.org/officeDocument/2006/relationships/image" Target="../media/image14.png"/><Relationship Id="rId1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19.xml"/><Relationship Id="rId3" Type="http://schemas.openxmlformats.org/officeDocument/2006/relationships/slide" Target="slide22.xml"/><Relationship Id="rId7" Type="http://schemas.openxmlformats.org/officeDocument/2006/relationships/image" Target="../media/image16.png"/><Relationship Id="rId12" Type="http://schemas.openxmlformats.org/officeDocument/2006/relationships/slide" Target="slide18.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slide" Target="slide17.xml"/><Relationship Id="rId5" Type="http://schemas.openxmlformats.org/officeDocument/2006/relationships/image" Target="../media/image14.png"/><Relationship Id="rId10" Type="http://schemas.openxmlformats.org/officeDocument/2006/relationships/slide" Target="slide16.xml"/><Relationship Id="rId4" Type="http://schemas.openxmlformats.org/officeDocument/2006/relationships/image" Target="../media/image22.png"/><Relationship Id="rId9" Type="http://schemas.openxmlformats.org/officeDocument/2006/relationships/slide" Target="slide15.xml"/><Relationship Id="rId14" Type="http://schemas.openxmlformats.org/officeDocument/2006/relationships/image" Target="../media/image21.jpe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4.png"/><Relationship Id="rId7" Type="http://schemas.openxmlformats.org/officeDocument/2006/relationships/slide" Target="slide14.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4.svg"/></Relationships>
</file>

<file path=ppt/slides/_rels/slide16.xml.rels><?xml version="1.0" encoding="UTF-8" standalone="yes"?>
<Relationships xmlns="http://schemas.openxmlformats.org/package/2006/relationships"><Relationship Id="rId7"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slide" Target="slide14.xml"/><Relationship Id="rId5" Type="http://schemas.openxmlformats.org/officeDocument/2006/relationships/image" Target="../media/image1.png"/><Relationship Id="rId4" Type="http://schemas.openxmlformats.org/officeDocument/2006/relationships/image" Target="../media/image34.svg"/></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slide" Target="slide14.xml"/><Relationship Id="rId4" Type="http://schemas.openxmlformats.org/officeDocument/2006/relationships/image" Target="../media/image34.svg"/></Relationships>
</file>

<file path=ppt/slides/_rels/slide18.xml.rels><?xml version="1.0" encoding="UTF-8" standalone="yes"?>
<Relationships xmlns="http://schemas.openxmlformats.org/package/2006/relationships"><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slide" Target="slide14.xml"/><Relationship Id="rId5" Type="http://schemas.openxmlformats.org/officeDocument/2006/relationships/image" Target="../media/image28.png"/><Relationship Id="rId4" Type="http://schemas.openxmlformats.org/officeDocument/2006/relationships/image" Target="../media/image34.sv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slide" Target="slide14.xml"/><Relationship Id="rId5" Type="http://schemas.openxmlformats.org/officeDocument/2006/relationships/image" Target="../media/image34.sv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9.svg"/></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9.svg"/></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9.svg"/></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9.svg"/></Relationships>
</file>

<file path=ppt/slides/_rels/slide25.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37.png"/><Relationship Id="rId7" Type="http://schemas.openxmlformats.org/officeDocument/2006/relationships/image" Target="../media/image34.png"/><Relationship Id="rId12" Type="http://schemas.openxmlformats.org/officeDocument/2006/relationships/image" Target="../media/image51.svg"/><Relationship Id="rId2" Type="http://schemas.openxmlformats.org/officeDocument/2006/relationships/image" Target="../media/image32.png"/><Relationship Id="rId16" Type="http://schemas.openxmlformats.org/officeDocument/2006/relationships/image" Target="../media/image55.svg"/><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36.png"/><Relationship Id="rId5" Type="http://schemas.openxmlformats.org/officeDocument/2006/relationships/image" Target="../media/image33.png"/><Relationship Id="rId15" Type="http://schemas.openxmlformats.org/officeDocument/2006/relationships/image" Target="../media/image38.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35.png"/><Relationship Id="rId14" Type="http://schemas.openxmlformats.org/officeDocument/2006/relationships/image" Target="../media/image53.sv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hoc10.vn/doc-sach/tieng-viet-4-tap-2/1/388/53/" TargetMode="External"/><Relationship Id="rId1" Type="http://schemas.openxmlformats.org/officeDocument/2006/relationships/slideLayout" Target="../slideLayouts/slideLayout7.xml"/><Relationship Id="rId6" Type="http://schemas.openxmlformats.org/officeDocument/2006/relationships/image" Target="../media/image14.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14.sv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4;p1">
            <a:extLst>
              <a:ext uri="{FF2B5EF4-FFF2-40B4-BE49-F238E27FC236}">
                <a16:creationId xmlns:a16="http://schemas.microsoft.com/office/drawing/2014/main" xmlns="" id="{C8F29496-1A23-93BD-8B98-920D11615CB0}"/>
              </a:ext>
            </a:extLst>
          </p:cNvPr>
          <p:cNvSpPr txBox="1">
            <a:spLocks/>
          </p:cNvSpPr>
          <p:nvPr/>
        </p:nvSpPr>
        <p:spPr>
          <a:xfrm>
            <a:off x="1640958" y="2085274"/>
            <a:ext cx="8910084" cy="248425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4800" b="1" i="0" u="none" strike="noStrike" kern="0" cap="none" spc="0" normalizeH="0" baseline="0" noProof="0" dirty="0" err="1">
                <a:ln>
                  <a:noFill/>
                </a:ln>
                <a:solidFill>
                  <a:srgbClr val="002060"/>
                </a:solidFill>
                <a:effectLst/>
                <a:uLnTx/>
                <a:uFillTx/>
                <a:latin typeface="UTM Avo" panose="02040603050506020204" pitchFamily="18"/>
                <a:sym typeface="Calibri"/>
              </a:rPr>
              <a:t>Tuần</a:t>
            </a:r>
            <a:r>
              <a:rPr kumimoji="0" lang="en-US" sz="4800" b="1" i="0" u="none" strike="noStrike" kern="0" cap="none" spc="0" normalizeH="0" baseline="0" noProof="0" dirty="0">
                <a:ln>
                  <a:noFill/>
                </a:ln>
                <a:solidFill>
                  <a:srgbClr val="002060"/>
                </a:solidFill>
                <a:effectLst/>
                <a:uLnTx/>
                <a:uFillTx/>
                <a:latin typeface="UTM Avo" panose="02040603050506020204" pitchFamily="18"/>
                <a:sym typeface="Calibri"/>
              </a:rPr>
              <a:t> 25</a:t>
            </a: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kumimoji="0" lang="vi-VN" sz="4800" b="1" i="0" u="none" strike="noStrike" kern="0" cap="none" spc="0" normalizeH="0" baseline="0" noProof="0" dirty="0">
                <a:ln>
                  <a:noFill/>
                </a:ln>
                <a:solidFill>
                  <a:srgbClr val="FF0000"/>
                </a:solidFill>
                <a:effectLst/>
                <a:uLnTx/>
                <a:uFillTx/>
                <a:latin typeface="UTM Avo" panose="02040603050506020204" pitchFamily="18"/>
                <a:cs typeface="Arial" panose="020B0604020202020204" pitchFamily="34" charset="0"/>
                <a:sym typeface="Calibri"/>
              </a:rPr>
              <a:t>Bài đọc 2</a:t>
            </a:r>
            <a:r>
              <a:rPr kumimoji="0" lang="en-US" sz="4800" b="1" i="0" u="none" strike="noStrike" kern="0" cap="none" spc="0" normalizeH="0" baseline="0" noProof="0" dirty="0">
                <a:ln>
                  <a:noFill/>
                </a:ln>
                <a:solidFill>
                  <a:srgbClr val="FF0000"/>
                </a:solidFill>
                <a:effectLst/>
                <a:uLnTx/>
                <a:uFillTx/>
                <a:latin typeface="UTM Avo" panose="02040603050506020204" pitchFamily="18"/>
                <a:cs typeface="Arial" panose="020B0604020202020204" pitchFamily="34" charset="0"/>
                <a:sym typeface="Calibri"/>
              </a:rPr>
              <a:t>: </a:t>
            </a: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lang="en-US" sz="4800" b="1" i="0" u="none" strike="noStrike" dirty="0" err="1">
                <a:solidFill>
                  <a:srgbClr val="FF0000"/>
                </a:solidFill>
                <a:effectLst/>
                <a:latin typeface="UTM Avo" panose="02040603050506020204" pitchFamily="18"/>
              </a:rPr>
              <a:t>Mít</a:t>
            </a:r>
            <a:r>
              <a:rPr lang="en-US" sz="4800" b="1" i="0" u="none" strike="noStrike" dirty="0">
                <a:solidFill>
                  <a:srgbClr val="FF0000"/>
                </a:solidFill>
                <a:effectLst/>
                <a:latin typeface="UTM Avo" panose="02040603050506020204" pitchFamily="18"/>
              </a:rPr>
              <a:t> </a:t>
            </a:r>
            <a:r>
              <a:rPr lang="en-US" sz="4800" b="1" i="0" u="none" strike="noStrike" dirty="0" err="1">
                <a:solidFill>
                  <a:srgbClr val="FF0000"/>
                </a:solidFill>
                <a:effectLst/>
                <a:latin typeface="UTM Avo" panose="02040603050506020204" pitchFamily="18"/>
              </a:rPr>
              <a:t>tinh</a:t>
            </a:r>
            <a:r>
              <a:rPr lang="en-US" sz="4800" b="1" i="0" u="none" strike="noStrike" dirty="0">
                <a:solidFill>
                  <a:srgbClr val="FF0000"/>
                </a:solidFill>
                <a:effectLst/>
                <a:latin typeface="UTM Avo" panose="02040603050506020204" pitchFamily="18"/>
              </a:rPr>
              <a:t> </a:t>
            </a:r>
            <a:r>
              <a:rPr lang="en-US" sz="4800" b="1" i="0" u="none" strike="noStrike" dirty="0" err="1">
                <a:solidFill>
                  <a:srgbClr val="FF0000"/>
                </a:solidFill>
                <a:effectLst/>
                <a:latin typeface="UTM Avo" panose="02040603050506020204" pitchFamily="18"/>
              </a:rPr>
              <a:t>mừng</a:t>
            </a:r>
            <a:r>
              <a:rPr lang="en-US" sz="4800" b="1" i="0" u="none" strike="noStrike" dirty="0">
                <a:solidFill>
                  <a:srgbClr val="FF0000"/>
                </a:solidFill>
                <a:effectLst/>
                <a:latin typeface="UTM Avo" panose="02040603050506020204" pitchFamily="18"/>
              </a:rPr>
              <a:t> </a:t>
            </a:r>
            <a:r>
              <a:rPr lang="en-US" sz="4800" b="1" i="0" u="none" strike="noStrike" dirty="0" err="1">
                <a:solidFill>
                  <a:srgbClr val="FF0000"/>
                </a:solidFill>
                <a:effectLst/>
                <a:latin typeface="UTM Avo" panose="02040603050506020204" pitchFamily="18"/>
              </a:rPr>
              <a:t>độc</a:t>
            </a:r>
            <a:r>
              <a:rPr lang="en-US" sz="4800" b="1" i="0" u="none" strike="noStrike" dirty="0">
                <a:solidFill>
                  <a:srgbClr val="FF0000"/>
                </a:solidFill>
                <a:effectLst/>
                <a:latin typeface="UTM Avo" panose="02040603050506020204" pitchFamily="18"/>
              </a:rPr>
              <a:t> </a:t>
            </a:r>
            <a:r>
              <a:rPr lang="en-US" sz="4800" b="1" i="0" u="none" strike="noStrike" dirty="0" err="1">
                <a:solidFill>
                  <a:srgbClr val="FF0000"/>
                </a:solidFill>
                <a:effectLst/>
                <a:latin typeface="UTM Avo" panose="02040603050506020204" pitchFamily="18"/>
              </a:rPr>
              <a:t>lập</a:t>
            </a:r>
            <a:endParaRPr kumimoji="0" lang="en-US" sz="4800" b="1" i="0" u="none" strike="noStrike" kern="0" cap="none" spc="0" normalizeH="0" baseline="0" noProof="0" dirty="0">
              <a:ln>
                <a:noFill/>
              </a:ln>
              <a:solidFill>
                <a:srgbClr val="FF0000"/>
              </a:solidFill>
              <a:effectLst/>
              <a:uLnTx/>
              <a:uFillTx/>
              <a:latin typeface="UTM Avo" panose="02040603050506020204" pitchFamily="18"/>
              <a:cs typeface="Arial" panose="020B0604020202020204" pitchFamily="34" charset="0"/>
              <a:sym typeface="Calibri"/>
            </a:endParaRPr>
          </a:p>
        </p:txBody>
      </p:sp>
      <p:sp>
        <p:nvSpPr>
          <p:cNvPr id="6" name="TextBox 5">
            <a:extLst>
              <a:ext uri="{FF2B5EF4-FFF2-40B4-BE49-F238E27FC236}">
                <a16:creationId xmlns:a16="http://schemas.microsoft.com/office/drawing/2014/main" xmlns="" id="{32F50952-C3AA-0DA7-501F-3C8841BFFE53}"/>
              </a:ext>
            </a:extLst>
          </p:cNvPr>
          <p:cNvSpPr txBox="1"/>
          <p:nvPr/>
        </p:nvSpPr>
        <p:spPr>
          <a:xfrm>
            <a:off x="8910084" y="141514"/>
            <a:ext cx="32819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TIẾNG VIỆT 4</a:t>
            </a:r>
          </a:p>
        </p:txBody>
      </p:sp>
      <p:sp>
        <p:nvSpPr>
          <p:cNvPr id="7" name="TextBox 6">
            <a:extLst>
              <a:ext uri="{FF2B5EF4-FFF2-40B4-BE49-F238E27FC236}">
                <a16:creationId xmlns:a16="http://schemas.microsoft.com/office/drawing/2014/main" xmlns="" id="{DECAFAE6-6A63-972C-89E4-39C8906555F1}"/>
              </a:ext>
            </a:extLst>
          </p:cNvPr>
          <p:cNvSpPr txBox="1"/>
          <p:nvPr/>
        </p:nvSpPr>
        <p:spPr>
          <a:xfrm>
            <a:off x="10277475" y="771178"/>
            <a:ext cx="1673225" cy="52322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Tập</a:t>
            </a: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 2</a:t>
            </a:r>
          </a:p>
        </p:txBody>
      </p:sp>
    </p:spTree>
    <p:extLst>
      <p:ext uri="{BB962C8B-B14F-4D97-AF65-F5344CB8AC3E}">
        <p14:creationId xmlns:p14="http://schemas.microsoft.com/office/powerpoint/2010/main" val="205994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93;p12">
            <a:extLst>
              <a:ext uri="{FF2B5EF4-FFF2-40B4-BE49-F238E27FC236}">
                <a16:creationId xmlns:a16="http://schemas.microsoft.com/office/drawing/2014/main" xmlns="" id="{2E33301C-5AEE-C888-8CEC-87CA93AF662D}"/>
              </a:ext>
            </a:extLst>
          </p:cNvPr>
          <p:cNvSpPr txBox="1"/>
          <p:nvPr/>
        </p:nvSpPr>
        <p:spPr>
          <a:xfrm>
            <a:off x="3106892" y="1678235"/>
            <a:ext cx="3251199" cy="609398"/>
          </a:xfrm>
          <a:prstGeom prst="rect">
            <a:avLst/>
          </a:prstGeom>
          <a:noFill/>
          <a:ln>
            <a:noFill/>
          </a:ln>
        </p:spPr>
        <p:txBody>
          <a:bodyPr spcFirstLastPara="1" wrap="square" lIns="0" tIns="0" rIns="0" bIns="0" anchor="t" anchorCtr="0">
            <a:spAutoFit/>
          </a:bodyPr>
          <a:lstStyle/>
          <a:p>
            <a:pPr algn="ctr">
              <a:lnSpc>
                <a:spcPct val="164549"/>
              </a:lnSpc>
            </a:pPr>
            <a:r>
              <a:rPr lang="vi-VN" sz="2400" b="1" dirty="0">
                <a:solidFill>
                  <a:schemeClr val="bg1"/>
                </a:solidFill>
                <a:latin typeface="UTM Avo" panose="02040603050506020204" pitchFamily="18"/>
              </a:rPr>
              <a:t>Luyện đọc</a:t>
            </a:r>
            <a:endParaRPr sz="2400" b="1" i="1" dirty="0">
              <a:solidFill>
                <a:schemeClr val="bg1"/>
              </a:solidFill>
              <a:latin typeface="UTM Avo" panose="02040603050506020204" pitchFamily="18"/>
            </a:endParaRPr>
          </a:p>
        </p:txBody>
      </p:sp>
      <p:sp>
        <p:nvSpPr>
          <p:cNvPr id="5" name="Google Shape;195;p12">
            <a:extLst>
              <a:ext uri="{FF2B5EF4-FFF2-40B4-BE49-F238E27FC236}">
                <a16:creationId xmlns:a16="http://schemas.microsoft.com/office/drawing/2014/main" xmlns="" id="{7E2534E9-9198-32A2-B96A-FF83FABC7C04}"/>
              </a:ext>
            </a:extLst>
          </p:cNvPr>
          <p:cNvSpPr/>
          <p:nvPr/>
        </p:nvSpPr>
        <p:spPr>
          <a:xfrm>
            <a:off x="1502311" y="2489200"/>
            <a:ext cx="6460363" cy="3158240"/>
          </a:xfrm>
          <a:prstGeom prst="roundRect">
            <a:avLst>
              <a:gd name="adj" fmla="val 16667"/>
            </a:avLst>
          </a:prstGeom>
          <a:solidFill>
            <a:schemeClr val="accent4">
              <a:lumMod val="60000"/>
              <a:lumOff val="40000"/>
            </a:schemeClr>
          </a:solidFill>
          <a:ln w="25400" cap="flat" cmpd="sng">
            <a:noFill/>
            <a:prstDash val="solid"/>
            <a:round/>
            <a:headEnd type="none" w="sm" len="sm"/>
            <a:tailEnd type="none" w="sm" len="sm"/>
          </a:ln>
        </p:spPr>
        <p:txBody>
          <a:bodyPr spcFirstLastPara="1" wrap="square" lIns="60950" tIns="30467" rIns="60950" bIns="168000" anchor="ctr" anchorCtr="0">
            <a:noAutofit/>
          </a:bodyPr>
          <a:lstStyle/>
          <a:p>
            <a:pPr algn="ctr">
              <a:lnSpc>
                <a:spcPct val="150000"/>
              </a:lnSpc>
            </a:pPr>
            <a:r>
              <a:rPr lang="vi-VN" sz="2400" dirty="0">
                <a:solidFill>
                  <a:schemeClr val="bg1"/>
                </a:solidFill>
                <a:latin typeface="UTM Avo" panose="02040603050506020204" pitchFamily="18"/>
              </a:rPr>
              <a:t>Luyện đọc bài với giọng đọc diễn cảm, nhấn giọng đúng chỗ, phù hợp và đọc đúng các từ khó có trong bài đọc.</a:t>
            </a:r>
            <a:endParaRPr sz="2400" dirty="0">
              <a:solidFill>
                <a:schemeClr val="bg1"/>
              </a:solidFill>
              <a:latin typeface="UTM Avo" panose="02040603050506020204" pitchFamily="18"/>
            </a:endParaRPr>
          </a:p>
        </p:txBody>
      </p:sp>
      <p:sp>
        <p:nvSpPr>
          <p:cNvPr id="7" name="Freeform 12">
            <a:extLst>
              <a:ext uri="{FF2B5EF4-FFF2-40B4-BE49-F238E27FC236}">
                <a16:creationId xmlns:a16="http://schemas.microsoft.com/office/drawing/2014/main" xmlns="" id="{4FA92499-62DF-8057-B1D9-B8CB1D3AB386}"/>
              </a:ext>
            </a:extLst>
          </p:cNvPr>
          <p:cNvSpPr>
            <a:spLocks noChangeAspect="1"/>
          </p:cNvSpPr>
          <p:nvPr/>
        </p:nvSpPr>
        <p:spPr>
          <a:xfrm>
            <a:off x="7962674" y="1747025"/>
            <a:ext cx="2510178" cy="6178897"/>
          </a:xfrm>
          <a:custGeom>
            <a:avLst/>
            <a:gdLst/>
            <a:ahLst/>
            <a:cxnLst/>
            <a:rect l="l" t="t" r="r" b="b"/>
            <a:pathLst>
              <a:path w="978588" h="2408831">
                <a:moveTo>
                  <a:pt x="0" y="0"/>
                </a:moveTo>
                <a:lnTo>
                  <a:pt x="978587" y="0"/>
                </a:lnTo>
                <a:lnTo>
                  <a:pt x="978587" y="2408831"/>
                </a:lnTo>
                <a:lnTo>
                  <a:pt x="0" y="2408831"/>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txBody>
          <a:bodyPr/>
          <a:lstStyle/>
          <a:p>
            <a:endParaRPr lang="x-none" dirty="0"/>
          </a:p>
        </p:txBody>
      </p:sp>
    </p:spTree>
    <p:extLst>
      <p:ext uri="{BB962C8B-B14F-4D97-AF65-F5344CB8AC3E}">
        <p14:creationId xmlns:p14="http://schemas.microsoft.com/office/powerpoint/2010/main" val="207521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207;p13">
            <a:extLst>
              <a:ext uri="{FF2B5EF4-FFF2-40B4-BE49-F238E27FC236}">
                <a16:creationId xmlns:a16="http://schemas.microsoft.com/office/drawing/2014/main" xmlns="" id="{2122BA1D-C6C5-A204-3077-9D77A024E963}"/>
              </a:ext>
            </a:extLst>
          </p:cNvPr>
          <p:cNvSpPr txBox="1"/>
          <p:nvPr/>
        </p:nvSpPr>
        <p:spPr>
          <a:xfrm>
            <a:off x="6388374" y="2270411"/>
            <a:ext cx="3981207" cy="2492990"/>
          </a:xfrm>
          <a:prstGeom prst="rect">
            <a:avLst/>
          </a:prstGeom>
          <a:noFill/>
          <a:ln>
            <a:noFill/>
          </a:ln>
        </p:spPr>
        <p:txBody>
          <a:bodyPr spcFirstLastPara="1" wrap="square" lIns="0" tIns="0" rIns="0" bIns="0" anchor="t" anchorCtr="0">
            <a:spAutoFit/>
          </a:bodyPr>
          <a:lstStyle/>
          <a:p>
            <a:pPr algn="ctr">
              <a:lnSpc>
                <a:spcPct val="150000"/>
              </a:lnSpc>
            </a:pPr>
            <a:r>
              <a:rPr lang="vi-VN" sz="5400" b="1" dirty="0">
                <a:solidFill>
                  <a:schemeClr val="bg1"/>
                </a:solidFill>
                <a:latin typeface="UTM Avo" panose="02040603050506020204" pitchFamily="18"/>
              </a:rPr>
              <a:t>02. </a:t>
            </a:r>
            <a:endParaRPr sz="800" dirty="0">
              <a:solidFill>
                <a:schemeClr val="bg1"/>
              </a:solidFill>
              <a:latin typeface="UTM Avo" panose="02040603050506020204" pitchFamily="18"/>
            </a:endParaRPr>
          </a:p>
          <a:p>
            <a:pPr algn="ctr">
              <a:lnSpc>
                <a:spcPct val="150000"/>
              </a:lnSpc>
            </a:pPr>
            <a:r>
              <a:rPr lang="vi-VN" sz="5400" b="1" dirty="0">
                <a:solidFill>
                  <a:schemeClr val="bg1"/>
                </a:solidFill>
                <a:latin typeface="UTM Avo" panose="02040603050506020204" pitchFamily="18"/>
              </a:rPr>
              <a:t>ĐỌC HIỂU</a:t>
            </a:r>
            <a:endParaRPr sz="800" dirty="0">
              <a:solidFill>
                <a:schemeClr val="bg1"/>
              </a:solidFill>
              <a:latin typeface="UTM Avo" panose="02040603050506020204" pitchFamily="18"/>
            </a:endParaRPr>
          </a:p>
        </p:txBody>
      </p:sp>
      <p:grpSp>
        <p:nvGrpSpPr>
          <p:cNvPr id="10" name="Group 9">
            <a:extLst>
              <a:ext uri="{FF2B5EF4-FFF2-40B4-BE49-F238E27FC236}">
                <a16:creationId xmlns:a16="http://schemas.microsoft.com/office/drawing/2014/main" xmlns="" id="{401BA667-5427-1CDE-60CB-B133F964C694}"/>
              </a:ext>
            </a:extLst>
          </p:cNvPr>
          <p:cNvGrpSpPr>
            <a:grpSpLocks noChangeAspect="1"/>
          </p:cNvGrpSpPr>
          <p:nvPr/>
        </p:nvGrpSpPr>
        <p:grpSpPr>
          <a:xfrm>
            <a:off x="1663717" y="1871905"/>
            <a:ext cx="4139911" cy="4986095"/>
            <a:chOff x="1016289" y="830755"/>
            <a:chExt cx="4750810" cy="5721859"/>
          </a:xfrm>
        </p:grpSpPr>
        <p:sp>
          <p:nvSpPr>
            <p:cNvPr id="11" name="Google Shape;121;p6">
              <a:extLst>
                <a:ext uri="{FF2B5EF4-FFF2-40B4-BE49-F238E27FC236}">
                  <a16:creationId xmlns:a16="http://schemas.microsoft.com/office/drawing/2014/main" xmlns="" id="{F7BEF01F-86CD-8CD9-5995-AC781DD9084C}"/>
                </a:ext>
              </a:extLst>
            </p:cNvPr>
            <p:cNvSpPr/>
            <p:nvPr/>
          </p:nvSpPr>
          <p:spPr>
            <a:xfrm>
              <a:off x="1016289" y="3341227"/>
              <a:ext cx="4750810" cy="3066432"/>
            </a:xfrm>
            <a:custGeom>
              <a:avLst/>
              <a:gdLst/>
              <a:ahLst/>
              <a:cxnLst/>
              <a:rect l="l" t="t" r="r" b="b"/>
              <a:pathLst>
                <a:path w="7126215" h="4599648" extrusionOk="0">
                  <a:moveTo>
                    <a:pt x="0" y="0"/>
                  </a:moveTo>
                  <a:lnTo>
                    <a:pt x="7126216" y="0"/>
                  </a:lnTo>
                  <a:lnTo>
                    <a:pt x="7126216" y="4599648"/>
                  </a:lnTo>
                  <a:lnTo>
                    <a:pt x="0" y="4599648"/>
                  </a:lnTo>
                  <a:lnTo>
                    <a:pt x="0" y="0"/>
                  </a:lnTo>
                  <a:close/>
                </a:path>
              </a:pathLst>
            </a:custGeom>
            <a:blipFill rotWithShape="1">
              <a:blip r:embed="rId2">
                <a:alphaModFix/>
              </a:blip>
              <a:stretch>
                <a:fillRect/>
              </a:stretch>
            </a:blipFill>
            <a:ln>
              <a:noFill/>
            </a:ln>
          </p:spPr>
          <p:txBody>
            <a:bodyPr/>
            <a:lstStyle/>
            <a:p>
              <a:endParaRPr lang="en-US"/>
            </a:p>
          </p:txBody>
        </p:sp>
        <p:sp>
          <p:nvSpPr>
            <p:cNvPr id="12" name="Google Shape;122;p6">
              <a:extLst>
                <a:ext uri="{FF2B5EF4-FFF2-40B4-BE49-F238E27FC236}">
                  <a16:creationId xmlns:a16="http://schemas.microsoft.com/office/drawing/2014/main" xmlns="" id="{E9C6CB23-97EC-8A16-8E4F-5392DAD66EB2}"/>
                </a:ext>
              </a:extLst>
            </p:cNvPr>
            <p:cNvSpPr/>
            <p:nvPr/>
          </p:nvSpPr>
          <p:spPr>
            <a:xfrm flipH="1">
              <a:off x="1254836" y="830755"/>
              <a:ext cx="1966239" cy="5721859"/>
            </a:xfrm>
            <a:custGeom>
              <a:avLst/>
              <a:gdLst/>
              <a:ahLst/>
              <a:cxnLst/>
              <a:rect l="l" t="t" r="r" b="b"/>
              <a:pathLst>
                <a:path w="2949358" h="8582789" extrusionOk="0">
                  <a:moveTo>
                    <a:pt x="2949358" y="0"/>
                  </a:moveTo>
                  <a:lnTo>
                    <a:pt x="0" y="0"/>
                  </a:lnTo>
                  <a:lnTo>
                    <a:pt x="0" y="8582789"/>
                  </a:lnTo>
                  <a:lnTo>
                    <a:pt x="2949358" y="8582789"/>
                  </a:lnTo>
                  <a:lnTo>
                    <a:pt x="2949358" y="0"/>
                  </a:lnTo>
                  <a:close/>
                </a:path>
              </a:pathLst>
            </a:custGeom>
            <a:blipFill rotWithShape="1">
              <a:blip r:embed="rId3">
                <a:alphaModFix/>
              </a:blip>
              <a:stretch>
                <a:fillRect/>
              </a:stretch>
            </a:blipFill>
            <a:ln>
              <a:noFill/>
            </a:ln>
          </p:spPr>
          <p:txBody>
            <a:bodyPr/>
            <a:lstStyle/>
            <a:p>
              <a:endParaRPr lang="en-US"/>
            </a:p>
          </p:txBody>
        </p:sp>
        <p:sp>
          <p:nvSpPr>
            <p:cNvPr id="13" name="Google Shape;123;p6">
              <a:extLst>
                <a:ext uri="{FF2B5EF4-FFF2-40B4-BE49-F238E27FC236}">
                  <a16:creationId xmlns:a16="http://schemas.microsoft.com/office/drawing/2014/main" xmlns="" id="{EAA3C4DD-B7B8-7AC4-2A3F-86241922E90B}"/>
                </a:ext>
              </a:extLst>
            </p:cNvPr>
            <p:cNvSpPr/>
            <p:nvPr/>
          </p:nvSpPr>
          <p:spPr>
            <a:xfrm>
              <a:off x="1516529" y="2718497"/>
              <a:ext cx="1884293" cy="3824212"/>
            </a:xfrm>
            <a:custGeom>
              <a:avLst/>
              <a:gdLst/>
              <a:ahLst/>
              <a:cxnLst/>
              <a:rect l="l" t="t" r="r" b="b"/>
              <a:pathLst>
                <a:path w="2826440" h="5736318" extrusionOk="0">
                  <a:moveTo>
                    <a:pt x="0" y="0"/>
                  </a:moveTo>
                  <a:lnTo>
                    <a:pt x="2826440" y="0"/>
                  </a:lnTo>
                  <a:lnTo>
                    <a:pt x="2826440" y="5736317"/>
                  </a:lnTo>
                  <a:lnTo>
                    <a:pt x="0" y="5736317"/>
                  </a:lnTo>
                  <a:lnTo>
                    <a:pt x="0" y="0"/>
                  </a:lnTo>
                  <a:close/>
                </a:path>
              </a:pathLst>
            </a:custGeom>
            <a:blipFill rotWithShape="1">
              <a:blip r:embed="rId4">
                <a:alphaModFix/>
              </a:blip>
              <a:stretch>
                <a:fillRect/>
              </a:stretch>
            </a:blipFill>
            <a:ln>
              <a:noFill/>
            </a:ln>
          </p:spPr>
          <p:txBody>
            <a:bodyPr/>
            <a:lstStyle/>
            <a:p>
              <a:endParaRPr lang="en-US"/>
            </a:p>
          </p:txBody>
        </p:sp>
        <p:sp>
          <p:nvSpPr>
            <p:cNvPr id="14" name="Google Shape;124;p6">
              <a:extLst>
                <a:ext uri="{FF2B5EF4-FFF2-40B4-BE49-F238E27FC236}">
                  <a16:creationId xmlns:a16="http://schemas.microsoft.com/office/drawing/2014/main" xmlns="" id="{CA9B03C2-3222-CC90-F03F-92FB26A43DD5}"/>
                </a:ext>
              </a:extLst>
            </p:cNvPr>
            <p:cNvSpPr/>
            <p:nvPr/>
          </p:nvSpPr>
          <p:spPr>
            <a:xfrm>
              <a:off x="3739117" y="830755"/>
              <a:ext cx="1624471" cy="5654803"/>
            </a:xfrm>
            <a:custGeom>
              <a:avLst/>
              <a:gdLst/>
              <a:ahLst/>
              <a:cxnLst/>
              <a:rect l="l" t="t" r="r" b="b"/>
              <a:pathLst>
                <a:path w="2436706" h="8482205" extrusionOk="0">
                  <a:moveTo>
                    <a:pt x="0" y="0"/>
                  </a:moveTo>
                  <a:lnTo>
                    <a:pt x="2436706" y="0"/>
                  </a:lnTo>
                  <a:lnTo>
                    <a:pt x="2436706" y="8482205"/>
                  </a:lnTo>
                  <a:lnTo>
                    <a:pt x="0" y="8482205"/>
                  </a:lnTo>
                  <a:lnTo>
                    <a:pt x="0" y="0"/>
                  </a:lnTo>
                  <a:close/>
                </a:path>
              </a:pathLst>
            </a:custGeom>
            <a:blipFill rotWithShape="1">
              <a:blip r:embed="rId5">
                <a:alphaModFix/>
              </a:blip>
              <a:stretch>
                <a:fillRect/>
              </a:stretch>
            </a:blipFill>
            <a:ln>
              <a:noFill/>
            </a:ln>
          </p:spPr>
          <p:txBody>
            <a:bodyPr/>
            <a:lstStyle/>
            <a:p>
              <a:endParaRPr lang="en-US"/>
            </a:p>
          </p:txBody>
        </p:sp>
        <p:sp>
          <p:nvSpPr>
            <p:cNvPr id="15" name="Google Shape;125;p6">
              <a:extLst>
                <a:ext uri="{FF2B5EF4-FFF2-40B4-BE49-F238E27FC236}">
                  <a16:creationId xmlns:a16="http://schemas.microsoft.com/office/drawing/2014/main" xmlns="" id="{504ACF83-4BD7-3C95-EAA9-7290949EEEC9}"/>
                </a:ext>
              </a:extLst>
            </p:cNvPr>
            <p:cNvSpPr/>
            <p:nvPr/>
          </p:nvSpPr>
          <p:spPr>
            <a:xfrm>
              <a:off x="3609206" y="2718497"/>
              <a:ext cx="1884293" cy="3824212"/>
            </a:xfrm>
            <a:custGeom>
              <a:avLst/>
              <a:gdLst/>
              <a:ahLst/>
              <a:cxnLst/>
              <a:rect l="l" t="t" r="r" b="b"/>
              <a:pathLst>
                <a:path w="2826440" h="5736318" extrusionOk="0">
                  <a:moveTo>
                    <a:pt x="0" y="0"/>
                  </a:moveTo>
                  <a:lnTo>
                    <a:pt x="2826440" y="0"/>
                  </a:lnTo>
                  <a:lnTo>
                    <a:pt x="2826440" y="5736317"/>
                  </a:lnTo>
                  <a:lnTo>
                    <a:pt x="0" y="5736317"/>
                  </a:lnTo>
                  <a:lnTo>
                    <a:pt x="0" y="0"/>
                  </a:lnTo>
                  <a:close/>
                </a:path>
              </a:pathLst>
            </a:custGeom>
            <a:blipFill rotWithShape="1">
              <a:blip r:embed="rId4">
                <a:alphaModFix/>
              </a:blip>
              <a:stretch>
                <a:fillRect/>
              </a:stretch>
            </a:blipFill>
            <a:ln>
              <a:noFill/>
            </a:ln>
          </p:spPr>
          <p:txBody>
            <a:bodyPr/>
            <a:lstStyle/>
            <a:p>
              <a:endParaRPr lang="en-US"/>
            </a:p>
          </p:txBody>
        </p:sp>
      </p:grpSp>
    </p:spTree>
    <p:extLst>
      <p:ext uri="{BB962C8B-B14F-4D97-AF65-F5344CB8AC3E}">
        <p14:creationId xmlns:p14="http://schemas.microsoft.com/office/powerpoint/2010/main" val="1185162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12;p14">
            <a:extLst>
              <a:ext uri="{FF2B5EF4-FFF2-40B4-BE49-F238E27FC236}">
                <a16:creationId xmlns:a16="http://schemas.microsoft.com/office/drawing/2014/main" xmlns="" id="{2C7E0FE6-B00E-2335-2038-7A26AFFE52EF}"/>
              </a:ext>
            </a:extLst>
          </p:cNvPr>
          <p:cNvSpPr txBox="1"/>
          <p:nvPr/>
        </p:nvSpPr>
        <p:spPr>
          <a:xfrm>
            <a:off x="6406701" y="1455630"/>
            <a:ext cx="3759200" cy="369332"/>
          </a:xfrm>
          <a:prstGeom prst="rect">
            <a:avLst/>
          </a:prstGeom>
          <a:noFill/>
          <a:ln>
            <a:noFill/>
          </a:ln>
        </p:spPr>
        <p:txBody>
          <a:bodyPr spcFirstLastPara="1" wrap="square" lIns="0" tIns="0" rIns="0" bIns="0" anchor="t" anchorCtr="0">
            <a:spAutoFit/>
          </a:bodyPr>
          <a:lstStyle/>
          <a:p>
            <a:pPr algn="ctr"/>
            <a:r>
              <a:rPr lang="vi-VN" sz="2400" b="1" dirty="0">
                <a:solidFill>
                  <a:schemeClr val="bg1"/>
                </a:solidFill>
                <a:latin typeface="UTM Avo" panose="02040603050506020204" pitchFamily="18"/>
              </a:rPr>
              <a:t>Trả lời câu hỏi</a:t>
            </a:r>
            <a:endParaRPr sz="2400" b="1" dirty="0">
              <a:solidFill>
                <a:schemeClr val="bg1"/>
              </a:solidFill>
              <a:latin typeface="UTM Avo" panose="02040603050506020204" pitchFamily="18"/>
            </a:endParaRPr>
          </a:p>
        </p:txBody>
      </p:sp>
      <p:grpSp>
        <p:nvGrpSpPr>
          <p:cNvPr id="3" name="Google Shape;213;p14">
            <a:extLst>
              <a:ext uri="{FF2B5EF4-FFF2-40B4-BE49-F238E27FC236}">
                <a16:creationId xmlns:a16="http://schemas.microsoft.com/office/drawing/2014/main" xmlns="" id="{28B11975-D686-2F0A-AF11-57380722E6CE}"/>
              </a:ext>
            </a:extLst>
          </p:cNvPr>
          <p:cNvGrpSpPr/>
          <p:nvPr/>
        </p:nvGrpSpPr>
        <p:grpSpPr>
          <a:xfrm>
            <a:off x="604096" y="2162588"/>
            <a:ext cx="3759200" cy="3601581"/>
            <a:chOff x="914450" y="3967781"/>
            <a:chExt cx="5638800" cy="5402371"/>
          </a:xfrm>
        </p:grpSpPr>
        <p:sp>
          <p:nvSpPr>
            <p:cNvPr id="4" name="Google Shape;214;p14">
              <a:extLst>
                <a:ext uri="{FF2B5EF4-FFF2-40B4-BE49-F238E27FC236}">
                  <a16:creationId xmlns:a16="http://schemas.microsoft.com/office/drawing/2014/main" xmlns="" id="{76B9B979-50F6-175F-0AE8-B4E200FA03C0}"/>
                </a:ext>
              </a:extLst>
            </p:cNvPr>
            <p:cNvSpPr/>
            <p:nvPr/>
          </p:nvSpPr>
          <p:spPr>
            <a:xfrm>
              <a:off x="914450" y="8115302"/>
              <a:ext cx="5638800" cy="1254850"/>
            </a:xfrm>
            <a:prstGeom prst="roundRect">
              <a:avLst>
                <a:gd name="adj" fmla="val 6022"/>
              </a:avLst>
            </a:prstGeom>
            <a:solidFill>
              <a:schemeClr val="lt1"/>
            </a:solidFill>
            <a:ln w="25400" cap="flat" cmpd="sng">
              <a:solidFill>
                <a:srgbClr val="124D44"/>
              </a:solidFill>
              <a:prstDash val="solid"/>
              <a:round/>
              <a:headEnd type="none" w="sm" len="sm"/>
              <a:tailEnd type="none" w="sm" len="sm"/>
            </a:ln>
          </p:spPr>
          <p:txBody>
            <a:bodyPr spcFirstLastPara="1" wrap="square" lIns="60950" tIns="30467" rIns="60950" bIns="24000" anchor="ctr" anchorCtr="0">
              <a:noAutofit/>
            </a:bodyPr>
            <a:lstStyle/>
            <a:p>
              <a:pPr algn="ctr"/>
              <a:r>
                <a:rPr lang="vi-VN" sz="2400" b="1">
                  <a:solidFill>
                    <a:schemeClr val="bg1"/>
                  </a:solidFill>
                  <a:latin typeface="UTM Avo" panose="02040603050506020204" pitchFamily="18"/>
                </a:rPr>
                <a:t>THẢO LUẬN NHÓM ĐÔI</a:t>
              </a:r>
              <a:endParaRPr sz="2400" b="1">
                <a:solidFill>
                  <a:schemeClr val="bg1"/>
                </a:solidFill>
                <a:latin typeface="UTM Avo" panose="02040603050506020204" pitchFamily="18"/>
              </a:endParaRPr>
            </a:p>
          </p:txBody>
        </p:sp>
        <p:sp>
          <p:nvSpPr>
            <p:cNvPr id="5" name="Google Shape;215;p14">
              <a:extLst>
                <a:ext uri="{FF2B5EF4-FFF2-40B4-BE49-F238E27FC236}">
                  <a16:creationId xmlns:a16="http://schemas.microsoft.com/office/drawing/2014/main" xmlns="" id="{EEA1010D-7A76-9309-2994-2E5913FA6241}"/>
                </a:ext>
              </a:extLst>
            </p:cNvPr>
            <p:cNvSpPr>
              <a:spLocks noChangeAspect="1"/>
            </p:cNvSpPr>
            <p:nvPr/>
          </p:nvSpPr>
          <p:spPr>
            <a:xfrm>
              <a:off x="1856156" y="3967781"/>
              <a:ext cx="3755390" cy="4147520"/>
            </a:xfrm>
            <a:custGeom>
              <a:avLst/>
              <a:gdLst/>
              <a:ahLst/>
              <a:cxnLst/>
              <a:rect l="l" t="t" r="r" b="b"/>
              <a:pathLst>
                <a:path w="1100618" h="1215542" extrusionOk="0">
                  <a:moveTo>
                    <a:pt x="0" y="0"/>
                  </a:moveTo>
                  <a:lnTo>
                    <a:pt x="1100618" y="0"/>
                  </a:lnTo>
                  <a:lnTo>
                    <a:pt x="1100618" y="1215542"/>
                  </a:lnTo>
                  <a:lnTo>
                    <a:pt x="0" y="1215542"/>
                  </a:lnTo>
                  <a:lnTo>
                    <a:pt x="0" y="0"/>
                  </a:lnTo>
                  <a:close/>
                </a:path>
              </a:pathLst>
            </a:custGeom>
            <a:blipFill rotWithShape="1">
              <a:blip r:embed="rId2">
                <a:alphaModFix/>
              </a:blip>
              <a:stretch>
                <a:fillRect/>
              </a:stretch>
            </a:blipFill>
            <a:ln>
              <a:noFill/>
            </a:ln>
          </p:spPr>
          <p:txBody>
            <a:bodyPr/>
            <a:lstStyle/>
            <a:p>
              <a:endParaRPr lang="en-US"/>
            </a:p>
          </p:txBody>
        </p:sp>
      </p:grpSp>
      <p:sp>
        <p:nvSpPr>
          <p:cNvPr id="6" name="Google Shape;216;p14">
            <a:extLst>
              <a:ext uri="{FF2B5EF4-FFF2-40B4-BE49-F238E27FC236}">
                <a16:creationId xmlns:a16="http://schemas.microsoft.com/office/drawing/2014/main" xmlns="" id="{180045E1-ACA2-CC23-55E0-5E97CF06BF64}"/>
              </a:ext>
            </a:extLst>
          </p:cNvPr>
          <p:cNvSpPr txBox="1"/>
          <p:nvPr/>
        </p:nvSpPr>
        <p:spPr>
          <a:xfrm>
            <a:off x="4984698" y="1939262"/>
            <a:ext cx="6603206" cy="4678177"/>
          </a:xfrm>
          <a:prstGeom prst="rect">
            <a:avLst/>
          </a:prstGeom>
          <a:noFill/>
          <a:ln>
            <a:noFill/>
          </a:ln>
        </p:spPr>
        <p:txBody>
          <a:bodyPr spcFirstLastPara="1" wrap="square" lIns="60950" tIns="30467" rIns="60950" bIns="30467" anchor="t" anchorCtr="0">
            <a:spAutoFit/>
          </a:bodyPr>
          <a:lstStyle/>
          <a:p>
            <a:pPr algn="just">
              <a:lnSpc>
                <a:spcPct val="150000"/>
              </a:lnSpc>
              <a:buSzPts val="3200"/>
            </a:pPr>
            <a:r>
              <a:rPr lang="vi-VN" sz="2000" b="1" dirty="0">
                <a:solidFill>
                  <a:schemeClr val="bg1"/>
                </a:solidFill>
                <a:latin typeface="UTM Avo" panose="02040603050506020204" pitchFamily="18"/>
              </a:rPr>
              <a:t>Câu 1. </a:t>
            </a:r>
            <a:r>
              <a:rPr lang="vi-VN" sz="2000" dirty="0">
                <a:solidFill>
                  <a:schemeClr val="bg1"/>
                </a:solidFill>
                <a:latin typeface="UTM Avo" panose="02040603050506020204" pitchFamily="18"/>
              </a:rPr>
              <a:t>Hình ảnh cờ đỏ sao vàng bay trước bót cò nói lên điều gì?</a:t>
            </a:r>
            <a:endParaRPr sz="2000" dirty="0">
              <a:solidFill>
                <a:schemeClr val="bg1"/>
              </a:solidFill>
              <a:latin typeface="UTM Avo" panose="02040603050506020204" pitchFamily="18"/>
            </a:endParaRPr>
          </a:p>
          <a:p>
            <a:pPr algn="just">
              <a:lnSpc>
                <a:spcPct val="150000"/>
              </a:lnSpc>
              <a:buSzPts val="3200"/>
            </a:pPr>
            <a:r>
              <a:rPr lang="vi-VN" sz="2000" b="1" dirty="0">
                <a:solidFill>
                  <a:schemeClr val="bg1"/>
                </a:solidFill>
                <a:latin typeface="UTM Avo" panose="02040603050506020204" pitchFamily="18"/>
              </a:rPr>
              <a:t>Câu 2. </a:t>
            </a:r>
            <a:r>
              <a:rPr lang="vi-VN" sz="2000" dirty="0">
                <a:solidFill>
                  <a:schemeClr val="bg1"/>
                </a:solidFill>
                <a:latin typeface="UTM Avo" panose="02040603050506020204" pitchFamily="18"/>
              </a:rPr>
              <a:t>Tìm những hình ảnh người dân nô nức về dự cuộc mít tinh.</a:t>
            </a:r>
            <a:endParaRPr sz="2000" dirty="0">
              <a:solidFill>
                <a:schemeClr val="bg1"/>
              </a:solidFill>
              <a:latin typeface="UTM Avo" panose="02040603050506020204" pitchFamily="18"/>
            </a:endParaRPr>
          </a:p>
          <a:p>
            <a:pPr algn="just">
              <a:lnSpc>
                <a:spcPct val="150000"/>
              </a:lnSpc>
              <a:buSzPts val="3200"/>
            </a:pPr>
            <a:r>
              <a:rPr lang="vi-VN" sz="2000" b="1" dirty="0">
                <a:solidFill>
                  <a:schemeClr val="bg1"/>
                </a:solidFill>
                <a:latin typeface="UTM Avo" panose="02040603050506020204" pitchFamily="18"/>
              </a:rPr>
              <a:t>Câu 3. </a:t>
            </a:r>
            <a:r>
              <a:rPr lang="vi-VN" sz="2000" dirty="0">
                <a:solidFill>
                  <a:schemeClr val="bg1"/>
                </a:solidFill>
                <a:latin typeface="UTM Avo" panose="02040603050506020204" pitchFamily="18"/>
              </a:rPr>
              <a:t>Những chi tiết nào thể hiện niềm vui vô bờ bến của người dân mừng nước nhà độc lập?</a:t>
            </a:r>
            <a:endParaRPr sz="2000" dirty="0">
              <a:solidFill>
                <a:schemeClr val="bg1"/>
              </a:solidFill>
              <a:latin typeface="UTM Avo" panose="02040603050506020204" pitchFamily="18"/>
            </a:endParaRPr>
          </a:p>
          <a:p>
            <a:pPr algn="just">
              <a:lnSpc>
                <a:spcPct val="150000"/>
              </a:lnSpc>
              <a:buSzPts val="3200"/>
            </a:pPr>
            <a:r>
              <a:rPr lang="vi-VN" sz="2000" b="1" dirty="0">
                <a:solidFill>
                  <a:schemeClr val="bg1"/>
                </a:solidFill>
                <a:latin typeface="UTM Avo" panose="02040603050506020204" pitchFamily="18"/>
              </a:rPr>
              <a:t>Câu 4. </a:t>
            </a:r>
            <a:r>
              <a:rPr lang="vi-VN" sz="2000" dirty="0">
                <a:solidFill>
                  <a:schemeClr val="bg1"/>
                </a:solidFill>
                <a:latin typeface="UTM Avo" panose="02040603050506020204" pitchFamily="18"/>
              </a:rPr>
              <a:t>Tiếng hét vang của mọi người được so sánh với gì?</a:t>
            </a:r>
            <a:endParaRPr sz="2000" dirty="0">
              <a:solidFill>
                <a:schemeClr val="bg1"/>
              </a:solidFill>
              <a:latin typeface="UTM Avo" panose="02040603050506020204" pitchFamily="18"/>
            </a:endParaRPr>
          </a:p>
          <a:p>
            <a:pPr algn="just">
              <a:lnSpc>
                <a:spcPct val="150000"/>
              </a:lnSpc>
              <a:buSzPts val="3200"/>
            </a:pPr>
            <a:r>
              <a:rPr lang="vi-VN" sz="2000" b="1" dirty="0">
                <a:solidFill>
                  <a:schemeClr val="bg1"/>
                </a:solidFill>
                <a:latin typeface="UTM Avo" panose="02040603050506020204" pitchFamily="18"/>
              </a:rPr>
              <a:t>Câu 5. </a:t>
            </a:r>
            <a:r>
              <a:rPr lang="vi-VN" sz="2000" dirty="0">
                <a:solidFill>
                  <a:schemeClr val="bg1"/>
                </a:solidFill>
                <a:latin typeface="UTM Avo" panose="02040603050506020204" pitchFamily="18"/>
              </a:rPr>
              <a:t>Theo em, vì sao “bài hát” ấy chỉ cất lên một lần mà “vang mãi với đời người”.</a:t>
            </a:r>
            <a:endParaRPr sz="2000" dirty="0">
              <a:solidFill>
                <a:schemeClr val="bg1"/>
              </a:solidFill>
              <a:latin typeface="UTM Avo" panose="02040603050506020204" pitchFamily="18"/>
            </a:endParaRPr>
          </a:p>
        </p:txBody>
      </p:sp>
    </p:spTree>
    <p:extLst>
      <p:ext uri="{BB962C8B-B14F-4D97-AF65-F5344CB8AC3E}">
        <p14:creationId xmlns:p14="http://schemas.microsoft.com/office/powerpoint/2010/main" val="4121167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366C9D4B-84C6-E039-FD1B-A8A163A9DE6D}"/>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21035416">
            <a:off x="10117150" y="3301202"/>
            <a:ext cx="1806431" cy="3432220"/>
          </a:xfrm>
          <a:prstGeom prst="rect">
            <a:avLst/>
          </a:prstGeom>
        </p:spPr>
      </p:pic>
      <p:pic>
        <p:nvPicPr>
          <p:cNvPr id="9" name="Picture 8">
            <a:extLst>
              <a:ext uri="{FF2B5EF4-FFF2-40B4-BE49-F238E27FC236}">
                <a16:creationId xmlns:a16="http://schemas.microsoft.com/office/drawing/2014/main" xmlns="" id="{CC9B927E-0B05-364F-607A-9C863DE7A3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250544">
            <a:off x="10702559" y="336945"/>
            <a:ext cx="1244391" cy="2502732"/>
          </a:xfrm>
          <a:prstGeom prst="rect">
            <a:avLst/>
          </a:prstGeom>
        </p:spPr>
      </p:pic>
      <p:pic>
        <p:nvPicPr>
          <p:cNvPr id="10" name="Picture 9">
            <a:extLst>
              <a:ext uri="{FF2B5EF4-FFF2-40B4-BE49-F238E27FC236}">
                <a16:creationId xmlns:a16="http://schemas.microsoft.com/office/drawing/2014/main" xmlns="" id="{30CCBD65-5A86-D84E-772C-406045161F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12681" flipH="1">
            <a:off x="318130" y="46898"/>
            <a:ext cx="943432" cy="1935655"/>
          </a:xfrm>
          <a:prstGeom prst="rect">
            <a:avLst/>
          </a:prstGeom>
        </p:spPr>
      </p:pic>
      <p:pic>
        <p:nvPicPr>
          <p:cNvPr id="11" name="Picture 10">
            <a:extLst>
              <a:ext uri="{FF2B5EF4-FFF2-40B4-BE49-F238E27FC236}">
                <a16:creationId xmlns:a16="http://schemas.microsoft.com/office/drawing/2014/main" xmlns="" id="{25175B55-C5B6-9287-EBC3-85453027B3B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299852">
            <a:off x="167812" y="2432585"/>
            <a:ext cx="3073042" cy="4782712"/>
          </a:xfrm>
          <a:prstGeom prst="rect">
            <a:avLst/>
          </a:prstGeom>
        </p:spPr>
      </p:pic>
      <p:pic>
        <p:nvPicPr>
          <p:cNvPr id="12" name="Picture 11">
            <a:extLst>
              <a:ext uri="{FF2B5EF4-FFF2-40B4-BE49-F238E27FC236}">
                <a16:creationId xmlns:a16="http://schemas.microsoft.com/office/drawing/2014/main" xmlns="" id="{AECFFB76-92E2-CA2F-055D-E65FAD95ED3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112933">
            <a:off x="1576830" y="-1397428"/>
            <a:ext cx="1921689" cy="3102833"/>
          </a:xfrm>
          <a:prstGeom prst="rect">
            <a:avLst/>
          </a:prstGeom>
        </p:spPr>
      </p:pic>
      <p:pic>
        <p:nvPicPr>
          <p:cNvPr id="13" name="Picture 12">
            <a:extLst>
              <a:ext uri="{FF2B5EF4-FFF2-40B4-BE49-F238E27FC236}">
                <a16:creationId xmlns:a16="http://schemas.microsoft.com/office/drawing/2014/main" xmlns="" id="{CF077F98-D20C-CFC3-50D7-41941F732CA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200358">
            <a:off x="8073984" y="-2074053"/>
            <a:ext cx="2397137" cy="4119794"/>
          </a:xfrm>
          <a:prstGeom prst="rect">
            <a:avLst/>
          </a:prstGeom>
        </p:spPr>
      </p:pic>
      <p:pic>
        <p:nvPicPr>
          <p:cNvPr id="14" name="Picture 2" descr="Káº¿t quáº£ hÃ¬nh áº£nh cho frame cloud cartoon">
            <a:extLst>
              <a:ext uri="{FF2B5EF4-FFF2-40B4-BE49-F238E27FC236}">
                <a16:creationId xmlns:a16="http://schemas.microsoft.com/office/drawing/2014/main" xmlns="" id="{CE2FDA19-BC12-E06B-9F86-2D556DC3AEA7}"/>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18927" y1="8621" x2="13277" y2="23276"/>
                        <a14:foregroundMark x1="3672" y1="32328" x2="62429" y2="87931"/>
                        <a14:foregroundMark x1="72316" y1="4741" x2="32768" y2="8190"/>
                        <a14:foregroundMark x1="32486" y1="9052" x2="21751" y2="24138"/>
                        <a14:foregroundMark x1="3107" y1="30603" x2="5932" y2="74138"/>
                        <a14:foregroundMark x1="4802" y1="77155" x2="33333" y2="65948"/>
                        <a14:foregroundMark x1="9322" y1="84483" x2="39831" y2="84914"/>
                        <a14:foregroundMark x1="30791" y1="90948" x2="47740" y2="94397"/>
                        <a14:foregroundMark x1="97458" y1="61638" x2="75141" y2="80172"/>
                        <a14:foregroundMark x1="75706" y1="9483" x2="94633" y2="43534"/>
                        <a14:foregroundMark x1="91525" y1="21121" x2="94350" y2="33621"/>
                        <a14:backgroundMark x1="84463" y1="5172" x2="94350" y2="10345"/>
                        <a14:backgroundMark x1="94350" y1="84483" x2="82768" y2="93103"/>
                        <a14:backgroundMark x1="7062" y1="91379" x2="15819" y2="95259"/>
                        <a14:backgroundMark x1="9887" y1="4310" x2="7062" y2="17241"/>
                        <a14:backgroundMark x1="847" y1="48707" x2="847" y2="53879"/>
                        <a14:backgroundMark x1="58475" y1="1293" x2="60169" y2="1724"/>
                      </a14:backgroundRemoval>
                    </a14:imgEffect>
                  </a14:imgLayer>
                </a14:imgProps>
              </a:ext>
              <a:ext uri="{28A0092B-C50C-407E-A947-70E740481C1C}">
                <a14:useLocalDpi xmlns:a14="http://schemas.microsoft.com/office/drawing/2010/main" val="0"/>
              </a:ext>
            </a:extLst>
          </a:blip>
          <a:srcRect/>
          <a:stretch>
            <a:fillRect/>
          </a:stretch>
        </p:blipFill>
        <p:spPr bwMode="auto">
          <a:xfrm>
            <a:off x="3653870" y="280265"/>
            <a:ext cx="4956730" cy="29961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xmlns="" id="{51CC153E-F698-151A-9AE7-ECC08ED0422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1213149">
            <a:off x="7612986" y="3210735"/>
            <a:ext cx="1393654" cy="2318590"/>
          </a:xfrm>
          <a:prstGeom prst="rect">
            <a:avLst/>
          </a:prstGeom>
        </p:spPr>
      </p:pic>
      <p:pic>
        <p:nvPicPr>
          <p:cNvPr id="16" name="Picture 10" descr="C:\Users\ADMIN\Desktop\Tai nguyen thiet ke tro choi\Angry birds epic birds\1505573783630 (2).png">
            <a:hlinkClick r:id="rId15" action="ppaction://hlinksldjump"/>
            <a:extLst>
              <a:ext uri="{FF2B5EF4-FFF2-40B4-BE49-F238E27FC236}">
                <a16:creationId xmlns:a16="http://schemas.microsoft.com/office/drawing/2014/main" xmlns="" id="{DFD1F846-3F74-5B99-F112-898EA12D9030}"/>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535925" y="3538423"/>
            <a:ext cx="1152193" cy="70091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AB1EFC70-988E-B0D5-3A0D-FD32F5296F34}"/>
              </a:ext>
            </a:extLst>
          </p:cNvPr>
          <p:cNvSpPr txBox="1"/>
          <p:nvPr/>
        </p:nvSpPr>
        <p:spPr>
          <a:xfrm>
            <a:off x="4198317" y="1362846"/>
            <a:ext cx="4009944" cy="769441"/>
          </a:xfrm>
          <a:prstGeom prst="rect">
            <a:avLst/>
          </a:prstGeom>
          <a:noFill/>
        </p:spPr>
        <p:txBody>
          <a:bodyPr wrap="none" rtlCol="0">
            <a:spAutoFit/>
          </a:bodyPr>
          <a:lstStyle/>
          <a:p>
            <a:r>
              <a:rPr lang="en-US" sz="4400" b="1" dirty="0">
                <a:solidFill>
                  <a:srgbClr val="002060"/>
                </a:solidFill>
                <a:latin typeface="UTM Avo" panose="02040603050506020204" pitchFamily="18"/>
                <a:cs typeface="Arial" panose="020B0604020202020204" pitchFamily="34" charset="0"/>
              </a:rPr>
              <a:t>BAY LÊN NÀO</a:t>
            </a:r>
          </a:p>
        </p:txBody>
      </p:sp>
      <p:pic>
        <p:nvPicPr>
          <p:cNvPr id="18" name="Nhac Gunbound">
            <a:hlinkClick r:id="" action="ppaction://media"/>
            <a:extLst>
              <a:ext uri="{FF2B5EF4-FFF2-40B4-BE49-F238E27FC236}">
                <a16:creationId xmlns:a16="http://schemas.microsoft.com/office/drawing/2014/main" xmlns="" id="{716B7FC4-39FC-0916-1D27-47184A3AB4CD}"/>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603516" y="5981700"/>
            <a:ext cx="609600" cy="609600"/>
          </a:xfrm>
          <a:prstGeom prst="rect">
            <a:avLst/>
          </a:prstGeom>
        </p:spPr>
      </p:pic>
      <p:pic>
        <p:nvPicPr>
          <p:cNvPr id="19" name="Picture 18" descr="Logo, company name&#10;&#10;Description automatically generated">
            <a:extLst>
              <a:ext uri="{FF2B5EF4-FFF2-40B4-BE49-F238E27FC236}">
                <a16:creationId xmlns:a16="http://schemas.microsoft.com/office/drawing/2014/main" xmlns="" id="{81E1B308-69E4-B7BC-6E09-1FB5F0C8E24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0" y="1"/>
            <a:ext cx="614541" cy="685800"/>
          </a:xfrm>
          <a:prstGeom prst="rect">
            <a:avLst/>
          </a:prstGeom>
        </p:spPr>
      </p:pic>
    </p:spTree>
    <p:extLst>
      <p:ext uri="{BB962C8B-B14F-4D97-AF65-F5344CB8AC3E}">
        <p14:creationId xmlns:p14="http://schemas.microsoft.com/office/powerpoint/2010/main" val="912449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42"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10">
                <p:cTn id="21" repeatCount="indefinite" fill="hold" display="0">
                  <p:stCondLst>
                    <p:cond delay="indefinite"/>
                  </p:stCondLst>
                  <p:endCondLst>
                    <p:cond evt="onStopAudio" delay="0">
                      <p:tgtEl>
                        <p:sldTgt/>
                      </p:tgtEl>
                    </p:cond>
                  </p:endCondLst>
                </p:cTn>
                <p:tgtEl>
                  <p:spTgt spid="18"/>
                </p:tgtEl>
              </p:cMediaNode>
            </p:audio>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agon 2">
            <a:hlinkClick r:id="rId3" action="ppaction://hlinksldjump"/>
            <a:extLst>
              <a:ext uri="{FF2B5EF4-FFF2-40B4-BE49-F238E27FC236}">
                <a16:creationId xmlns:a16="http://schemas.microsoft.com/office/drawing/2014/main" xmlns="" id="{617A4D19-A6BC-A3E8-323F-A2AE616E16C9}"/>
              </a:ext>
            </a:extLst>
          </p:cNvPr>
          <p:cNvSpPr/>
          <p:nvPr/>
        </p:nvSpPr>
        <p:spPr>
          <a:xfrm>
            <a:off x="10098958" y="209550"/>
            <a:ext cx="1892555" cy="462479"/>
          </a:xfrm>
          <a:prstGeom prst="homePlate">
            <a:avLst>
              <a:gd name="adj" fmla="val 142903"/>
            </a:avLst>
          </a:prstGeom>
          <a:solidFill>
            <a:schemeClr val="accent2">
              <a:lumMod val="40000"/>
              <a:lumOff val="6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ysClr val="windowText" lastClr="000000"/>
                </a:solidFill>
                <a:latin typeface="UTM Avo" panose="02040603050506020204" pitchFamily="18" charset="0"/>
              </a:rPr>
              <a:t>Tiếp</a:t>
            </a:r>
            <a:r>
              <a:rPr lang="en-US" sz="2400" b="1" dirty="0">
                <a:solidFill>
                  <a:sysClr val="windowText" lastClr="000000"/>
                </a:solidFill>
                <a:latin typeface="UTM Avo" panose="02040603050506020204" pitchFamily="18" charset="0"/>
              </a:rPr>
              <a:t> </a:t>
            </a:r>
            <a:r>
              <a:rPr lang="en-US" sz="2400" b="1" dirty="0" err="1">
                <a:solidFill>
                  <a:sysClr val="windowText" lastClr="000000"/>
                </a:solidFill>
                <a:latin typeface="UTM Avo" panose="02040603050506020204" pitchFamily="18" charset="0"/>
              </a:rPr>
              <a:t>tục</a:t>
            </a:r>
            <a:endParaRPr lang="en-US" sz="2400" b="1" dirty="0">
              <a:solidFill>
                <a:sysClr val="windowText" lastClr="000000"/>
              </a:solidFill>
              <a:latin typeface="UTM Avo" panose="02040603050506020204" pitchFamily="18" charset="0"/>
            </a:endParaRPr>
          </a:p>
        </p:txBody>
      </p:sp>
      <p:pic>
        <p:nvPicPr>
          <p:cNvPr id="5" name="Picture 4">
            <a:extLst>
              <a:ext uri="{FF2B5EF4-FFF2-40B4-BE49-F238E27FC236}">
                <a16:creationId xmlns:a16="http://schemas.microsoft.com/office/drawing/2014/main" xmlns="" id="{BAEEDE4B-D08C-0DB3-A923-0C5ED55192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3031" y="1815762"/>
            <a:ext cx="1702671" cy="3424431"/>
          </a:xfrm>
          <a:prstGeom prst="rect">
            <a:avLst/>
          </a:prstGeom>
        </p:spPr>
      </p:pic>
      <p:pic>
        <p:nvPicPr>
          <p:cNvPr id="7" name="Picture 6">
            <a:extLst>
              <a:ext uri="{FF2B5EF4-FFF2-40B4-BE49-F238E27FC236}">
                <a16:creationId xmlns:a16="http://schemas.microsoft.com/office/drawing/2014/main" xmlns="" id="{F7489EF1-A6BC-E1FC-4C8D-811748749E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8802" y="685801"/>
            <a:ext cx="2175133" cy="3385256"/>
          </a:xfrm>
          <a:prstGeom prst="rect">
            <a:avLst/>
          </a:prstGeom>
        </p:spPr>
      </p:pic>
      <p:pic>
        <p:nvPicPr>
          <p:cNvPr id="8" name="Picture 7">
            <a:extLst>
              <a:ext uri="{FF2B5EF4-FFF2-40B4-BE49-F238E27FC236}">
                <a16:creationId xmlns:a16="http://schemas.microsoft.com/office/drawing/2014/main" xmlns="" id="{C8FEA3D4-E2C5-9FBD-2517-05E95A08BC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67133" y="2955681"/>
            <a:ext cx="1921689" cy="3102833"/>
          </a:xfrm>
          <a:prstGeom prst="rect">
            <a:avLst/>
          </a:prstGeom>
        </p:spPr>
      </p:pic>
      <p:pic>
        <p:nvPicPr>
          <p:cNvPr id="9" name="Picture 8">
            <a:extLst>
              <a:ext uri="{FF2B5EF4-FFF2-40B4-BE49-F238E27FC236}">
                <a16:creationId xmlns:a16="http://schemas.microsoft.com/office/drawing/2014/main" xmlns="" id="{71322FCD-36EB-9DB0-EC9B-5A2E3996C1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62062" y="685801"/>
            <a:ext cx="1934848" cy="3325290"/>
          </a:xfrm>
          <a:prstGeom prst="rect">
            <a:avLst/>
          </a:prstGeom>
        </p:spPr>
      </p:pic>
      <p:pic>
        <p:nvPicPr>
          <p:cNvPr id="10" name="Picture 9">
            <a:extLst>
              <a:ext uri="{FF2B5EF4-FFF2-40B4-BE49-F238E27FC236}">
                <a16:creationId xmlns:a16="http://schemas.microsoft.com/office/drawing/2014/main" xmlns="" id="{34C5821F-FADC-F34A-FC05-5C237E4D1A5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29482" y="2426512"/>
            <a:ext cx="1892555" cy="3148600"/>
          </a:xfrm>
          <a:prstGeom prst="rect">
            <a:avLst/>
          </a:prstGeom>
        </p:spPr>
      </p:pic>
      <p:sp>
        <p:nvSpPr>
          <p:cNvPr id="12" name="Rounded Rectangle 11">
            <a:hlinkClick r:id="rId9" action="ppaction://hlinksldjump"/>
            <a:extLst>
              <a:ext uri="{FF2B5EF4-FFF2-40B4-BE49-F238E27FC236}">
                <a16:creationId xmlns:a16="http://schemas.microsoft.com/office/drawing/2014/main" xmlns="" id="{B197D734-172C-3415-9E17-82542F2EE854}"/>
              </a:ext>
            </a:extLst>
          </p:cNvPr>
          <p:cNvSpPr/>
          <p:nvPr/>
        </p:nvSpPr>
        <p:spPr>
          <a:xfrm>
            <a:off x="1506888" y="5251089"/>
            <a:ext cx="1396181" cy="435428"/>
          </a:xfrm>
          <a:prstGeom prst="roundRect">
            <a:avLst/>
          </a:prstGeom>
          <a:solidFill>
            <a:schemeClr val="accent2">
              <a:lumMod val="40000"/>
              <a:lumOff val="6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ysClr val="windowText" lastClr="000000"/>
                </a:solidFill>
                <a:latin typeface="UTM Avo" panose="02040603050506020204" pitchFamily="18" charset="0"/>
              </a:rPr>
              <a:t>Tê</a:t>
            </a:r>
            <a:r>
              <a:rPr lang="en-US" sz="2400" b="1" dirty="0">
                <a:solidFill>
                  <a:sysClr val="windowText" lastClr="000000"/>
                </a:solidFill>
                <a:latin typeface="UTM Avo" panose="02040603050506020204" pitchFamily="18" charset="0"/>
              </a:rPr>
              <a:t> </a:t>
            </a:r>
            <a:r>
              <a:rPr lang="en-US" sz="2400" b="1" dirty="0" err="1">
                <a:solidFill>
                  <a:sysClr val="windowText" lastClr="000000"/>
                </a:solidFill>
                <a:latin typeface="UTM Avo" panose="02040603050506020204" pitchFamily="18" charset="0"/>
              </a:rPr>
              <a:t>giác</a:t>
            </a:r>
            <a:endParaRPr lang="en-US" sz="2400" b="1" dirty="0">
              <a:solidFill>
                <a:sysClr val="windowText" lastClr="000000"/>
              </a:solidFill>
              <a:latin typeface="UTM Avo" panose="02040603050506020204" pitchFamily="18" charset="0"/>
            </a:endParaRPr>
          </a:p>
        </p:txBody>
      </p:sp>
      <p:sp>
        <p:nvSpPr>
          <p:cNvPr id="14" name="Rounded Rectangle 13">
            <a:hlinkClick r:id="rId10" action="ppaction://hlinksldjump"/>
            <a:extLst>
              <a:ext uri="{FF2B5EF4-FFF2-40B4-BE49-F238E27FC236}">
                <a16:creationId xmlns:a16="http://schemas.microsoft.com/office/drawing/2014/main" xmlns="" id="{F0ABEC3B-0619-721E-EA39-1B4DE5F79503}"/>
              </a:ext>
            </a:extLst>
          </p:cNvPr>
          <p:cNvSpPr/>
          <p:nvPr/>
        </p:nvSpPr>
        <p:spPr>
          <a:xfrm>
            <a:off x="4093821" y="4071670"/>
            <a:ext cx="828561" cy="435428"/>
          </a:xfrm>
          <a:prstGeom prst="roundRect">
            <a:avLst/>
          </a:prstGeom>
          <a:solidFill>
            <a:schemeClr val="accent2">
              <a:lumMod val="40000"/>
              <a:lumOff val="6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ysClr val="windowText" lastClr="000000"/>
                </a:solidFill>
                <a:latin typeface="UTM Avo" panose="02040603050506020204" pitchFamily="18" charset="0"/>
              </a:rPr>
              <a:t>Hổ</a:t>
            </a:r>
            <a:endParaRPr lang="en-US" sz="2400" b="1" dirty="0">
              <a:solidFill>
                <a:sysClr val="windowText" lastClr="000000"/>
              </a:solidFill>
              <a:latin typeface="UTM Avo" panose="02040603050506020204" pitchFamily="18" charset="0"/>
            </a:endParaRPr>
          </a:p>
        </p:txBody>
      </p:sp>
      <p:sp>
        <p:nvSpPr>
          <p:cNvPr id="15" name="Rounded Rectangle 14">
            <a:hlinkClick r:id="rId11" action="ppaction://hlinksldjump"/>
            <a:extLst>
              <a:ext uri="{FF2B5EF4-FFF2-40B4-BE49-F238E27FC236}">
                <a16:creationId xmlns:a16="http://schemas.microsoft.com/office/drawing/2014/main" xmlns="" id="{07D889BC-349D-240C-FE64-5A23E6562067}"/>
              </a:ext>
            </a:extLst>
          </p:cNvPr>
          <p:cNvSpPr/>
          <p:nvPr/>
        </p:nvSpPr>
        <p:spPr>
          <a:xfrm>
            <a:off x="5913696" y="6034529"/>
            <a:ext cx="828561" cy="435428"/>
          </a:xfrm>
          <a:prstGeom prst="roundRect">
            <a:avLst/>
          </a:prstGeom>
          <a:solidFill>
            <a:schemeClr val="accent2">
              <a:lumMod val="40000"/>
              <a:lumOff val="6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ysClr val="windowText" lastClr="000000"/>
                </a:solidFill>
                <a:latin typeface="UTM Avo" panose="02040603050506020204" pitchFamily="18" charset="0"/>
              </a:rPr>
              <a:t>Voi</a:t>
            </a:r>
            <a:endParaRPr lang="en-US" sz="2400" b="1" dirty="0">
              <a:solidFill>
                <a:sysClr val="windowText" lastClr="000000"/>
              </a:solidFill>
              <a:latin typeface="UTM Avo" panose="02040603050506020204" pitchFamily="18" charset="0"/>
            </a:endParaRPr>
          </a:p>
        </p:txBody>
      </p:sp>
      <p:sp>
        <p:nvSpPr>
          <p:cNvPr id="16" name="Rounded Rectangle 15">
            <a:hlinkClick r:id="rId12" action="ppaction://hlinksldjump"/>
            <a:extLst>
              <a:ext uri="{FF2B5EF4-FFF2-40B4-BE49-F238E27FC236}">
                <a16:creationId xmlns:a16="http://schemas.microsoft.com/office/drawing/2014/main" xmlns="" id="{8F5AA165-71B1-D413-E44A-093CAA043BDC}"/>
              </a:ext>
            </a:extLst>
          </p:cNvPr>
          <p:cNvSpPr/>
          <p:nvPr/>
        </p:nvSpPr>
        <p:spPr>
          <a:xfrm>
            <a:off x="7694507" y="3979228"/>
            <a:ext cx="1142923" cy="435428"/>
          </a:xfrm>
          <a:prstGeom prst="roundRect">
            <a:avLst/>
          </a:prstGeom>
          <a:solidFill>
            <a:schemeClr val="accent2">
              <a:lumMod val="40000"/>
              <a:lumOff val="6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ysClr val="windowText" lastClr="000000"/>
                </a:solidFill>
                <a:latin typeface="UTM Avo" panose="02040603050506020204" pitchFamily="18" charset="0"/>
              </a:rPr>
              <a:t>Sư</a:t>
            </a:r>
            <a:r>
              <a:rPr lang="en-US" sz="2400" b="1" dirty="0">
                <a:solidFill>
                  <a:sysClr val="windowText" lastClr="000000"/>
                </a:solidFill>
                <a:latin typeface="UTM Avo" panose="02040603050506020204" pitchFamily="18" charset="0"/>
              </a:rPr>
              <a:t> </a:t>
            </a:r>
            <a:r>
              <a:rPr lang="en-US" sz="2400" b="1" dirty="0" err="1">
                <a:solidFill>
                  <a:sysClr val="windowText" lastClr="000000"/>
                </a:solidFill>
                <a:latin typeface="UTM Avo" panose="02040603050506020204" pitchFamily="18" charset="0"/>
              </a:rPr>
              <a:t>tử</a:t>
            </a:r>
            <a:endParaRPr lang="en-US" sz="2400" b="1" dirty="0">
              <a:solidFill>
                <a:sysClr val="windowText" lastClr="000000"/>
              </a:solidFill>
              <a:latin typeface="UTM Avo" panose="02040603050506020204" pitchFamily="18" charset="0"/>
            </a:endParaRPr>
          </a:p>
        </p:txBody>
      </p:sp>
      <p:sp>
        <p:nvSpPr>
          <p:cNvPr id="17" name="Rounded Rectangle 16">
            <a:hlinkClick r:id="rId13" action="ppaction://hlinksldjump"/>
            <a:extLst>
              <a:ext uri="{FF2B5EF4-FFF2-40B4-BE49-F238E27FC236}">
                <a16:creationId xmlns:a16="http://schemas.microsoft.com/office/drawing/2014/main" xmlns="" id="{CCFE4602-38E6-2C1E-D97B-A9B4772E3DD9}"/>
              </a:ext>
            </a:extLst>
          </p:cNvPr>
          <p:cNvSpPr/>
          <p:nvPr/>
        </p:nvSpPr>
        <p:spPr>
          <a:xfrm>
            <a:off x="8947387" y="5599101"/>
            <a:ext cx="2256744" cy="435428"/>
          </a:xfrm>
          <a:prstGeom prst="roundRect">
            <a:avLst/>
          </a:prstGeom>
          <a:solidFill>
            <a:schemeClr val="accent2">
              <a:lumMod val="40000"/>
              <a:lumOff val="6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ysClr val="windowText" lastClr="000000"/>
                </a:solidFill>
                <a:latin typeface="UTM Avo" panose="02040603050506020204" pitchFamily="18" charset="0"/>
              </a:rPr>
              <a:t>Hươu</a:t>
            </a:r>
            <a:r>
              <a:rPr lang="en-US" sz="2200" b="1" dirty="0">
                <a:solidFill>
                  <a:sysClr val="windowText" lastClr="000000"/>
                </a:solidFill>
                <a:latin typeface="UTM Avo" panose="02040603050506020204" pitchFamily="18" charset="0"/>
              </a:rPr>
              <a:t> </a:t>
            </a:r>
            <a:r>
              <a:rPr lang="en-US" sz="2200" b="1" dirty="0" err="1">
                <a:solidFill>
                  <a:sysClr val="windowText" lastClr="000000"/>
                </a:solidFill>
                <a:latin typeface="UTM Avo" panose="02040603050506020204" pitchFamily="18" charset="0"/>
              </a:rPr>
              <a:t>cao</a:t>
            </a:r>
            <a:r>
              <a:rPr lang="en-US" sz="2200" b="1" dirty="0">
                <a:solidFill>
                  <a:sysClr val="windowText" lastClr="000000"/>
                </a:solidFill>
                <a:latin typeface="UTM Avo" panose="02040603050506020204" pitchFamily="18" charset="0"/>
              </a:rPr>
              <a:t> </a:t>
            </a:r>
            <a:r>
              <a:rPr lang="en-US" sz="2200" b="1" dirty="0" err="1">
                <a:solidFill>
                  <a:sysClr val="windowText" lastClr="000000"/>
                </a:solidFill>
                <a:latin typeface="UTM Avo" panose="02040603050506020204" pitchFamily="18" charset="0"/>
              </a:rPr>
              <a:t>cổ</a:t>
            </a:r>
            <a:endParaRPr lang="en-US" sz="2200" b="1" dirty="0">
              <a:solidFill>
                <a:sysClr val="windowText" lastClr="000000"/>
              </a:solidFill>
              <a:latin typeface="UTM Avo" panose="02040603050506020204" pitchFamily="18" charset="0"/>
            </a:endParaRPr>
          </a:p>
        </p:txBody>
      </p:sp>
      <p:pic>
        <p:nvPicPr>
          <p:cNvPr id="18" name="Picture 17" descr="Logo, company name&#10;&#10;Description automatically generated">
            <a:extLst>
              <a:ext uri="{FF2B5EF4-FFF2-40B4-BE49-F238E27FC236}">
                <a16:creationId xmlns:a16="http://schemas.microsoft.com/office/drawing/2014/main" xmlns="" id="{C93FCC4E-7CD0-B98A-B944-EF5437106B1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1"/>
            <a:ext cx="614541" cy="685800"/>
          </a:xfrm>
          <a:prstGeom prst="rect">
            <a:avLst/>
          </a:prstGeom>
        </p:spPr>
      </p:pic>
    </p:spTree>
    <p:extLst>
      <p:ext uri="{BB962C8B-B14F-4D97-AF65-F5344CB8AC3E}">
        <p14:creationId xmlns:p14="http://schemas.microsoft.com/office/powerpoint/2010/main" val="657534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8"/>
                                        </p:tgtEl>
                                        <p:attrNameLst>
                                          <p:attrName>r</p:attrName>
                                        </p:attrNameLst>
                                      </p:cBhvr>
                                    </p:animRot>
                                    <p:animRot by="-240000">
                                      <p:cBhvr>
                                        <p:cTn id="19" dur="600" fill="hold">
                                          <p:stCondLst>
                                            <p:cond delay="600"/>
                                          </p:stCondLst>
                                        </p:cTn>
                                        <p:tgtEl>
                                          <p:spTgt spid="8"/>
                                        </p:tgtEl>
                                        <p:attrNameLst>
                                          <p:attrName>r</p:attrName>
                                        </p:attrNameLst>
                                      </p:cBhvr>
                                    </p:animRot>
                                    <p:animRot by="240000">
                                      <p:cBhvr>
                                        <p:cTn id="20" dur="600" fill="hold">
                                          <p:stCondLst>
                                            <p:cond delay="1200"/>
                                          </p:stCondLst>
                                        </p:cTn>
                                        <p:tgtEl>
                                          <p:spTgt spid="8"/>
                                        </p:tgtEl>
                                        <p:attrNameLst>
                                          <p:attrName>r</p:attrName>
                                        </p:attrNameLst>
                                      </p:cBhvr>
                                    </p:animRot>
                                    <p:animRot by="-240000">
                                      <p:cBhvr>
                                        <p:cTn id="21" dur="600" fill="hold">
                                          <p:stCondLst>
                                            <p:cond delay="1800"/>
                                          </p:stCondLst>
                                        </p:cTn>
                                        <p:tgtEl>
                                          <p:spTgt spid="8"/>
                                        </p:tgtEl>
                                        <p:attrNameLst>
                                          <p:attrName>r</p:attrName>
                                        </p:attrNameLst>
                                      </p:cBhvr>
                                    </p:animRot>
                                    <p:animRot by="120000">
                                      <p:cBhvr>
                                        <p:cTn id="22" dur="600" fill="hold">
                                          <p:stCondLst>
                                            <p:cond delay="2400"/>
                                          </p:stCondLst>
                                        </p:cTn>
                                        <p:tgtEl>
                                          <p:spTgt spid="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9"/>
                                        </p:tgtEl>
                                        <p:attrNameLst>
                                          <p:attrName>r</p:attrName>
                                        </p:attrNameLst>
                                      </p:cBhvr>
                                    </p:animRot>
                                    <p:animRot by="-240000">
                                      <p:cBhvr>
                                        <p:cTn id="25" dur="600" fill="hold">
                                          <p:stCondLst>
                                            <p:cond delay="600"/>
                                          </p:stCondLst>
                                        </p:cTn>
                                        <p:tgtEl>
                                          <p:spTgt spid="9"/>
                                        </p:tgtEl>
                                        <p:attrNameLst>
                                          <p:attrName>r</p:attrName>
                                        </p:attrNameLst>
                                      </p:cBhvr>
                                    </p:animRot>
                                    <p:animRot by="240000">
                                      <p:cBhvr>
                                        <p:cTn id="26" dur="600" fill="hold">
                                          <p:stCondLst>
                                            <p:cond delay="1200"/>
                                          </p:stCondLst>
                                        </p:cTn>
                                        <p:tgtEl>
                                          <p:spTgt spid="9"/>
                                        </p:tgtEl>
                                        <p:attrNameLst>
                                          <p:attrName>r</p:attrName>
                                        </p:attrNameLst>
                                      </p:cBhvr>
                                    </p:animRot>
                                    <p:animRot by="-240000">
                                      <p:cBhvr>
                                        <p:cTn id="27" dur="600" fill="hold">
                                          <p:stCondLst>
                                            <p:cond delay="1800"/>
                                          </p:stCondLst>
                                        </p:cTn>
                                        <p:tgtEl>
                                          <p:spTgt spid="9"/>
                                        </p:tgtEl>
                                        <p:attrNameLst>
                                          <p:attrName>r</p:attrName>
                                        </p:attrNameLst>
                                      </p:cBhvr>
                                    </p:animRot>
                                    <p:animRot by="120000">
                                      <p:cBhvr>
                                        <p:cTn id="28" dur="600" fill="hold">
                                          <p:stCondLst>
                                            <p:cond delay="2400"/>
                                          </p:stCondLst>
                                        </p:cTn>
                                        <p:tgtEl>
                                          <p:spTgt spid="9"/>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10"/>
                                        </p:tgtEl>
                                        <p:attrNameLst>
                                          <p:attrName>r</p:attrName>
                                        </p:attrNameLst>
                                      </p:cBhvr>
                                    </p:animRot>
                                    <p:animRot by="-240000">
                                      <p:cBhvr>
                                        <p:cTn id="31" dur="600" fill="hold">
                                          <p:stCondLst>
                                            <p:cond delay="600"/>
                                          </p:stCondLst>
                                        </p:cTn>
                                        <p:tgtEl>
                                          <p:spTgt spid="10"/>
                                        </p:tgtEl>
                                        <p:attrNameLst>
                                          <p:attrName>r</p:attrName>
                                        </p:attrNameLst>
                                      </p:cBhvr>
                                    </p:animRot>
                                    <p:animRot by="240000">
                                      <p:cBhvr>
                                        <p:cTn id="32" dur="600" fill="hold">
                                          <p:stCondLst>
                                            <p:cond delay="1200"/>
                                          </p:stCondLst>
                                        </p:cTn>
                                        <p:tgtEl>
                                          <p:spTgt spid="10"/>
                                        </p:tgtEl>
                                        <p:attrNameLst>
                                          <p:attrName>r</p:attrName>
                                        </p:attrNameLst>
                                      </p:cBhvr>
                                    </p:animRot>
                                    <p:animRot by="-240000">
                                      <p:cBhvr>
                                        <p:cTn id="33" dur="600" fill="hold">
                                          <p:stCondLst>
                                            <p:cond delay="1800"/>
                                          </p:stCondLst>
                                        </p:cTn>
                                        <p:tgtEl>
                                          <p:spTgt spid="10"/>
                                        </p:tgtEl>
                                        <p:attrNameLst>
                                          <p:attrName>r</p:attrName>
                                        </p:attrNameLst>
                                      </p:cBhvr>
                                    </p:animRot>
                                    <p:animRot by="120000">
                                      <p:cBhvr>
                                        <p:cTn id="34" dur="600" fill="hold">
                                          <p:stCondLst>
                                            <p:cond delay="24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64" presetClass="path" presetSubtype="0" accel="50000" decel="50000" fill="hold" nodeType="clickEffect">
                                  <p:stCondLst>
                                    <p:cond delay="0"/>
                                  </p:stCondLst>
                                  <p:childTnLst>
                                    <p:animMotion origin="layout" path="M 1.25E-6 -1.85185E-6 L -0.00234 -0.78819 " pathEditMode="relative" rAng="0" ptsTypes="AA">
                                      <p:cBhvr>
                                        <p:cTn id="39" dur="8000" fill="hold"/>
                                        <p:tgtEl>
                                          <p:spTgt spid="5"/>
                                        </p:tgtEl>
                                        <p:attrNameLst>
                                          <p:attrName>ppt_x</p:attrName>
                                          <p:attrName>ppt_y</p:attrName>
                                        </p:attrNameLst>
                                      </p:cBhvr>
                                      <p:rCtr x="-117" y="-39421"/>
                                    </p:animMotion>
                                  </p:child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64" presetClass="path" presetSubtype="0" accel="50000" decel="50000" fill="hold" nodeType="clickEffect">
                                  <p:stCondLst>
                                    <p:cond delay="0"/>
                                  </p:stCondLst>
                                  <p:childTnLst>
                                    <p:animMotion origin="layout" path="M -4.79167E-6 7.40741E-7 L -0.01445 -0.7382 " pathEditMode="relative" rAng="0" ptsTypes="AA">
                                      <p:cBhvr>
                                        <p:cTn id="44" dur="8000" fill="hold"/>
                                        <p:tgtEl>
                                          <p:spTgt spid="7"/>
                                        </p:tgtEl>
                                        <p:attrNameLst>
                                          <p:attrName>ppt_x</p:attrName>
                                          <p:attrName>ppt_y</p:attrName>
                                        </p:attrNameLst>
                                      </p:cBhvr>
                                      <p:rCtr x="-729" y="-36898"/>
                                    </p:animMotion>
                                  </p:childTnLst>
                                </p:cTn>
                              </p:par>
                            </p:childTnLst>
                          </p:cTn>
                        </p:par>
                      </p:childTnLst>
                    </p:cTn>
                  </p:par>
                </p:childTnLst>
              </p:cTn>
              <p:nextCondLst>
                <p:cond evt="onClick" delay="0">
                  <p:tgtEl>
                    <p:spTgt spid="7"/>
                  </p:tgtEl>
                </p:cond>
              </p:nextCondLst>
            </p:seq>
            <p:seq concurrent="1" nextAc="seek">
              <p:cTn id="45" restart="whenNotActive" fill="hold" evtFilter="cancelBubble" nodeType="interactiveSeq">
                <p:stCondLst>
                  <p:cond evt="onClick" delay="0">
                    <p:tgtEl>
                      <p:spTgt spid="8"/>
                    </p:tgtEl>
                  </p:cond>
                </p:stCondLst>
                <p:endSync evt="end" delay="0">
                  <p:rtn val="all"/>
                </p:endSync>
                <p:childTnLst>
                  <p:par>
                    <p:cTn id="46" fill="hold">
                      <p:stCondLst>
                        <p:cond delay="0"/>
                      </p:stCondLst>
                      <p:childTnLst>
                        <p:par>
                          <p:cTn id="47" fill="hold">
                            <p:stCondLst>
                              <p:cond delay="0"/>
                            </p:stCondLst>
                            <p:childTnLst>
                              <p:par>
                                <p:cTn id="48" presetID="64" presetClass="path" presetSubtype="0" accel="50000" decel="50000" fill="hold" nodeType="clickEffect">
                                  <p:stCondLst>
                                    <p:cond delay="0"/>
                                  </p:stCondLst>
                                  <p:childTnLst>
                                    <p:animMotion origin="layout" path="M -4.16667E-7 4.07407E-6 L -0.00547 -0.99213 " pathEditMode="relative" rAng="0" ptsTypes="AA">
                                      <p:cBhvr>
                                        <p:cTn id="49" dur="7000" fill="hold"/>
                                        <p:tgtEl>
                                          <p:spTgt spid="8"/>
                                        </p:tgtEl>
                                        <p:attrNameLst>
                                          <p:attrName>ppt_x</p:attrName>
                                          <p:attrName>ppt_y</p:attrName>
                                        </p:attrNameLst>
                                      </p:cBhvr>
                                      <p:rCtr x="-273" y="-49606"/>
                                    </p:animMotion>
                                  </p:childTnLst>
                                </p:cTn>
                              </p:par>
                            </p:childTnLst>
                          </p:cTn>
                        </p:par>
                      </p:childTnLst>
                    </p:cTn>
                  </p:par>
                </p:childTnLst>
              </p:cTn>
              <p:nextCondLst>
                <p:cond evt="onClick" delay="0">
                  <p:tgtEl>
                    <p:spTgt spid="8"/>
                  </p:tgtEl>
                </p:cond>
              </p:nextCondLst>
            </p:seq>
            <p:seq concurrent="1" nextAc="seek">
              <p:cTn id="50" restart="whenNotActive" fill="hold" evtFilter="cancelBubble" nodeType="interactiveSeq">
                <p:stCondLst>
                  <p:cond evt="onClick" delay="0">
                    <p:tgtEl>
                      <p:spTgt spid="9"/>
                    </p:tgtEl>
                  </p:cond>
                </p:stCondLst>
                <p:endSync evt="end" delay="0">
                  <p:rtn val="all"/>
                </p:endSync>
                <p:childTnLst>
                  <p:par>
                    <p:cTn id="51" fill="hold">
                      <p:stCondLst>
                        <p:cond delay="0"/>
                      </p:stCondLst>
                      <p:childTnLst>
                        <p:par>
                          <p:cTn id="52" fill="hold">
                            <p:stCondLst>
                              <p:cond delay="0"/>
                            </p:stCondLst>
                            <p:childTnLst>
                              <p:par>
                                <p:cTn id="53" presetID="64" presetClass="path" presetSubtype="0" accel="50000" decel="50000" fill="hold" nodeType="clickEffect">
                                  <p:stCondLst>
                                    <p:cond delay="0"/>
                                  </p:stCondLst>
                                  <p:childTnLst>
                                    <p:animMotion origin="layout" path="M 0 -1.11111E-6 L -0.00651 -0.74768 " pathEditMode="relative" rAng="0" ptsTypes="AA">
                                      <p:cBhvr>
                                        <p:cTn id="54" dur="8000" fill="hold"/>
                                        <p:tgtEl>
                                          <p:spTgt spid="9"/>
                                        </p:tgtEl>
                                        <p:attrNameLst>
                                          <p:attrName>ppt_x</p:attrName>
                                          <p:attrName>ppt_y</p:attrName>
                                        </p:attrNameLst>
                                      </p:cBhvr>
                                      <p:rCtr x="-326" y="-37384"/>
                                    </p:animMotion>
                                  </p:childTnLst>
                                </p:cTn>
                              </p:par>
                            </p:childTnLst>
                          </p:cTn>
                        </p:par>
                      </p:childTnLst>
                    </p:cTn>
                  </p:par>
                </p:childTnLst>
              </p:cTn>
              <p:nextCondLst>
                <p:cond evt="onClick" delay="0">
                  <p:tgtEl>
                    <p:spTgt spid="9"/>
                  </p:tgtEl>
                </p:cond>
              </p:nextCondLst>
            </p:seq>
            <p:seq concurrent="1" nextAc="seek">
              <p:cTn id="55" restart="whenNotActive" fill="hold" evtFilter="cancelBubble" nodeType="interactiveSeq">
                <p:stCondLst>
                  <p:cond evt="onClick" delay="0">
                    <p:tgtEl>
                      <p:spTgt spid="10"/>
                    </p:tgtEl>
                  </p:cond>
                </p:stCondLst>
                <p:endSync evt="end" delay="0">
                  <p:rtn val="all"/>
                </p:endSync>
                <p:childTnLst>
                  <p:par>
                    <p:cTn id="56" fill="hold">
                      <p:stCondLst>
                        <p:cond delay="0"/>
                      </p:stCondLst>
                      <p:childTnLst>
                        <p:par>
                          <p:cTn id="57" fill="hold">
                            <p:stCondLst>
                              <p:cond delay="0"/>
                            </p:stCondLst>
                            <p:childTnLst>
                              <p:par>
                                <p:cTn id="58" presetID="64" presetClass="path" presetSubtype="0" accel="50000" decel="50000" fill="hold" nodeType="clickEffect">
                                  <p:stCondLst>
                                    <p:cond delay="0"/>
                                  </p:stCondLst>
                                  <p:childTnLst>
                                    <p:animMotion origin="layout" path="M -2.29167E-6 -3.33333E-6 L -0.00104 -0.96828 " pathEditMode="relative" rAng="0" ptsTypes="AA">
                                      <p:cBhvr>
                                        <p:cTn id="59" dur="7000" fill="hold"/>
                                        <p:tgtEl>
                                          <p:spTgt spid="10"/>
                                        </p:tgtEl>
                                        <p:attrNameLst>
                                          <p:attrName>ppt_x</p:attrName>
                                          <p:attrName>ppt_y</p:attrName>
                                        </p:attrNameLst>
                                      </p:cBhvr>
                                      <p:rCtr x="-52" y="-48426"/>
                                    </p:animMotion>
                                  </p:childTnLst>
                                </p:cTn>
                              </p:par>
                            </p:childTnLst>
                          </p:cTn>
                        </p:par>
                      </p:childTnLst>
                    </p:cTn>
                  </p:par>
                </p:childTnLst>
              </p:cTn>
              <p:nextCondLst>
                <p:cond evt="onClick" delay="0">
                  <p:tgtEl>
                    <p:spTgt spid="10"/>
                  </p:tgtEl>
                </p:cond>
              </p:nextCondLst>
            </p:seq>
            <p:seq concurrent="1" nextAc="seek">
              <p:cTn id="60" restart="whenNotActive" fill="hold" evtFilter="cancelBubble" nodeType="interactiveSeq">
                <p:stCondLst>
                  <p:cond evt="onClick" delay="0">
                    <p:tgtEl>
                      <p:spTgt spid="12"/>
                    </p:tgtEl>
                  </p:cond>
                </p:stCondLst>
                <p:endSync evt="end" delay="0">
                  <p:rtn val="all"/>
                </p:endSync>
                <p:childTnLst>
                  <p:par>
                    <p:cTn id="61" fill="hold">
                      <p:stCondLst>
                        <p:cond delay="0"/>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14"/>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grpId="0" nodeType="clickEffect">
                                  <p:stCondLst>
                                    <p:cond delay="0"/>
                                  </p:stCondLst>
                                  <p:childTnLst>
                                    <p:set>
                                      <p:cBhvr>
                                        <p:cTn id="69"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5" restart="whenNotActive" fill="hold" evtFilter="cancelBubble" nodeType="interactiveSeq">
                <p:stCondLst>
                  <p:cond evt="onClick" delay="0">
                    <p:tgtEl>
                      <p:spTgt spid="16"/>
                    </p:tgtEl>
                  </p:cond>
                </p:stCondLst>
                <p:endSync evt="end" delay="0">
                  <p:rtn val="all"/>
                </p:endSync>
                <p:childTnLst>
                  <p:par>
                    <p:cTn id="76" fill="hold">
                      <p:stCondLst>
                        <p:cond delay="0"/>
                      </p:stCondLst>
                      <p:childTnLst>
                        <p:par>
                          <p:cTn id="77" fill="hold">
                            <p:stCondLst>
                              <p:cond delay="0"/>
                            </p:stCondLst>
                            <p:childTnLst>
                              <p:par>
                                <p:cTn id="78" presetID="1" presetClass="exit" presetSubtype="0" fill="hold" grpId="0" nodeType="clickEffect">
                                  <p:stCondLst>
                                    <p:cond delay="0"/>
                                  </p:stCondLst>
                                  <p:childTnLst>
                                    <p:set>
                                      <p:cBhvr>
                                        <p:cTn id="79"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2" grpId="0" animBg="1"/>
      <p:bldP spid="14" grpId="0" animBg="1"/>
      <p:bldP spid="15"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0F778F16-CE46-943A-D1C4-24335868F813}"/>
              </a:ext>
            </a:extLst>
          </p:cNvPr>
          <p:cNvGrpSpPr/>
          <p:nvPr/>
        </p:nvGrpSpPr>
        <p:grpSpPr>
          <a:xfrm>
            <a:off x="3251200" y="712443"/>
            <a:ext cx="5689600" cy="2022304"/>
            <a:chOff x="2654300" y="250997"/>
            <a:chExt cx="5689600" cy="2022304"/>
          </a:xfrm>
        </p:grpSpPr>
        <p:pic>
          <p:nvPicPr>
            <p:cNvPr id="3" name="Graphic 2">
              <a:extLst>
                <a:ext uri="{FF2B5EF4-FFF2-40B4-BE49-F238E27FC236}">
                  <a16:creationId xmlns:a16="http://schemas.microsoft.com/office/drawing/2014/main" xmlns="" id="{9C8B37CF-44D3-7FDD-EA6D-6B231C199AB4}"/>
                </a:ext>
              </a:extLst>
            </p:cNvPr>
            <p:cNvPicPr>
              <a:picLocks noChangeAspect="1"/>
            </p:cNvPicPr>
            <p:nvPr/>
          </p:nvPicPr>
          <p:blipFill>
            <a:blip r:embed="rId3">
              <a:extLst>
                <a:ext uri="{96DAC541-7B7A-43D3-8B79-37D633B846F1}">
                  <asvg:svgBlip xmlns:asvg="http://schemas.microsoft.com/office/drawing/2016/SVG/main" xmlns="" r:embed="rId5"/>
                </a:ext>
              </a:extLst>
            </a:blip>
            <a:stretch>
              <a:fillRect/>
            </a:stretch>
          </p:blipFill>
          <p:spPr>
            <a:xfrm>
              <a:off x="2654300" y="250997"/>
              <a:ext cx="5689600" cy="2022304"/>
            </a:xfrm>
            <a:prstGeom prst="rect">
              <a:avLst/>
            </a:prstGeom>
          </p:spPr>
        </p:pic>
        <p:sp>
          <p:nvSpPr>
            <p:cNvPr id="4" name="TextBox 3">
              <a:extLst>
                <a:ext uri="{FF2B5EF4-FFF2-40B4-BE49-F238E27FC236}">
                  <a16:creationId xmlns:a16="http://schemas.microsoft.com/office/drawing/2014/main" xmlns="" id="{BDA434DC-EDF3-5977-AAF1-72F5F01A8E0F}"/>
                </a:ext>
              </a:extLst>
            </p:cNvPr>
            <p:cNvSpPr txBox="1"/>
            <p:nvPr/>
          </p:nvSpPr>
          <p:spPr>
            <a:xfrm>
              <a:off x="2977112" y="365297"/>
              <a:ext cx="5043976" cy="1121846"/>
            </a:xfrm>
            <a:prstGeom prst="rect">
              <a:avLst/>
            </a:prstGeom>
            <a:noFill/>
          </p:spPr>
          <p:txBody>
            <a:bodyPr wrap="square" rtlCol="0">
              <a:spAutoFit/>
            </a:bodyPr>
            <a:lstStyle/>
            <a:p>
              <a:pPr algn="just">
                <a:lnSpc>
                  <a:spcPct val="150000"/>
                </a:lnSpc>
              </a:pPr>
              <a:r>
                <a:rPr lang="vi-VN" sz="2400" dirty="0">
                  <a:solidFill>
                    <a:schemeClr val="bg1"/>
                  </a:solidFill>
                  <a:latin typeface="UTM Avo" panose="02040603050506020204" pitchFamily="18"/>
                </a:rPr>
                <a:t>Câu 1. Hình ảnh cờ đỏ sao vàng bay trước bót cò nói lên điều gì?</a:t>
              </a:r>
            </a:p>
          </p:txBody>
        </p:sp>
      </p:grpSp>
      <p:sp>
        <p:nvSpPr>
          <p:cNvPr id="5" name="Google Shape;223;p15">
            <a:extLst>
              <a:ext uri="{FF2B5EF4-FFF2-40B4-BE49-F238E27FC236}">
                <a16:creationId xmlns:a16="http://schemas.microsoft.com/office/drawing/2014/main" xmlns="" id="{D1F1409E-5C83-B8DB-74FD-CDA455F6BEB5}"/>
              </a:ext>
            </a:extLst>
          </p:cNvPr>
          <p:cNvSpPr/>
          <p:nvPr/>
        </p:nvSpPr>
        <p:spPr>
          <a:xfrm>
            <a:off x="1047506" y="2945157"/>
            <a:ext cx="6236494" cy="3200400"/>
          </a:xfrm>
          <a:prstGeom prst="roundRect">
            <a:avLst>
              <a:gd name="adj" fmla="val 7778"/>
            </a:avLst>
          </a:prstGeom>
          <a:solidFill>
            <a:schemeClr val="lt1"/>
          </a:solidFill>
          <a:ln w="25400" cap="flat" cmpd="sng">
            <a:solidFill>
              <a:schemeClr val="bg1"/>
            </a:solidFill>
            <a:prstDash val="solid"/>
            <a:round/>
            <a:headEnd type="none" w="sm" len="sm"/>
            <a:tailEnd type="none" w="sm" len="sm"/>
          </a:ln>
        </p:spPr>
        <p:txBody>
          <a:bodyPr spcFirstLastPara="1" wrap="square" lIns="60950" tIns="30467" rIns="60950" bIns="168000" anchor="ctr" anchorCtr="0">
            <a:noAutofit/>
          </a:bodyPr>
          <a:lstStyle/>
          <a:p>
            <a:pPr algn="just">
              <a:lnSpc>
                <a:spcPct val="150000"/>
              </a:lnSpc>
            </a:pPr>
            <a:r>
              <a:rPr lang="vi-VN" sz="2400" dirty="0">
                <a:solidFill>
                  <a:schemeClr val="bg1"/>
                </a:solidFill>
                <a:latin typeface="UTM Avo" panose="02040603050506020204" pitchFamily="18"/>
              </a:rPr>
              <a:t>Hình ảnh đó cho thấy Cách mạng tháng Tám đã thành công, chính quyền đã được giành lại từ tay địch; đất nước ta đã hoàn toàn độc lập, nhân dân đã được sống cuộc đời tự do.</a:t>
            </a:r>
            <a:endParaRPr sz="2400" dirty="0">
              <a:solidFill>
                <a:schemeClr val="bg1"/>
              </a:solidFill>
              <a:latin typeface="UTM Avo" panose="02040603050506020204" pitchFamily="18"/>
            </a:endParaRPr>
          </a:p>
        </p:txBody>
      </p:sp>
      <p:pic>
        <p:nvPicPr>
          <p:cNvPr id="6" name="Google Shape;224;p15">
            <a:extLst>
              <a:ext uri="{FF2B5EF4-FFF2-40B4-BE49-F238E27FC236}">
                <a16:creationId xmlns:a16="http://schemas.microsoft.com/office/drawing/2014/main" xmlns="" id="{A8EF325D-0309-C94E-839B-94AD215924B0}"/>
              </a:ext>
            </a:extLst>
          </p:cNvPr>
          <p:cNvPicPr preferRelativeResize="0">
            <a:picLocks noChangeAspect="1"/>
          </p:cNvPicPr>
          <p:nvPr/>
        </p:nvPicPr>
        <p:blipFill rotWithShape="1">
          <a:blip r:embed="rId6">
            <a:alphaModFix/>
          </a:blip>
          <a:srcRect l="48487" t="1265" r="963" b="1266"/>
          <a:stretch/>
        </p:blipFill>
        <p:spPr>
          <a:xfrm>
            <a:off x="7849394" y="2789952"/>
            <a:ext cx="3295100" cy="355032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0" name="Picture 19">
            <a:hlinkClick r:id="rId7" action="ppaction://hlinksldjump"/>
            <a:extLst>
              <a:ext uri="{FF2B5EF4-FFF2-40B4-BE49-F238E27FC236}">
                <a16:creationId xmlns:a16="http://schemas.microsoft.com/office/drawing/2014/main" xmlns="" id="{B35F4940-E6C6-CAC4-D9BD-B4AADCA438C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675216">
            <a:off x="10604500" y="-1"/>
            <a:ext cx="1311747" cy="2638201"/>
          </a:xfrm>
          <a:prstGeom prst="rect">
            <a:avLst/>
          </a:prstGeom>
        </p:spPr>
      </p:pic>
    </p:spTree>
    <p:extLst>
      <p:ext uri="{BB962C8B-B14F-4D97-AF65-F5344CB8AC3E}">
        <p14:creationId xmlns:p14="http://schemas.microsoft.com/office/powerpoint/2010/main" val="2298068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32" presetClass="emph" presetSubtype="0" repeatCount="indefinite" fill="hold" nodeType="withEffect">
                                  <p:stCondLst>
                                    <p:cond delay="0"/>
                                  </p:stCondLst>
                                  <p:childTnLst>
                                    <p:animRot by="120000">
                                      <p:cBhvr>
                                        <p:cTn id="19" dur="300" fill="hold">
                                          <p:stCondLst>
                                            <p:cond delay="0"/>
                                          </p:stCondLst>
                                        </p:cTn>
                                        <p:tgtEl>
                                          <p:spTgt spid="20"/>
                                        </p:tgtEl>
                                        <p:attrNameLst>
                                          <p:attrName>r</p:attrName>
                                        </p:attrNameLst>
                                      </p:cBhvr>
                                    </p:animRot>
                                    <p:animRot by="-240000">
                                      <p:cBhvr>
                                        <p:cTn id="20" dur="600" fill="hold">
                                          <p:stCondLst>
                                            <p:cond delay="600"/>
                                          </p:stCondLst>
                                        </p:cTn>
                                        <p:tgtEl>
                                          <p:spTgt spid="20"/>
                                        </p:tgtEl>
                                        <p:attrNameLst>
                                          <p:attrName>r</p:attrName>
                                        </p:attrNameLst>
                                      </p:cBhvr>
                                    </p:animRot>
                                    <p:animRot by="240000">
                                      <p:cBhvr>
                                        <p:cTn id="21" dur="600" fill="hold">
                                          <p:stCondLst>
                                            <p:cond delay="1200"/>
                                          </p:stCondLst>
                                        </p:cTn>
                                        <p:tgtEl>
                                          <p:spTgt spid="20"/>
                                        </p:tgtEl>
                                        <p:attrNameLst>
                                          <p:attrName>r</p:attrName>
                                        </p:attrNameLst>
                                      </p:cBhvr>
                                    </p:animRot>
                                    <p:animRot by="-240000">
                                      <p:cBhvr>
                                        <p:cTn id="22" dur="600" fill="hold">
                                          <p:stCondLst>
                                            <p:cond delay="1800"/>
                                          </p:stCondLst>
                                        </p:cTn>
                                        <p:tgtEl>
                                          <p:spTgt spid="20"/>
                                        </p:tgtEl>
                                        <p:attrNameLst>
                                          <p:attrName>r</p:attrName>
                                        </p:attrNameLst>
                                      </p:cBhvr>
                                    </p:animRot>
                                    <p:animRot by="120000">
                                      <p:cBhvr>
                                        <p:cTn id="23" dur="600" fill="hold">
                                          <p:stCondLst>
                                            <p:cond delay="24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0"/>
                    </p:tgtEl>
                  </p:cond>
                </p:stCondLst>
                <p:endSync evt="end" delay="0">
                  <p:rtn val="all"/>
                </p:endSync>
                <p:childTnLst>
                  <p:par>
                    <p:cTn id="25" fill="hold">
                      <p:stCondLst>
                        <p:cond delay="0"/>
                      </p:stCondLst>
                      <p:childTnLst>
                        <p:par>
                          <p:cTn id="26" fill="hold">
                            <p:stCondLst>
                              <p:cond delay="0"/>
                            </p:stCondLst>
                            <p:childTnLst>
                              <p:par>
                                <p:cTn id="27" presetID="64" presetClass="path" presetSubtype="0" accel="50000" decel="50000" fill="hold" nodeType="clickEffect">
                                  <p:stCondLst>
                                    <p:cond delay="0"/>
                                  </p:stCondLst>
                                  <p:childTnLst>
                                    <p:animMotion origin="layout" path="M 2.29167E-6 -1.11111E-6 L -0.00235 -0.78819 " pathEditMode="relative" rAng="0" ptsTypes="AA">
                                      <p:cBhvr>
                                        <p:cTn id="28" dur="8000" fill="hold"/>
                                        <p:tgtEl>
                                          <p:spTgt spid="20"/>
                                        </p:tgtEl>
                                        <p:attrNameLst>
                                          <p:attrName>ppt_x</p:attrName>
                                          <p:attrName>ppt_y</p:attrName>
                                        </p:attrNameLst>
                                      </p:cBhvr>
                                      <p:rCtr x="-117" y="-39398"/>
                                    </p:animMotion>
                                  </p:childTnLst>
                                </p:cTn>
                              </p:par>
                            </p:childTnLst>
                          </p:cTn>
                        </p:par>
                      </p:childTnLst>
                    </p:cTn>
                  </p:par>
                </p:childTnLst>
              </p:cTn>
              <p:nextCondLst>
                <p:cond evt="onClick" delay="0">
                  <p:tgtEl>
                    <p:spTgt spid="20"/>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675E5E7-4ACE-C17E-E729-2AFC3FD50A4B}"/>
              </a:ext>
            </a:extLst>
          </p:cNvPr>
          <p:cNvGrpSpPr/>
          <p:nvPr/>
        </p:nvGrpSpPr>
        <p:grpSpPr>
          <a:xfrm>
            <a:off x="2578100" y="267715"/>
            <a:ext cx="5689600" cy="2022304"/>
            <a:chOff x="2654300" y="250997"/>
            <a:chExt cx="5689600" cy="2022304"/>
          </a:xfrm>
        </p:grpSpPr>
        <p:pic>
          <p:nvPicPr>
            <p:cNvPr id="3" name="Graphic 2">
              <a:extLst>
                <a:ext uri="{FF2B5EF4-FFF2-40B4-BE49-F238E27FC236}">
                  <a16:creationId xmlns:a16="http://schemas.microsoft.com/office/drawing/2014/main" xmlns="" id="{E2B9706A-3B32-59A8-5073-0DFDAE7DF535}"/>
                </a:ext>
              </a:extLst>
            </p:cNvPr>
            <p:cNvPicPr>
              <a:picLocks noChangeAspect="1"/>
            </p:cNvPicPr>
            <p:nvPr/>
          </p:nvPicPr>
          <p:blipFill>
            <a:blip r:embed="rId2">
              <a:extLst>
                <a:ext uri="{96DAC541-7B7A-43D3-8B79-37D633B846F1}">
                  <asvg:svgBlip xmlns:asvg="http://schemas.microsoft.com/office/drawing/2016/SVG/main" xmlns="" r:embed="rId4"/>
                </a:ext>
              </a:extLst>
            </a:blip>
            <a:stretch>
              <a:fillRect/>
            </a:stretch>
          </p:blipFill>
          <p:spPr>
            <a:xfrm>
              <a:off x="2654300" y="250997"/>
              <a:ext cx="5689600" cy="2022304"/>
            </a:xfrm>
            <a:prstGeom prst="rect">
              <a:avLst/>
            </a:prstGeom>
          </p:spPr>
        </p:pic>
        <p:sp>
          <p:nvSpPr>
            <p:cNvPr id="4" name="TextBox 3">
              <a:extLst>
                <a:ext uri="{FF2B5EF4-FFF2-40B4-BE49-F238E27FC236}">
                  <a16:creationId xmlns:a16="http://schemas.microsoft.com/office/drawing/2014/main" xmlns="" id="{06958B38-2D72-B0E5-48D6-6208322A13CF}"/>
                </a:ext>
              </a:extLst>
            </p:cNvPr>
            <p:cNvSpPr txBox="1"/>
            <p:nvPr/>
          </p:nvSpPr>
          <p:spPr>
            <a:xfrm>
              <a:off x="2977112" y="377997"/>
              <a:ext cx="5043976" cy="1131848"/>
            </a:xfrm>
            <a:prstGeom prst="rect">
              <a:avLst/>
            </a:prstGeom>
            <a:noFill/>
          </p:spPr>
          <p:txBody>
            <a:bodyPr wrap="square" rtlCol="0">
              <a:spAutoFit/>
            </a:bodyPr>
            <a:lstStyle/>
            <a:p>
              <a:pPr algn="just">
                <a:lnSpc>
                  <a:spcPct val="150000"/>
                </a:lnSpc>
              </a:pPr>
              <a:r>
                <a:rPr lang="vi-VN" sz="2400" dirty="0">
                  <a:solidFill>
                    <a:schemeClr val="bg1"/>
                  </a:solidFill>
                  <a:latin typeface="UTM Avo" panose="02040603050506020204" pitchFamily="18"/>
                </a:rPr>
                <a:t>Câu 2. Tìm những hình ảnh người dân nô nức về dự cuộc mít tinh.</a:t>
              </a:r>
            </a:p>
          </p:txBody>
        </p:sp>
      </p:grpSp>
      <p:sp>
        <p:nvSpPr>
          <p:cNvPr id="5" name="Google Shape;231;p16">
            <a:extLst>
              <a:ext uri="{FF2B5EF4-FFF2-40B4-BE49-F238E27FC236}">
                <a16:creationId xmlns:a16="http://schemas.microsoft.com/office/drawing/2014/main" xmlns="" id="{6A1D1D89-59AD-2F80-B60A-087B3F09B539}"/>
              </a:ext>
            </a:extLst>
          </p:cNvPr>
          <p:cNvSpPr/>
          <p:nvPr/>
        </p:nvSpPr>
        <p:spPr>
          <a:xfrm>
            <a:off x="381794" y="2587498"/>
            <a:ext cx="6996906" cy="3630840"/>
          </a:xfrm>
          <a:prstGeom prst="roundRect">
            <a:avLst>
              <a:gd name="adj" fmla="val 7121"/>
            </a:avLst>
          </a:prstGeom>
          <a:solidFill>
            <a:schemeClr val="lt1"/>
          </a:solidFill>
          <a:ln w="25400" cap="flat" cmpd="sng">
            <a:solidFill>
              <a:schemeClr val="bg1"/>
            </a:solidFill>
            <a:prstDash val="solid"/>
            <a:round/>
            <a:headEnd type="none" w="sm" len="sm"/>
            <a:tailEnd type="none" w="sm" len="sm"/>
          </a:ln>
        </p:spPr>
        <p:txBody>
          <a:bodyPr spcFirstLastPara="1" wrap="square" lIns="60950" tIns="30467" rIns="60950" bIns="168000" anchor="ctr" anchorCtr="0">
            <a:noAutofit/>
          </a:bodyPr>
          <a:lstStyle/>
          <a:p>
            <a:pPr algn="ctr">
              <a:lnSpc>
                <a:spcPct val="150000"/>
              </a:lnSpc>
            </a:pPr>
            <a:r>
              <a:rPr lang="vi-VN" sz="2000" b="1" dirty="0">
                <a:solidFill>
                  <a:schemeClr val="bg1"/>
                </a:solidFill>
                <a:latin typeface="UTM Avo" panose="02040603050506020204" pitchFamily="18"/>
              </a:rPr>
              <a:t>Đó là các hình ảnh: </a:t>
            </a:r>
            <a:endParaRPr sz="500" dirty="0">
              <a:solidFill>
                <a:schemeClr val="bg1"/>
              </a:solidFill>
              <a:latin typeface="UTM Avo" panose="02040603050506020204" pitchFamily="18"/>
            </a:endParaRPr>
          </a:p>
          <a:p>
            <a:pPr marL="304815" indent="-304815" algn="just">
              <a:lnSpc>
                <a:spcPct val="150000"/>
              </a:lnSpc>
              <a:buSzPct val="130000"/>
              <a:buFont typeface="Arial"/>
              <a:buChar char="•"/>
            </a:pPr>
            <a:r>
              <a:rPr lang="vi-VN" sz="2000" i="1" dirty="0">
                <a:solidFill>
                  <a:schemeClr val="bg1"/>
                </a:solidFill>
                <a:latin typeface="UTM Avo" panose="02040603050506020204" pitchFamily="18"/>
              </a:rPr>
              <a:t>Mỗi người trên tay một lá cờ, lần lượt đổ ra sân chợ</a:t>
            </a:r>
            <a:r>
              <a:rPr lang="vi-VN" sz="2000" dirty="0">
                <a:solidFill>
                  <a:schemeClr val="bg1"/>
                </a:solidFill>
                <a:latin typeface="UTM Avo" panose="02040603050506020204" pitchFamily="18"/>
              </a:rPr>
              <a:t>.</a:t>
            </a:r>
            <a:endParaRPr sz="500" dirty="0">
              <a:solidFill>
                <a:schemeClr val="bg1"/>
              </a:solidFill>
              <a:latin typeface="UTM Avo" panose="02040603050506020204" pitchFamily="18"/>
            </a:endParaRPr>
          </a:p>
          <a:p>
            <a:pPr marL="304815" indent="-304815" algn="just">
              <a:lnSpc>
                <a:spcPct val="150000"/>
              </a:lnSpc>
              <a:buSzPct val="130000"/>
              <a:buFont typeface="Arial"/>
              <a:buChar char="•"/>
            </a:pPr>
            <a:r>
              <a:rPr lang="vi-VN" sz="2000" i="1" dirty="0">
                <a:solidFill>
                  <a:schemeClr val="bg1"/>
                </a:solidFill>
                <a:latin typeface="UTM Avo" panose="02040603050506020204" pitchFamily="18"/>
              </a:rPr>
              <a:t>Những chiếc xuồng với lá cờ mỗi lúc mỗi gần nhau, đổ về bến chợ</a:t>
            </a:r>
            <a:r>
              <a:rPr lang="vi-VN" sz="2000" dirty="0">
                <a:solidFill>
                  <a:schemeClr val="bg1"/>
                </a:solidFill>
                <a:latin typeface="UTM Avo" panose="02040603050506020204" pitchFamily="18"/>
              </a:rPr>
              <a:t>. </a:t>
            </a:r>
            <a:endParaRPr sz="500" dirty="0">
              <a:solidFill>
                <a:schemeClr val="bg1"/>
              </a:solidFill>
              <a:latin typeface="UTM Avo" panose="02040603050506020204" pitchFamily="18"/>
            </a:endParaRPr>
          </a:p>
          <a:p>
            <a:pPr marL="304815" indent="-304815" algn="just">
              <a:lnSpc>
                <a:spcPct val="150000"/>
              </a:lnSpc>
              <a:buSzPct val="130000"/>
              <a:buFont typeface="Arial"/>
              <a:buChar char="•"/>
            </a:pPr>
            <a:r>
              <a:rPr lang="vi-VN" sz="2000" i="1" dirty="0">
                <a:solidFill>
                  <a:schemeClr val="bg1"/>
                </a:solidFill>
                <a:latin typeface="UTM Avo" panose="02040603050506020204" pitchFamily="18"/>
              </a:rPr>
              <a:t>Xuồng nối nhau, san sát, kết thành một chiếc bè đầy cờ</a:t>
            </a:r>
            <a:r>
              <a:rPr lang="vi-VN" sz="2000" dirty="0">
                <a:solidFill>
                  <a:schemeClr val="bg1"/>
                </a:solidFill>
                <a:latin typeface="UTM Avo" panose="02040603050506020204" pitchFamily="18"/>
              </a:rPr>
              <a:t>.</a:t>
            </a:r>
            <a:endParaRPr sz="500" dirty="0">
              <a:solidFill>
                <a:schemeClr val="bg1"/>
              </a:solidFill>
              <a:latin typeface="UTM Avo" panose="02040603050506020204" pitchFamily="18"/>
            </a:endParaRPr>
          </a:p>
          <a:p>
            <a:pPr marL="304815" indent="-304815" algn="just">
              <a:lnSpc>
                <a:spcPct val="150000"/>
              </a:lnSpc>
              <a:buSzPct val="130000"/>
              <a:buFont typeface="Arial"/>
              <a:buChar char="•"/>
            </a:pPr>
            <a:r>
              <a:rPr lang="vi-VN" sz="2000" i="1" dirty="0">
                <a:solidFill>
                  <a:schemeClr val="bg1"/>
                </a:solidFill>
                <a:latin typeface="UTM Avo" panose="02040603050506020204" pitchFamily="18"/>
              </a:rPr>
              <a:t>Người từ các nơi đổ về đứng chật cả sân chợ</a:t>
            </a:r>
            <a:r>
              <a:rPr lang="vi-VN" sz="2000" dirty="0">
                <a:solidFill>
                  <a:schemeClr val="bg1"/>
                </a:solidFill>
                <a:latin typeface="UTM Avo" panose="02040603050506020204" pitchFamily="18"/>
              </a:rPr>
              <a:t>.</a:t>
            </a:r>
            <a:endParaRPr sz="2000" dirty="0">
              <a:solidFill>
                <a:schemeClr val="bg1"/>
              </a:solidFill>
              <a:latin typeface="UTM Avo" panose="02040603050506020204" pitchFamily="18"/>
            </a:endParaRPr>
          </a:p>
        </p:txBody>
      </p:sp>
      <p:pic>
        <p:nvPicPr>
          <p:cNvPr id="6" name="Google Shape;232;p16">
            <a:extLst>
              <a:ext uri="{FF2B5EF4-FFF2-40B4-BE49-F238E27FC236}">
                <a16:creationId xmlns:a16="http://schemas.microsoft.com/office/drawing/2014/main" xmlns="" id="{BBFD1D14-3FC2-1A05-4A72-3496D2F30DE1}"/>
              </a:ext>
            </a:extLst>
          </p:cNvPr>
          <p:cNvPicPr preferRelativeResize="0"/>
          <p:nvPr/>
        </p:nvPicPr>
        <p:blipFill rotWithShape="1">
          <a:blip r:embed="rId5">
            <a:alphaModFix/>
          </a:blip>
          <a:srcRect l="48487" t="5946" r="963" b="22829"/>
          <a:stretch/>
        </p:blipFill>
        <p:spPr>
          <a:xfrm>
            <a:off x="7732686" y="2692437"/>
            <a:ext cx="3863209" cy="342096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7" name="Picture 6">
            <a:hlinkClick r:id="rId6" action="ppaction://hlinksldjump"/>
            <a:extLst>
              <a:ext uri="{FF2B5EF4-FFF2-40B4-BE49-F238E27FC236}">
                <a16:creationId xmlns:a16="http://schemas.microsoft.com/office/drawing/2014/main" xmlns="" id="{BC2F65D9-833C-BF99-D671-5A638972CF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995538">
            <a:off x="10550733" y="33298"/>
            <a:ext cx="1600634" cy="2491138"/>
          </a:xfrm>
          <a:prstGeom prst="rect">
            <a:avLst/>
          </a:prstGeom>
        </p:spPr>
      </p:pic>
    </p:spTree>
    <p:extLst>
      <p:ext uri="{BB962C8B-B14F-4D97-AF65-F5344CB8AC3E}">
        <p14:creationId xmlns:p14="http://schemas.microsoft.com/office/powerpoint/2010/main" val="3099106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32" presetClass="emph" presetSubtype="0" repeatCount="indefinite" fill="hold" nodeType="withEffect">
                                  <p:stCondLst>
                                    <p:cond delay="0"/>
                                  </p:stCondLst>
                                  <p:childTnLst>
                                    <p:animRot by="120000">
                                      <p:cBhvr>
                                        <p:cTn id="19" dur="300" fill="hold">
                                          <p:stCondLst>
                                            <p:cond delay="0"/>
                                          </p:stCondLst>
                                        </p:cTn>
                                        <p:tgtEl>
                                          <p:spTgt spid="7"/>
                                        </p:tgtEl>
                                        <p:attrNameLst>
                                          <p:attrName>r</p:attrName>
                                        </p:attrNameLst>
                                      </p:cBhvr>
                                    </p:animRot>
                                    <p:animRot by="-240000">
                                      <p:cBhvr>
                                        <p:cTn id="20" dur="600" fill="hold">
                                          <p:stCondLst>
                                            <p:cond delay="600"/>
                                          </p:stCondLst>
                                        </p:cTn>
                                        <p:tgtEl>
                                          <p:spTgt spid="7"/>
                                        </p:tgtEl>
                                        <p:attrNameLst>
                                          <p:attrName>r</p:attrName>
                                        </p:attrNameLst>
                                      </p:cBhvr>
                                    </p:animRot>
                                    <p:animRot by="240000">
                                      <p:cBhvr>
                                        <p:cTn id="21" dur="600" fill="hold">
                                          <p:stCondLst>
                                            <p:cond delay="1200"/>
                                          </p:stCondLst>
                                        </p:cTn>
                                        <p:tgtEl>
                                          <p:spTgt spid="7"/>
                                        </p:tgtEl>
                                        <p:attrNameLst>
                                          <p:attrName>r</p:attrName>
                                        </p:attrNameLst>
                                      </p:cBhvr>
                                    </p:animRot>
                                    <p:animRot by="-240000">
                                      <p:cBhvr>
                                        <p:cTn id="22" dur="600" fill="hold">
                                          <p:stCondLst>
                                            <p:cond delay="1800"/>
                                          </p:stCondLst>
                                        </p:cTn>
                                        <p:tgtEl>
                                          <p:spTgt spid="7"/>
                                        </p:tgtEl>
                                        <p:attrNameLst>
                                          <p:attrName>r</p:attrName>
                                        </p:attrNameLst>
                                      </p:cBhvr>
                                    </p:animRot>
                                    <p:animRot by="120000">
                                      <p:cBhvr>
                                        <p:cTn id="23" dur="600" fill="hold">
                                          <p:stCondLst>
                                            <p:cond delay="2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64" presetClass="path" presetSubtype="0" accel="50000" decel="50000" fill="hold" nodeType="clickEffect">
                                  <p:stCondLst>
                                    <p:cond delay="0"/>
                                  </p:stCondLst>
                                  <p:childTnLst>
                                    <p:animMotion origin="layout" path="M 4.16667E-7 -2.59259E-6 L -0.01445 -0.73819 " pathEditMode="relative" rAng="0" ptsTypes="AA">
                                      <p:cBhvr>
                                        <p:cTn id="28" dur="8000" fill="hold"/>
                                        <p:tgtEl>
                                          <p:spTgt spid="7"/>
                                        </p:tgtEl>
                                        <p:attrNameLst>
                                          <p:attrName>ppt_x</p:attrName>
                                          <p:attrName>ppt_y</p:attrName>
                                        </p:attrNameLst>
                                      </p:cBhvr>
                                      <p:rCtr x="-729" y="-36898"/>
                                    </p:animMotion>
                                  </p:childTnLst>
                                </p:cTn>
                              </p:par>
                            </p:childTnLst>
                          </p:cTn>
                        </p:par>
                      </p:childTnLst>
                    </p:cTn>
                  </p:par>
                </p:childTnLst>
              </p:cTn>
              <p:nextCondLst>
                <p:cond evt="onClick" delay="0">
                  <p:tgtEl>
                    <p:spTgt spid="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0A3DACC7-2C1C-C853-F7AC-D580F19AF133}"/>
              </a:ext>
            </a:extLst>
          </p:cNvPr>
          <p:cNvGrpSpPr/>
          <p:nvPr/>
        </p:nvGrpSpPr>
        <p:grpSpPr>
          <a:xfrm>
            <a:off x="2114550" y="432815"/>
            <a:ext cx="7962900" cy="2221485"/>
            <a:chOff x="2880035" y="238298"/>
            <a:chExt cx="7738350" cy="1531879"/>
          </a:xfrm>
        </p:grpSpPr>
        <p:pic>
          <p:nvPicPr>
            <p:cNvPr id="3" name="Graphic 2">
              <a:extLst>
                <a:ext uri="{FF2B5EF4-FFF2-40B4-BE49-F238E27FC236}">
                  <a16:creationId xmlns:a16="http://schemas.microsoft.com/office/drawing/2014/main" xmlns="" id="{BA61D34E-F13B-1453-CACF-406A58C16C22}"/>
                </a:ext>
              </a:extLst>
            </p:cNvPr>
            <p:cNvPicPr>
              <a:picLocks noChangeAspect="1"/>
            </p:cNvPicPr>
            <p:nvPr/>
          </p:nvPicPr>
          <p:blipFill>
            <a:blip r:embed="rId2">
              <a:extLst>
                <a:ext uri="{96DAC541-7B7A-43D3-8B79-37D633B846F1}">
                  <asvg:svgBlip xmlns:asvg="http://schemas.microsoft.com/office/drawing/2016/SVG/main" xmlns="" r:embed="rId4"/>
                </a:ext>
              </a:extLst>
            </a:blip>
            <a:stretch>
              <a:fillRect/>
            </a:stretch>
          </p:blipFill>
          <p:spPr>
            <a:xfrm>
              <a:off x="2880035" y="238298"/>
              <a:ext cx="7738350" cy="1531879"/>
            </a:xfrm>
            <a:prstGeom prst="rect">
              <a:avLst/>
            </a:prstGeom>
          </p:spPr>
        </p:pic>
        <p:sp>
          <p:nvSpPr>
            <p:cNvPr id="4" name="TextBox 3">
              <a:extLst>
                <a:ext uri="{FF2B5EF4-FFF2-40B4-BE49-F238E27FC236}">
                  <a16:creationId xmlns:a16="http://schemas.microsoft.com/office/drawing/2014/main" xmlns="" id="{C88DCFB1-57E6-94FE-6778-D15B34D73813}"/>
                </a:ext>
              </a:extLst>
            </p:cNvPr>
            <p:cNvSpPr txBox="1"/>
            <p:nvPr/>
          </p:nvSpPr>
          <p:spPr>
            <a:xfrm>
              <a:off x="3045820" y="369240"/>
              <a:ext cx="7276359" cy="773596"/>
            </a:xfrm>
            <a:prstGeom prst="rect">
              <a:avLst/>
            </a:prstGeom>
            <a:noFill/>
          </p:spPr>
          <p:txBody>
            <a:bodyPr wrap="square" rtlCol="0">
              <a:spAutoFit/>
            </a:bodyPr>
            <a:lstStyle/>
            <a:p>
              <a:pPr algn="just">
                <a:lnSpc>
                  <a:spcPct val="150000"/>
                </a:lnSpc>
              </a:pPr>
              <a:r>
                <a:rPr lang="vi-VN" sz="2400" dirty="0">
                  <a:solidFill>
                    <a:schemeClr val="bg1"/>
                  </a:solidFill>
                  <a:latin typeface="UTM Avo" panose="02040603050506020204" pitchFamily="18"/>
                </a:rPr>
                <a:t>Câu 3. Những chi tiết nào thể hiện niềm vui vô bờ bến của người dân mừng nước nhà độc lập?</a:t>
              </a:r>
            </a:p>
          </p:txBody>
        </p:sp>
      </p:grpSp>
      <p:sp>
        <p:nvSpPr>
          <p:cNvPr id="5" name="Google Shape;239;p17">
            <a:extLst>
              <a:ext uri="{FF2B5EF4-FFF2-40B4-BE49-F238E27FC236}">
                <a16:creationId xmlns:a16="http://schemas.microsoft.com/office/drawing/2014/main" xmlns="" id="{8A9C3D28-75D5-85AD-A33C-0C60E7AF6E1C}"/>
              </a:ext>
            </a:extLst>
          </p:cNvPr>
          <p:cNvSpPr/>
          <p:nvPr/>
        </p:nvSpPr>
        <p:spPr>
          <a:xfrm>
            <a:off x="1613297" y="2843576"/>
            <a:ext cx="8965406" cy="3682384"/>
          </a:xfrm>
          <a:prstGeom prst="roundRect">
            <a:avLst>
              <a:gd name="adj" fmla="val 7121"/>
            </a:avLst>
          </a:prstGeom>
          <a:solidFill>
            <a:schemeClr val="lt1"/>
          </a:solidFill>
          <a:ln w="25400" cap="flat" cmpd="sng">
            <a:solidFill>
              <a:schemeClr val="bg1"/>
            </a:solidFill>
            <a:prstDash val="solid"/>
            <a:round/>
            <a:headEnd type="none" w="sm" len="sm"/>
            <a:tailEnd type="none" w="sm" len="sm"/>
          </a:ln>
        </p:spPr>
        <p:txBody>
          <a:bodyPr spcFirstLastPara="1" wrap="square" lIns="60950" tIns="30467" rIns="60950" bIns="168000" anchor="ctr" anchorCtr="0">
            <a:noAutofit/>
          </a:bodyPr>
          <a:lstStyle/>
          <a:p>
            <a:pPr algn="ctr">
              <a:lnSpc>
                <a:spcPct val="150000"/>
              </a:lnSpc>
              <a:buSzPct val="130000"/>
            </a:pPr>
            <a:r>
              <a:rPr lang="vi-VN" sz="2200" b="1" dirty="0">
                <a:solidFill>
                  <a:schemeClr val="bg1"/>
                </a:solidFill>
                <a:latin typeface="UTM Avo" panose="02040603050506020204" pitchFamily="18"/>
              </a:rPr>
              <a:t>Đó là các chi tiết: </a:t>
            </a:r>
            <a:endParaRPr sz="2200" dirty="0">
              <a:solidFill>
                <a:schemeClr val="bg1"/>
              </a:solidFill>
              <a:latin typeface="UTM Avo" panose="02040603050506020204" pitchFamily="18"/>
            </a:endParaRPr>
          </a:p>
          <a:p>
            <a:pPr marL="381019" indent="-381019" algn="just">
              <a:lnSpc>
                <a:spcPct val="150000"/>
              </a:lnSpc>
              <a:buSzPct val="130000"/>
              <a:buFont typeface="Arial"/>
              <a:buChar char="•"/>
            </a:pPr>
            <a:r>
              <a:rPr lang="vi-VN" sz="2200" i="1" dirty="0">
                <a:solidFill>
                  <a:schemeClr val="bg1"/>
                </a:solidFill>
                <a:latin typeface="UTM Avo" panose="02040603050506020204" pitchFamily="18"/>
              </a:rPr>
              <a:t>Tiếng hô từ trên khán đài vang lên... Mọi người như dậy lên. Ai cũng muốn cất tiếng hát, nhưng không biết hát bài gì. </a:t>
            </a:r>
            <a:endParaRPr sz="2200" i="1" dirty="0">
              <a:solidFill>
                <a:schemeClr val="bg1"/>
              </a:solidFill>
              <a:latin typeface="UTM Avo" panose="02040603050506020204" pitchFamily="18"/>
            </a:endParaRPr>
          </a:p>
          <a:p>
            <a:pPr marL="381019" indent="-381019" algn="just">
              <a:lnSpc>
                <a:spcPct val="150000"/>
              </a:lnSpc>
              <a:buSzPct val="130000"/>
              <a:buFont typeface="Arial"/>
              <a:buChar char="•"/>
            </a:pPr>
            <a:r>
              <a:rPr lang="vi-VN" sz="2200" i="1" dirty="0">
                <a:solidFill>
                  <a:schemeClr val="bg1"/>
                </a:solidFill>
                <a:latin typeface="UTM Avo" panose="02040603050506020204" pitchFamily="18"/>
              </a:rPr>
              <a:t>Không có một bài hát nào đủ cho con người được hả hê mừng ngày chấm dứt đời nô lệ. </a:t>
            </a:r>
            <a:endParaRPr sz="2200" i="1" dirty="0">
              <a:solidFill>
                <a:schemeClr val="bg1"/>
              </a:solidFill>
              <a:latin typeface="UTM Avo" panose="02040603050506020204" pitchFamily="18"/>
            </a:endParaRPr>
          </a:p>
          <a:p>
            <a:pPr marL="381019" indent="-381019" algn="just">
              <a:lnSpc>
                <a:spcPct val="150000"/>
              </a:lnSpc>
              <a:buSzPct val="130000"/>
              <a:buFont typeface="Arial"/>
              <a:buChar char="•"/>
            </a:pPr>
            <a:r>
              <a:rPr lang="vi-VN" sz="2200" i="1" dirty="0">
                <a:solidFill>
                  <a:schemeClr val="bg1"/>
                </a:solidFill>
                <a:latin typeface="UTM Avo" panose="02040603050506020204" pitchFamily="18"/>
              </a:rPr>
              <a:t>Mạnh ai nấy hét, vừa hét vừa giơ cao tay vẫy cờ. Rồi tất cả cùng cất tiếng hoà theo</a:t>
            </a:r>
            <a:r>
              <a:rPr lang="vi-VN" sz="2200" dirty="0">
                <a:solidFill>
                  <a:schemeClr val="bg1"/>
                </a:solidFill>
                <a:latin typeface="UTM Avo" panose="02040603050506020204" pitchFamily="18"/>
              </a:rPr>
              <a:t>.</a:t>
            </a:r>
            <a:endParaRPr sz="2200" dirty="0">
              <a:solidFill>
                <a:schemeClr val="bg1"/>
              </a:solidFill>
              <a:latin typeface="UTM Avo" panose="02040603050506020204" pitchFamily="18"/>
            </a:endParaRPr>
          </a:p>
        </p:txBody>
      </p:sp>
      <p:pic>
        <p:nvPicPr>
          <p:cNvPr id="6" name="Picture 5">
            <a:hlinkClick r:id="rId5" action="ppaction://hlinksldjump"/>
            <a:extLst>
              <a:ext uri="{FF2B5EF4-FFF2-40B4-BE49-F238E27FC236}">
                <a16:creationId xmlns:a16="http://schemas.microsoft.com/office/drawing/2014/main" xmlns="" id="{73EBC866-BB20-D885-BF5F-82DD120E0D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08954">
            <a:off x="10146433" y="62608"/>
            <a:ext cx="1618057" cy="2612577"/>
          </a:xfrm>
          <a:prstGeom prst="rect">
            <a:avLst/>
          </a:prstGeom>
        </p:spPr>
      </p:pic>
    </p:spTree>
    <p:extLst>
      <p:ext uri="{BB962C8B-B14F-4D97-AF65-F5344CB8AC3E}">
        <p14:creationId xmlns:p14="http://schemas.microsoft.com/office/powerpoint/2010/main" val="1346308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32" presetClass="emph" presetSubtype="0" repeatCount="indefinite" fill="hold" nodeType="withEffect">
                                  <p:stCondLst>
                                    <p:cond delay="0"/>
                                  </p:stCondLst>
                                  <p:childTnLst>
                                    <p:animRot by="120000">
                                      <p:cBhvr>
                                        <p:cTn id="16" dur="300" fill="hold">
                                          <p:stCondLst>
                                            <p:cond delay="0"/>
                                          </p:stCondLst>
                                        </p:cTn>
                                        <p:tgtEl>
                                          <p:spTgt spid="6"/>
                                        </p:tgtEl>
                                        <p:attrNameLst>
                                          <p:attrName>r</p:attrName>
                                        </p:attrNameLst>
                                      </p:cBhvr>
                                    </p:animRot>
                                    <p:animRot by="-240000">
                                      <p:cBhvr>
                                        <p:cTn id="17" dur="600" fill="hold">
                                          <p:stCondLst>
                                            <p:cond delay="600"/>
                                          </p:stCondLst>
                                        </p:cTn>
                                        <p:tgtEl>
                                          <p:spTgt spid="6"/>
                                        </p:tgtEl>
                                        <p:attrNameLst>
                                          <p:attrName>r</p:attrName>
                                        </p:attrNameLst>
                                      </p:cBhvr>
                                    </p:animRot>
                                    <p:animRot by="240000">
                                      <p:cBhvr>
                                        <p:cTn id="18" dur="600" fill="hold">
                                          <p:stCondLst>
                                            <p:cond delay="1200"/>
                                          </p:stCondLst>
                                        </p:cTn>
                                        <p:tgtEl>
                                          <p:spTgt spid="6"/>
                                        </p:tgtEl>
                                        <p:attrNameLst>
                                          <p:attrName>r</p:attrName>
                                        </p:attrNameLst>
                                      </p:cBhvr>
                                    </p:animRot>
                                    <p:animRot by="-240000">
                                      <p:cBhvr>
                                        <p:cTn id="19" dur="600" fill="hold">
                                          <p:stCondLst>
                                            <p:cond delay="1800"/>
                                          </p:stCondLst>
                                        </p:cTn>
                                        <p:tgtEl>
                                          <p:spTgt spid="6"/>
                                        </p:tgtEl>
                                        <p:attrNameLst>
                                          <p:attrName>r</p:attrName>
                                        </p:attrNameLst>
                                      </p:cBhvr>
                                    </p:animRot>
                                    <p:animRot by="120000">
                                      <p:cBhvr>
                                        <p:cTn id="20" dur="600" fill="hold">
                                          <p:stCondLst>
                                            <p:cond delay="24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64" presetClass="path" presetSubtype="0" accel="50000" decel="50000" fill="hold" nodeType="clickEffect">
                                  <p:stCondLst>
                                    <p:cond delay="0"/>
                                  </p:stCondLst>
                                  <p:childTnLst>
                                    <p:animMotion origin="layout" path="M 2.29167E-6 2.96296E-6 L -0.00547 -0.99213 " pathEditMode="relative" rAng="0" ptsTypes="AA">
                                      <p:cBhvr>
                                        <p:cTn id="25" dur="7000" fill="hold"/>
                                        <p:tgtEl>
                                          <p:spTgt spid="6"/>
                                        </p:tgtEl>
                                        <p:attrNameLst>
                                          <p:attrName>ppt_x</p:attrName>
                                          <p:attrName>ppt_y</p:attrName>
                                        </p:attrNameLst>
                                      </p:cBhvr>
                                      <p:rCtr x="-273" y="-49606"/>
                                    </p:animMotion>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3B156B9-3355-5671-D233-54410F2FEEAC}"/>
              </a:ext>
            </a:extLst>
          </p:cNvPr>
          <p:cNvGrpSpPr/>
          <p:nvPr/>
        </p:nvGrpSpPr>
        <p:grpSpPr>
          <a:xfrm>
            <a:off x="3466673" y="396045"/>
            <a:ext cx="5258653" cy="1968097"/>
            <a:chOff x="3045821" y="264149"/>
            <a:chExt cx="5110362" cy="1357149"/>
          </a:xfrm>
        </p:grpSpPr>
        <p:pic>
          <p:nvPicPr>
            <p:cNvPr id="3" name="Graphic 2">
              <a:extLst>
                <a:ext uri="{FF2B5EF4-FFF2-40B4-BE49-F238E27FC236}">
                  <a16:creationId xmlns:a16="http://schemas.microsoft.com/office/drawing/2014/main" xmlns="" id="{712DB7B9-659C-C926-C821-6385A39E4BA9}"/>
                </a:ext>
              </a:extLst>
            </p:cNvPr>
            <p:cNvPicPr>
              <a:picLocks noChangeAspect="1"/>
            </p:cNvPicPr>
            <p:nvPr/>
          </p:nvPicPr>
          <p:blipFill>
            <a:blip r:embed="rId2">
              <a:extLst>
                <a:ext uri="{96DAC541-7B7A-43D3-8B79-37D633B846F1}">
                  <asvg:svgBlip xmlns:asvg="http://schemas.microsoft.com/office/drawing/2016/SVG/main" xmlns="" r:embed="rId4"/>
                </a:ext>
              </a:extLst>
            </a:blip>
            <a:stretch>
              <a:fillRect/>
            </a:stretch>
          </p:blipFill>
          <p:spPr>
            <a:xfrm>
              <a:off x="3200925" y="264149"/>
              <a:ext cx="4955258" cy="1357149"/>
            </a:xfrm>
            <a:prstGeom prst="rect">
              <a:avLst/>
            </a:prstGeom>
          </p:spPr>
        </p:pic>
        <p:sp>
          <p:nvSpPr>
            <p:cNvPr id="4" name="TextBox 3">
              <a:extLst>
                <a:ext uri="{FF2B5EF4-FFF2-40B4-BE49-F238E27FC236}">
                  <a16:creationId xmlns:a16="http://schemas.microsoft.com/office/drawing/2014/main" xmlns="" id="{631F39E5-291D-C2F9-3936-0A51307AA6BE}"/>
                </a:ext>
              </a:extLst>
            </p:cNvPr>
            <p:cNvSpPr txBox="1"/>
            <p:nvPr/>
          </p:nvSpPr>
          <p:spPr>
            <a:xfrm>
              <a:off x="3045821" y="369240"/>
              <a:ext cx="5110362" cy="773596"/>
            </a:xfrm>
            <a:prstGeom prst="rect">
              <a:avLst/>
            </a:prstGeom>
            <a:noFill/>
          </p:spPr>
          <p:txBody>
            <a:bodyPr wrap="square" rtlCol="0">
              <a:spAutoFit/>
            </a:bodyPr>
            <a:lstStyle/>
            <a:p>
              <a:pPr algn="ctr">
                <a:lnSpc>
                  <a:spcPct val="150000"/>
                </a:lnSpc>
              </a:pPr>
              <a:r>
                <a:rPr lang="vi-VN" sz="2400" dirty="0">
                  <a:solidFill>
                    <a:schemeClr val="bg1"/>
                  </a:solidFill>
                  <a:latin typeface="UTM Avo" panose="02040603050506020204" pitchFamily="18"/>
                </a:rPr>
                <a:t>Câu 4. Tiếng hét vang của mọi người được so sánh với gì?</a:t>
              </a:r>
            </a:p>
          </p:txBody>
        </p:sp>
      </p:grpSp>
      <p:sp>
        <p:nvSpPr>
          <p:cNvPr id="5" name="Google Shape;246;p18">
            <a:extLst>
              <a:ext uri="{FF2B5EF4-FFF2-40B4-BE49-F238E27FC236}">
                <a16:creationId xmlns:a16="http://schemas.microsoft.com/office/drawing/2014/main" xmlns="" id="{F929DD0D-B430-B5F9-13E1-D24D2DE2D12F}"/>
              </a:ext>
            </a:extLst>
          </p:cNvPr>
          <p:cNvSpPr/>
          <p:nvPr/>
        </p:nvSpPr>
        <p:spPr>
          <a:xfrm>
            <a:off x="317500" y="2895600"/>
            <a:ext cx="2782094" cy="3218484"/>
          </a:xfrm>
          <a:prstGeom prst="roundRect">
            <a:avLst>
              <a:gd name="adj" fmla="val 7121"/>
            </a:avLst>
          </a:prstGeom>
          <a:solidFill>
            <a:schemeClr val="lt1"/>
          </a:solidFill>
          <a:ln w="25400" cap="flat" cmpd="sng">
            <a:solidFill>
              <a:schemeClr val="bg1"/>
            </a:solidFill>
            <a:prstDash val="solid"/>
            <a:round/>
            <a:headEnd type="none" w="sm" len="sm"/>
            <a:tailEnd type="none" w="sm" len="sm"/>
          </a:ln>
        </p:spPr>
        <p:txBody>
          <a:bodyPr spcFirstLastPara="1" wrap="square" lIns="60950" tIns="30467" rIns="60950" bIns="168000" anchor="ctr" anchorCtr="0">
            <a:noAutofit/>
          </a:bodyPr>
          <a:lstStyle/>
          <a:p>
            <a:pPr algn="ctr">
              <a:lnSpc>
                <a:spcPct val="150000"/>
              </a:lnSpc>
            </a:pPr>
            <a:r>
              <a:rPr lang="vi-VN" sz="2200" dirty="0">
                <a:solidFill>
                  <a:schemeClr val="bg1"/>
                </a:solidFill>
                <a:latin typeface="UTM Avo" panose="02040603050506020204" pitchFamily="18"/>
              </a:rPr>
              <a:t>Tiếng hét vang được so sánh với </a:t>
            </a:r>
            <a:r>
              <a:rPr lang="vi-VN" sz="2200" i="1" dirty="0">
                <a:solidFill>
                  <a:schemeClr val="bg1"/>
                </a:solidFill>
                <a:latin typeface="UTM Avo" panose="02040603050506020204" pitchFamily="18"/>
              </a:rPr>
              <a:t>một bài hát không được soạn trước</a:t>
            </a:r>
            <a:r>
              <a:rPr lang="vi-VN" sz="2200" dirty="0">
                <a:solidFill>
                  <a:schemeClr val="bg1"/>
                </a:solidFill>
                <a:latin typeface="UTM Avo" panose="02040603050506020204" pitchFamily="18"/>
              </a:rPr>
              <a:t>, không có lời. </a:t>
            </a:r>
            <a:endParaRPr sz="2200" dirty="0">
              <a:solidFill>
                <a:schemeClr val="bg1"/>
              </a:solidFill>
              <a:latin typeface="UTM Avo" panose="02040603050506020204" pitchFamily="18"/>
            </a:endParaRPr>
          </a:p>
        </p:txBody>
      </p:sp>
      <p:sp>
        <p:nvSpPr>
          <p:cNvPr id="6" name="Google Shape;247;p18">
            <a:extLst>
              <a:ext uri="{FF2B5EF4-FFF2-40B4-BE49-F238E27FC236}">
                <a16:creationId xmlns:a16="http://schemas.microsoft.com/office/drawing/2014/main" xmlns="" id="{A39849E3-2360-5E64-8E5A-F1DA466DBDC2}"/>
              </a:ext>
            </a:extLst>
          </p:cNvPr>
          <p:cNvSpPr/>
          <p:nvPr/>
        </p:nvSpPr>
        <p:spPr>
          <a:xfrm>
            <a:off x="9093994" y="2895600"/>
            <a:ext cx="2882106" cy="3218485"/>
          </a:xfrm>
          <a:prstGeom prst="roundRect">
            <a:avLst>
              <a:gd name="adj" fmla="val 7121"/>
            </a:avLst>
          </a:prstGeom>
          <a:solidFill>
            <a:schemeClr val="lt1"/>
          </a:solidFill>
          <a:ln w="25400" cap="flat" cmpd="sng">
            <a:solidFill>
              <a:schemeClr val="bg1"/>
            </a:solidFill>
            <a:prstDash val="solid"/>
            <a:round/>
            <a:headEnd type="none" w="sm" len="sm"/>
            <a:tailEnd type="none" w="sm" len="sm"/>
          </a:ln>
        </p:spPr>
        <p:txBody>
          <a:bodyPr spcFirstLastPara="1" wrap="square" lIns="60950" tIns="30467" rIns="60950" bIns="168000" anchor="ctr" anchorCtr="0">
            <a:noAutofit/>
          </a:bodyPr>
          <a:lstStyle/>
          <a:p>
            <a:pPr algn="ctr">
              <a:lnSpc>
                <a:spcPct val="150000"/>
              </a:lnSpc>
            </a:pPr>
            <a:r>
              <a:rPr lang="vi-VN" sz="2200" dirty="0">
                <a:solidFill>
                  <a:schemeClr val="bg1"/>
                </a:solidFill>
                <a:latin typeface="UTM Avo" panose="02040603050506020204" pitchFamily="18"/>
              </a:rPr>
              <a:t>Tác giả so sánh như vậy vì đó là những tiếng hét được ngân vang, kéo dài như những bài hát thực sự.</a:t>
            </a:r>
            <a:endParaRPr sz="2200" dirty="0">
              <a:solidFill>
                <a:schemeClr val="bg1"/>
              </a:solidFill>
              <a:latin typeface="UTM Avo" panose="02040603050506020204" pitchFamily="18"/>
            </a:endParaRPr>
          </a:p>
        </p:txBody>
      </p:sp>
      <p:pic>
        <p:nvPicPr>
          <p:cNvPr id="7" name="Google Shape;248;p18">
            <a:extLst>
              <a:ext uri="{FF2B5EF4-FFF2-40B4-BE49-F238E27FC236}">
                <a16:creationId xmlns:a16="http://schemas.microsoft.com/office/drawing/2014/main" xmlns="" id="{9D9DADCF-5177-BF73-D0AB-3D05C2DBA67B}"/>
              </a:ext>
            </a:extLst>
          </p:cNvPr>
          <p:cNvPicPr preferRelativeResize="0"/>
          <p:nvPr/>
        </p:nvPicPr>
        <p:blipFill rotWithShape="1">
          <a:blip r:embed="rId5">
            <a:alphaModFix/>
          </a:blip>
          <a:srcRect/>
          <a:stretch/>
        </p:blipFill>
        <p:spPr>
          <a:xfrm>
            <a:off x="3321844" y="2627166"/>
            <a:ext cx="5549900" cy="357755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8" name="Picture 7">
            <a:hlinkClick r:id="rId6" action="ppaction://hlinksldjump"/>
            <a:extLst>
              <a:ext uri="{FF2B5EF4-FFF2-40B4-BE49-F238E27FC236}">
                <a16:creationId xmlns:a16="http://schemas.microsoft.com/office/drawing/2014/main" xmlns="" id="{9087B45E-F771-7F70-AF3A-232C77D21E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816696">
            <a:off x="10393088" y="-34839"/>
            <a:ext cx="1528348" cy="2626667"/>
          </a:xfrm>
          <a:prstGeom prst="rect">
            <a:avLst/>
          </a:prstGeom>
        </p:spPr>
      </p:pic>
    </p:spTree>
    <p:extLst>
      <p:ext uri="{BB962C8B-B14F-4D97-AF65-F5344CB8AC3E}">
        <p14:creationId xmlns:p14="http://schemas.microsoft.com/office/powerpoint/2010/main" val="3273959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32" presetClass="emph" presetSubtype="0" repeatCount="indefinite" fill="hold" nodeType="withEffect">
                                  <p:stCondLst>
                                    <p:cond delay="0"/>
                                  </p:stCondLst>
                                  <p:childTnLst>
                                    <p:animRot by="120000">
                                      <p:cBhvr>
                                        <p:cTn id="22" dur="300" fill="hold">
                                          <p:stCondLst>
                                            <p:cond delay="0"/>
                                          </p:stCondLst>
                                        </p:cTn>
                                        <p:tgtEl>
                                          <p:spTgt spid="8"/>
                                        </p:tgtEl>
                                        <p:attrNameLst>
                                          <p:attrName>r</p:attrName>
                                        </p:attrNameLst>
                                      </p:cBhvr>
                                    </p:animRot>
                                    <p:animRot by="-240000">
                                      <p:cBhvr>
                                        <p:cTn id="23" dur="600" fill="hold">
                                          <p:stCondLst>
                                            <p:cond delay="600"/>
                                          </p:stCondLst>
                                        </p:cTn>
                                        <p:tgtEl>
                                          <p:spTgt spid="8"/>
                                        </p:tgtEl>
                                        <p:attrNameLst>
                                          <p:attrName>r</p:attrName>
                                        </p:attrNameLst>
                                      </p:cBhvr>
                                    </p:animRot>
                                    <p:animRot by="240000">
                                      <p:cBhvr>
                                        <p:cTn id="24" dur="600" fill="hold">
                                          <p:stCondLst>
                                            <p:cond delay="1200"/>
                                          </p:stCondLst>
                                        </p:cTn>
                                        <p:tgtEl>
                                          <p:spTgt spid="8"/>
                                        </p:tgtEl>
                                        <p:attrNameLst>
                                          <p:attrName>r</p:attrName>
                                        </p:attrNameLst>
                                      </p:cBhvr>
                                    </p:animRot>
                                    <p:animRot by="-240000">
                                      <p:cBhvr>
                                        <p:cTn id="25" dur="600" fill="hold">
                                          <p:stCondLst>
                                            <p:cond delay="1800"/>
                                          </p:stCondLst>
                                        </p:cTn>
                                        <p:tgtEl>
                                          <p:spTgt spid="8"/>
                                        </p:tgtEl>
                                        <p:attrNameLst>
                                          <p:attrName>r</p:attrName>
                                        </p:attrNameLst>
                                      </p:cBhvr>
                                    </p:animRot>
                                    <p:animRot by="120000">
                                      <p:cBhvr>
                                        <p:cTn id="26"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64" presetClass="path" presetSubtype="0" accel="50000" decel="50000" fill="hold" nodeType="clickEffect">
                                  <p:stCondLst>
                                    <p:cond delay="0"/>
                                  </p:stCondLst>
                                  <p:childTnLst>
                                    <p:animMotion origin="layout" path="M -4.16667E-6 -2.59259E-6 L -0.00651 -0.74768 " pathEditMode="relative" rAng="0" ptsTypes="AA">
                                      <p:cBhvr>
                                        <p:cTn id="31" dur="8000" fill="hold"/>
                                        <p:tgtEl>
                                          <p:spTgt spid="8"/>
                                        </p:tgtEl>
                                        <p:attrNameLst>
                                          <p:attrName>ppt_x</p:attrName>
                                          <p:attrName>ppt_y</p:attrName>
                                        </p:attrNameLst>
                                      </p:cBhvr>
                                      <p:rCtr x="-326" y="-37384"/>
                                    </p:animMotion>
                                  </p:childTnLst>
                                </p:cTn>
                              </p:par>
                            </p:childTnLst>
                          </p:cTn>
                        </p:par>
                      </p:childTnLst>
                    </p:cTn>
                  </p:par>
                </p:childTnLst>
              </p:cTn>
              <p:nextCondLst>
                <p:cond evt="onClick" delay="0">
                  <p:tgtEl>
                    <p:spTgt spid="8"/>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ED95A7DB-D025-1C0A-F6BB-319C329AC659}"/>
              </a:ext>
            </a:extLst>
          </p:cNvPr>
          <p:cNvGrpSpPr/>
          <p:nvPr/>
        </p:nvGrpSpPr>
        <p:grpSpPr>
          <a:xfrm>
            <a:off x="2467372" y="507074"/>
            <a:ext cx="7029450" cy="2221485"/>
            <a:chOff x="2880035" y="238298"/>
            <a:chExt cx="6831223" cy="1531879"/>
          </a:xfrm>
        </p:grpSpPr>
        <p:pic>
          <p:nvPicPr>
            <p:cNvPr id="8" name="Graphic 7">
              <a:extLst>
                <a:ext uri="{FF2B5EF4-FFF2-40B4-BE49-F238E27FC236}">
                  <a16:creationId xmlns:a16="http://schemas.microsoft.com/office/drawing/2014/main" xmlns="" id="{BDB1D517-5D30-EBAB-DB1A-9C51E246253A}"/>
                </a:ext>
              </a:extLst>
            </p:cNvPr>
            <p:cNvPicPr>
              <a:picLocks noChangeAspect="1"/>
            </p:cNvPicPr>
            <p:nvPr/>
          </p:nvPicPr>
          <p:blipFill>
            <a:blip r:embed="rId3">
              <a:extLst>
                <a:ext uri="{96DAC541-7B7A-43D3-8B79-37D633B846F1}">
                  <asvg:svgBlip xmlns:asvg="http://schemas.microsoft.com/office/drawing/2016/SVG/main" xmlns="" r:embed="rId5"/>
                </a:ext>
              </a:extLst>
            </a:blip>
            <a:stretch>
              <a:fillRect/>
            </a:stretch>
          </p:blipFill>
          <p:spPr>
            <a:xfrm>
              <a:off x="2880035" y="238298"/>
              <a:ext cx="6831223" cy="1531879"/>
            </a:xfrm>
            <a:prstGeom prst="rect">
              <a:avLst/>
            </a:prstGeom>
          </p:spPr>
        </p:pic>
        <p:sp>
          <p:nvSpPr>
            <p:cNvPr id="9" name="TextBox 8">
              <a:extLst>
                <a:ext uri="{FF2B5EF4-FFF2-40B4-BE49-F238E27FC236}">
                  <a16:creationId xmlns:a16="http://schemas.microsoft.com/office/drawing/2014/main" xmlns="" id="{7741358F-6387-730E-4C02-BB7BB94661DB}"/>
                </a:ext>
              </a:extLst>
            </p:cNvPr>
            <p:cNvSpPr txBox="1"/>
            <p:nvPr/>
          </p:nvSpPr>
          <p:spPr>
            <a:xfrm>
              <a:off x="3045821" y="369240"/>
              <a:ext cx="6393917" cy="773596"/>
            </a:xfrm>
            <a:prstGeom prst="rect">
              <a:avLst/>
            </a:prstGeom>
            <a:noFill/>
          </p:spPr>
          <p:txBody>
            <a:bodyPr wrap="square" rtlCol="0">
              <a:spAutoFit/>
            </a:bodyPr>
            <a:lstStyle/>
            <a:p>
              <a:pPr algn="just">
                <a:lnSpc>
                  <a:spcPct val="150000"/>
                </a:lnSpc>
              </a:pPr>
              <a:r>
                <a:rPr lang="vi-VN" sz="2400" dirty="0">
                  <a:solidFill>
                    <a:schemeClr val="bg1"/>
                  </a:solidFill>
                  <a:latin typeface="UTM Avo" panose="02040603050506020204" pitchFamily="18"/>
                </a:rPr>
                <a:t>Câu 5. Theo em, vì sao “bài hát” ấy chỉ cất lên một lần mà “vang mãi với đời người”.</a:t>
              </a:r>
            </a:p>
          </p:txBody>
        </p:sp>
      </p:grpSp>
      <p:sp>
        <p:nvSpPr>
          <p:cNvPr id="10" name="Google Shape;255;p21">
            <a:extLst>
              <a:ext uri="{FF2B5EF4-FFF2-40B4-BE49-F238E27FC236}">
                <a16:creationId xmlns:a16="http://schemas.microsoft.com/office/drawing/2014/main" xmlns="" id="{ABE64116-51D4-A24A-1ABA-C2888D843F87}"/>
              </a:ext>
            </a:extLst>
          </p:cNvPr>
          <p:cNvSpPr/>
          <p:nvPr/>
        </p:nvSpPr>
        <p:spPr>
          <a:xfrm>
            <a:off x="750094" y="3133206"/>
            <a:ext cx="10464006" cy="3027832"/>
          </a:xfrm>
          <a:prstGeom prst="roundRect">
            <a:avLst>
              <a:gd name="adj" fmla="val 7121"/>
            </a:avLst>
          </a:prstGeom>
          <a:solidFill>
            <a:schemeClr val="lt1"/>
          </a:solidFill>
          <a:ln w="25400" cap="flat" cmpd="sng">
            <a:solidFill>
              <a:schemeClr val="bg1"/>
            </a:solidFill>
            <a:prstDash val="solid"/>
            <a:round/>
            <a:headEnd type="none" w="sm" len="sm"/>
            <a:tailEnd type="none" w="sm" len="sm"/>
          </a:ln>
        </p:spPr>
        <p:txBody>
          <a:bodyPr spcFirstLastPara="1" wrap="square" lIns="60950" tIns="30467" rIns="60950" bIns="168000" anchor="ctr" anchorCtr="0">
            <a:noAutofit/>
          </a:bodyPr>
          <a:lstStyle/>
          <a:p>
            <a:pPr algn="just">
              <a:lnSpc>
                <a:spcPct val="150000"/>
              </a:lnSpc>
            </a:pPr>
            <a:r>
              <a:rPr lang="vi-VN" sz="2200" dirty="0">
                <a:solidFill>
                  <a:schemeClr val="bg1"/>
                </a:solidFill>
                <a:latin typeface="UTM Avo" panose="02040603050506020204" pitchFamily="18"/>
              </a:rPr>
              <a:t>“Bài hát” đó được cất lên trong một khung cảnh đặc biệt, gắn với sự kiện đặc biệt: Đất nước ta giành lại độc lập sau nhiều năm bị thực dân Pháp, phát xít Nhật đô hộ, nhân dân ta được sống cuộc đời tự do. Đó quả thật là niềm vui được ghi nhớ mãi trong đời người. Chính vì vậy, “bài hát” mừng độc lập đặc biệt ấy chỉ cất lên một lần mà “vang mãi với đời người”.</a:t>
            </a:r>
            <a:endParaRPr sz="2200" dirty="0">
              <a:solidFill>
                <a:schemeClr val="bg1"/>
              </a:solidFill>
              <a:latin typeface="UTM Avo" panose="02040603050506020204" pitchFamily="18"/>
            </a:endParaRPr>
          </a:p>
        </p:txBody>
      </p:sp>
      <p:pic>
        <p:nvPicPr>
          <p:cNvPr id="11" name="Picture 10">
            <a:hlinkClick r:id="rId6" action="ppaction://hlinksldjump"/>
            <a:extLst>
              <a:ext uri="{FF2B5EF4-FFF2-40B4-BE49-F238E27FC236}">
                <a16:creationId xmlns:a16="http://schemas.microsoft.com/office/drawing/2014/main" xmlns="" id="{3646F5AA-9790-B8F3-3D6F-A13DDE5F90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94072">
            <a:off x="10364807" y="118401"/>
            <a:ext cx="1609028" cy="2676902"/>
          </a:xfrm>
          <a:prstGeom prst="rect">
            <a:avLst/>
          </a:prstGeom>
        </p:spPr>
      </p:pic>
    </p:spTree>
    <p:extLst>
      <p:ext uri="{BB962C8B-B14F-4D97-AF65-F5344CB8AC3E}">
        <p14:creationId xmlns:p14="http://schemas.microsoft.com/office/powerpoint/2010/main" val="3230279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32" presetClass="emph" presetSubtype="0" repeatCount="indefinite" fill="hold" nodeType="withEffect">
                                  <p:stCondLst>
                                    <p:cond delay="0"/>
                                  </p:stCondLst>
                                  <p:childTnLst>
                                    <p:animRot by="120000">
                                      <p:cBhvr>
                                        <p:cTn id="16" dur="300" fill="hold">
                                          <p:stCondLst>
                                            <p:cond delay="0"/>
                                          </p:stCondLst>
                                        </p:cTn>
                                        <p:tgtEl>
                                          <p:spTgt spid="11"/>
                                        </p:tgtEl>
                                        <p:attrNameLst>
                                          <p:attrName>r</p:attrName>
                                        </p:attrNameLst>
                                      </p:cBhvr>
                                    </p:animRot>
                                    <p:animRot by="-240000">
                                      <p:cBhvr>
                                        <p:cTn id="17" dur="600" fill="hold">
                                          <p:stCondLst>
                                            <p:cond delay="600"/>
                                          </p:stCondLst>
                                        </p:cTn>
                                        <p:tgtEl>
                                          <p:spTgt spid="11"/>
                                        </p:tgtEl>
                                        <p:attrNameLst>
                                          <p:attrName>r</p:attrName>
                                        </p:attrNameLst>
                                      </p:cBhvr>
                                    </p:animRot>
                                    <p:animRot by="240000">
                                      <p:cBhvr>
                                        <p:cTn id="18" dur="600" fill="hold">
                                          <p:stCondLst>
                                            <p:cond delay="1200"/>
                                          </p:stCondLst>
                                        </p:cTn>
                                        <p:tgtEl>
                                          <p:spTgt spid="11"/>
                                        </p:tgtEl>
                                        <p:attrNameLst>
                                          <p:attrName>r</p:attrName>
                                        </p:attrNameLst>
                                      </p:cBhvr>
                                    </p:animRot>
                                    <p:animRot by="-240000">
                                      <p:cBhvr>
                                        <p:cTn id="19" dur="600" fill="hold">
                                          <p:stCondLst>
                                            <p:cond delay="1800"/>
                                          </p:stCondLst>
                                        </p:cTn>
                                        <p:tgtEl>
                                          <p:spTgt spid="11"/>
                                        </p:tgtEl>
                                        <p:attrNameLst>
                                          <p:attrName>r</p:attrName>
                                        </p:attrNameLst>
                                      </p:cBhvr>
                                    </p:animRot>
                                    <p:animRot by="120000">
                                      <p:cBhvr>
                                        <p:cTn id="20" dur="600" fill="hold">
                                          <p:stCondLst>
                                            <p:cond delay="24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1"/>
                    </p:tgtEl>
                  </p:cond>
                </p:stCondLst>
                <p:endSync evt="end" delay="0">
                  <p:rtn val="all"/>
                </p:endSync>
                <p:childTnLst>
                  <p:par>
                    <p:cTn id="22" fill="hold">
                      <p:stCondLst>
                        <p:cond delay="0"/>
                      </p:stCondLst>
                      <p:childTnLst>
                        <p:par>
                          <p:cTn id="23" fill="hold">
                            <p:stCondLst>
                              <p:cond delay="0"/>
                            </p:stCondLst>
                            <p:childTnLst>
                              <p:par>
                                <p:cTn id="24" presetID="64" presetClass="path" presetSubtype="0" accel="50000" decel="50000" fill="hold" nodeType="clickEffect">
                                  <p:stCondLst>
                                    <p:cond delay="0"/>
                                  </p:stCondLst>
                                  <p:childTnLst>
                                    <p:animMotion origin="layout" path="M 4.16667E-6 0 L -0.00105 -0.96829 " pathEditMode="relative" rAng="0" ptsTypes="AA">
                                      <p:cBhvr>
                                        <p:cTn id="25" dur="7000" fill="hold"/>
                                        <p:tgtEl>
                                          <p:spTgt spid="11"/>
                                        </p:tgtEl>
                                        <p:attrNameLst>
                                          <p:attrName>ppt_x</p:attrName>
                                          <p:attrName>ppt_y</p:attrName>
                                        </p:attrNameLst>
                                      </p:cBhvr>
                                      <p:rCtr x="-52" y="-48403"/>
                                    </p:animMotion>
                                  </p:childTnLst>
                                </p:cTn>
                              </p:par>
                            </p:childTnLst>
                          </p:cTn>
                        </p:par>
                      </p:childTnLst>
                    </p:cTn>
                  </p:par>
                </p:childTnLst>
              </p:cTn>
              <p:nextCondLst>
                <p:cond evt="onClick" delay="0">
                  <p:tgtEl>
                    <p:spTgt spid="11"/>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96;p2">
            <a:extLst>
              <a:ext uri="{FF2B5EF4-FFF2-40B4-BE49-F238E27FC236}">
                <a16:creationId xmlns:a16="http://schemas.microsoft.com/office/drawing/2014/main" xmlns="" id="{AFFE59D6-3091-5379-EB4C-5F10DFFE0EC8}"/>
              </a:ext>
            </a:extLst>
          </p:cNvPr>
          <p:cNvPicPr preferRelativeResize="0"/>
          <p:nvPr/>
        </p:nvPicPr>
        <p:blipFill rotWithShape="1">
          <a:blip r:embed="rId2">
            <a:alphaModFix/>
          </a:blip>
          <a:srcRect/>
          <a:stretch/>
        </p:blipFill>
        <p:spPr>
          <a:xfrm>
            <a:off x="388938" y="1992710"/>
            <a:ext cx="7677150" cy="428989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6" name="Google Shape;99;p2">
            <a:extLst>
              <a:ext uri="{FF2B5EF4-FFF2-40B4-BE49-F238E27FC236}">
                <a16:creationId xmlns:a16="http://schemas.microsoft.com/office/drawing/2014/main" xmlns="" id="{ECD937D1-05AE-B4CB-5849-DCF3E63476BC}"/>
              </a:ext>
            </a:extLst>
          </p:cNvPr>
          <p:cNvSpPr/>
          <p:nvPr/>
        </p:nvSpPr>
        <p:spPr>
          <a:xfrm>
            <a:off x="8332787" y="2639059"/>
            <a:ext cx="3470275" cy="2997200"/>
          </a:xfrm>
          <a:prstGeom prst="wedgeRoundRectCallout">
            <a:avLst>
              <a:gd name="adj1" fmla="val -41693"/>
              <a:gd name="adj2" fmla="val 62924"/>
              <a:gd name="adj3" fmla="val 0"/>
            </a:avLst>
          </a:prstGeom>
          <a:solidFill>
            <a:schemeClr val="lt1"/>
          </a:solidFill>
          <a:ln w="25400" cap="flat" cmpd="sng">
            <a:solidFill>
              <a:srgbClr val="124D44"/>
            </a:solidFill>
            <a:prstDash val="solid"/>
            <a:round/>
            <a:headEnd type="none" w="sm" len="sm"/>
            <a:tailEnd type="none" w="sm" len="sm"/>
          </a:ln>
        </p:spPr>
        <p:txBody>
          <a:bodyPr spcFirstLastPara="1" wrap="square" lIns="60950" tIns="30467" rIns="60950" bIns="30467" anchor="ctr" anchorCtr="0">
            <a:noAutofit/>
          </a:bodyPr>
          <a:lstStyle/>
          <a:p>
            <a:pPr algn="ctr">
              <a:lnSpc>
                <a:spcPct val="150000"/>
              </a:lnSpc>
            </a:pPr>
            <a:r>
              <a:rPr lang="vi-VN" sz="2400" dirty="0">
                <a:solidFill>
                  <a:schemeClr val="bg1"/>
                </a:solidFill>
                <a:latin typeface="UTM Avo" panose="02040603050506020204" pitchFamily="18"/>
              </a:rPr>
              <a:t>Các em thấy những gì trong bức tranh?</a:t>
            </a:r>
            <a:endParaRPr sz="2400" dirty="0">
              <a:solidFill>
                <a:schemeClr val="bg1"/>
              </a:solidFill>
              <a:latin typeface="UTM Avo" panose="02040603050506020204" pitchFamily="18"/>
            </a:endParaRPr>
          </a:p>
        </p:txBody>
      </p:sp>
    </p:spTree>
    <p:extLst>
      <p:ext uri="{BB962C8B-B14F-4D97-AF65-F5344CB8AC3E}">
        <p14:creationId xmlns:p14="http://schemas.microsoft.com/office/powerpoint/2010/main" val="3384039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267;p22">
            <a:extLst>
              <a:ext uri="{FF2B5EF4-FFF2-40B4-BE49-F238E27FC236}">
                <a16:creationId xmlns:a16="http://schemas.microsoft.com/office/drawing/2014/main" xmlns="" id="{7FDB3B0A-8AF4-FAA5-8BB0-0FB11189A714}"/>
              </a:ext>
            </a:extLst>
          </p:cNvPr>
          <p:cNvSpPr txBox="1"/>
          <p:nvPr/>
        </p:nvSpPr>
        <p:spPr>
          <a:xfrm>
            <a:off x="6096000" y="2937260"/>
            <a:ext cx="4866708" cy="2174954"/>
          </a:xfrm>
          <a:prstGeom prst="rect">
            <a:avLst/>
          </a:prstGeom>
          <a:noFill/>
          <a:ln>
            <a:noFill/>
          </a:ln>
        </p:spPr>
        <p:txBody>
          <a:bodyPr spcFirstLastPara="1" wrap="square" lIns="0" tIns="0" rIns="0" bIns="0" anchor="t" anchorCtr="0">
            <a:spAutoFit/>
          </a:bodyPr>
          <a:lstStyle/>
          <a:p>
            <a:pPr algn="ctr">
              <a:lnSpc>
                <a:spcPct val="150000"/>
              </a:lnSpc>
            </a:pPr>
            <a:endParaRPr sz="622" dirty="0">
              <a:solidFill>
                <a:schemeClr val="bg1"/>
              </a:solidFill>
              <a:latin typeface="UTM Avo" panose="02040603050506020204" pitchFamily="18"/>
            </a:endParaRPr>
          </a:p>
          <a:p>
            <a:pPr algn="ctr">
              <a:lnSpc>
                <a:spcPct val="150000"/>
              </a:lnSpc>
            </a:pPr>
            <a:r>
              <a:rPr lang="en-US" sz="4400" b="1" dirty="0" smtClean="0">
                <a:solidFill>
                  <a:schemeClr val="bg1"/>
                </a:solidFill>
                <a:latin typeface="UTM Avo" panose="02040603050506020204" pitchFamily="18"/>
              </a:rPr>
              <a:t>LUYỆN </a:t>
            </a:r>
            <a:r>
              <a:rPr lang="vi-VN" sz="4400" b="1" dirty="0" smtClean="0">
                <a:solidFill>
                  <a:schemeClr val="bg1"/>
                </a:solidFill>
                <a:latin typeface="UTM Avo" panose="02040603050506020204" pitchFamily="18"/>
              </a:rPr>
              <a:t>ĐỌC </a:t>
            </a:r>
            <a:r>
              <a:rPr lang="vi-VN" sz="4400" b="1" dirty="0">
                <a:solidFill>
                  <a:schemeClr val="bg1"/>
                </a:solidFill>
                <a:latin typeface="UTM Avo" panose="02040603050506020204" pitchFamily="18"/>
              </a:rPr>
              <a:t>NÂNG CAO</a:t>
            </a:r>
            <a:endParaRPr sz="622" dirty="0">
              <a:solidFill>
                <a:schemeClr val="bg1"/>
              </a:solidFill>
              <a:latin typeface="UTM Avo" panose="02040603050506020204" pitchFamily="18"/>
            </a:endParaRPr>
          </a:p>
        </p:txBody>
      </p:sp>
      <p:grpSp>
        <p:nvGrpSpPr>
          <p:cNvPr id="10" name="Group 9">
            <a:extLst>
              <a:ext uri="{FF2B5EF4-FFF2-40B4-BE49-F238E27FC236}">
                <a16:creationId xmlns:a16="http://schemas.microsoft.com/office/drawing/2014/main" xmlns="" id="{B62A63AB-5DED-B193-97FF-53A4E3E2DF65}"/>
              </a:ext>
            </a:extLst>
          </p:cNvPr>
          <p:cNvGrpSpPr>
            <a:grpSpLocks noChangeAspect="1"/>
          </p:cNvGrpSpPr>
          <p:nvPr/>
        </p:nvGrpSpPr>
        <p:grpSpPr>
          <a:xfrm>
            <a:off x="1231917" y="1871905"/>
            <a:ext cx="4139911" cy="4986095"/>
            <a:chOff x="1016289" y="830755"/>
            <a:chExt cx="4750810" cy="5721859"/>
          </a:xfrm>
        </p:grpSpPr>
        <p:sp>
          <p:nvSpPr>
            <p:cNvPr id="11" name="Google Shape;121;p6">
              <a:extLst>
                <a:ext uri="{FF2B5EF4-FFF2-40B4-BE49-F238E27FC236}">
                  <a16:creationId xmlns:a16="http://schemas.microsoft.com/office/drawing/2014/main" xmlns="" id="{AE2192FA-AA22-1080-9F08-E5371BF2691A}"/>
                </a:ext>
              </a:extLst>
            </p:cNvPr>
            <p:cNvSpPr/>
            <p:nvPr/>
          </p:nvSpPr>
          <p:spPr>
            <a:xfrm>
              <a:off x="1016289" y="3341227"/>
              <a:ext cx="4750810" cy="3066432"/>
            </a:xfrm>
            <a:custGeom>
              <a:avLst/>
              <a:gdLst/>
              <a:ahLst/>
              <a:cxnLst/>
              <a:rect l="l" t="t" r="r" b="b"/>
              <a:pathLst>
                <a:path w="7126215" h="4599648" extrusionOk="0">
                  <a:moveTo>
                    <a:pt x="0" y="0"/>
                  </a:moveTo>
                  <a:lnTo>
                    <a:pt x="7126216" y="0"/>
                  </a:lnTo>
                  <a:lnTo>
                    <a:pt x="7126216" y="4599648"/>
                  </a:lnTo>
                  <a:lnTo>
                    <a:pt x="0" y="4599648"/>
                  </a:lnTo>
                  <a:lnTo>
                    <a:pt x="0" y="0"/>
                  </a:lnTo>
                  <a:close/>
                </a:path>
              </a:pathLst>
            </a:custGeom>
            <a:blipFill rotWithShape="1">
              <a:blip r:embed="rId2">
                <a:alphaModFix/>
              </a:blip>
              <a:stretch>
                <a:fillRect/>
              </a:stretch>
            </a:blipFill>
            <a:ln>
              <a:noFill/>
            </a:ln>
          </p:spPr>
          <p:txBody>
            <a:bodyPr/>
            <a:lstStyle/>
            <a:p>
              <a:endParaRPr lang="en-US"/>
            </a:p>
          </p:txBody>
        </p:sp>
        <p:sp>
          <p:nvSpPr>
            <p:cNvPr id="12" name="Google Shape;122;p6">
              <a:extLst>
                <a:ext uri="{FF2B5EF4-FFF2-40B4-BE49-F238E27FC236}">
                  <a16:creationId xmlns:a16="http://schemas.microsoft.com/office/drawing/2014/main" xmlns="" id="{4EC567CF-F80B-8EAC-B8E9-634EEA8B90FF}"/>
                </a:ext>
              </a:extLst>
            </p:cNvPr>
            <p:cNvSpPr/>
            <p:nvPr/>
          </p:nvSpPr>
          <p:spPr>
            <a:xfrm flipH="1">
              <a:off x="1254836" y="830755"/>
              <a:ext cx="1966239" cy="5721859"/>
            </a:xfrm>
            <a:custGeom>
              <a:avLst/>
              <a:gdLst/>
              <a:ahLst/>
              <a:cxnLst/>
              <a:rect l="l" t="t" r="r" b="b"/>
              <a:pathLst>
                <a:path w="2949358" h="8582789" extrusionOk="0">
                  <a:moveTo>
                    <a:pt x="2949358" y="0"/>
                  </a:moveTo>
                  <a:lnTo>
                    <a:pt x="0" y="0"/>
                  </a:lnTo>
                  <a:lnTo>
                    <a:pt x="0" y="8582789"/>
                  </a:lnTo>
                  <a:lnTo>
                    <a:pt x="2949358" y="8582789"/>
                  </a:lnTo>
                  <a:lnTo>
                    <a:pt x="2949358" y="0"/>
                  </a:lnTo>
                  <a:close/>
                </a:path>
              </a:pathLst>
            </a:custGeom>
            <a:blipFill rotWithShape="1">
              <a:blip r:embed="rId3">
                <a:alphaModFix/>
              </a:blip>
              <a:stretch>
                <a:fillRect/>
              </a:stretch>
            </a:blipFill>
            <a:ln>
              <a:noFill/>
            </a:ln>
          </p:spPr>
          <p:txBody>
            <a:bodyPr/>
            <a:lstStyle/>
            <a:p>
              <a:endParaRPr lang="en-US"/>
            </a:p>
          </p:txBody>
        </p:sp>
        <p:sp>
          <p:nvSpPr>
            <p:cNvPr id="13" name="Google Shape;123;p6">
              <a:extLst>
                <a:ext uri="{FF2B5EF4-FFF2-40B4-BE49-F238E27FC236}">
                  <a16:creationId xmlns:a16="http://schemas.microsoft.com/office/drawing/2014/main" xmlns="" id="{26886357-A26B-7C9B-7704-2192A20ABE51}"/>
                </a:ext>
              </a:extLst>
            </p:cNvPr>
            <p:cNvSpPr/>
            <p:nvPr/>
          </p:nvSpPr>
          <p:spPr>
            <a:xfrm>
              <a:off x="1516529" y="2718497"/>
              <a:ext cx="1884293" cy="3824212"/>
            </a:xfrm>
            <a:custGeom>
              <a:avLst/>
              <a:gdLst/>
              <a:ahLst/>
              <a:cxnLst/>
              <a:rect l="l" t="t" r="r" b="b"/>
              <a:pathLst>
                <a:path w="2826440" h="5736318" extrusionOk="0">
                  <a:moveTo>
                    <a:pt x="0" y="0"/>
                  </a:moveTo>
                  <a:lnTo>
                    <a:pt x="2826440" y="0"/>
                  </a:lnTo>
                  <a:lnTo>
                    <a:pt x="2826440" y="5736317"/>
                  </a:lnTo>
                  <a:lnTo>
                    <a:pt x="0" y="5736317"/>
                  </a:lnTo>
                  <a:lnTo>
                    <a:pt x="0" y="0"/>
                  </a:lnTo>
                  <a:close/>
                </a:path>
              </a:pathLst>
            </a:custGeom>
            <a:blipFill rotWithShape="1">
              <a:blip r:embed="rId4">
                <a:alphaModFix/>
              </a:blip>
              <a:stretch>
                <a:fillRect/>
              </a:stretch>
            </a:blipFill>
            <a:ln>
              <a:noFill/>
            </a:ln>
          </p:spPr>
          <p:txBody>
            <a:bodyPr/>
            <a:lstStyle/>
            <a:p>
              <a:endParaRPr lang="en-US"/>
            </a:p>
          </p:txBody>
        </p:sp>
        <p:sp>
          <p:nvSpPr>
            <p:cNvPr id="14" name="Google Shape;124;p6">
              <a:extLst>
                <a:ext uri="{FF2B5EF4-FFF2-40B4-BE49-F238E27FC236}">
                  <a16:creationId xmlns:a16="http://schemas.microsoft.com/office/drawing/2014/main" xmlns="" id="{FB485737-ACBA-A013-68FD-CCB7FF8D1F33}"/>
                </a:ext>
              </a:extLst>
            </p:cNvPr>
            <p:cNvSpPr/>
            <p:nvPr/>
          </p:nvSpPr>
          <p:spPr>
            <a:xfrm>
              <a:off x="3739117" y="830755"/>
              <a:ext cx="1624471" cy="5654803"/>
            </a:xfrm>
            <a:custGeom>
              <a:avLst/>
              <a:gdLst/>
              <a:ahLst/>
              <a:cxnLst/>
              <a:rect l="l" t="t" r="r" b="b"/>
              <a:pathLst>
                <a:path w="2436706" h="8482205" extrusionOk="0">
                  <a:moveTo>
                    <a:pt x="0" y="0"/>
                  </a:moveTo>
                  <a:lnTo>
                    <a:pt x="2436706" y="0"/>
                  </a:lnTo>
                  <a:lnTo>
                    <a:pt x="2436706" y="8482205"/>
                  </a:lnTo>
                  <a:lnTo>
                    <a:pt x="0" y="8482205"/>
                  </a:lnTo>
                  <a:lnTo>
                    <a:pt x="0" y="0"/>
                  </a:lnTo>
                  <a:close/>
                </a:path>
              </a:pathLst>
            </a:custGeom>
            <a:blipFill rotWithShape="1">
              <a:blip r:embed="rId5">
                <a:alphaModFix/>
              </a:blip>
              <a:stretch>
                <a:fillRect/>
              </a:stretch>
            </a:blipFill>
            <a:ln>
              <a:noFill/>
            </a:ln>
          </p:spPr>
          <p:txBody>
            <a:bodyPr/>
            <a:lstStyle/>
            <a:p>
              <a:endParaRPr lang="en-US"/>
            </a:p>
          </p:txBody>
        </p:sp>
        <p:sp>
          <p:nvSpPr>
            <p:cNvPr id="15" name="Google Shape;125;p6">
              <a:extLst>
                <a:ext uri="{FF2B5EF4-FFF2-40B4-BE49-F238E27FC236}">
                  <a16:creationId xmlns:a16="http://schemas.microsoft.com/office/drawing/2014/main" xmlns="" id="{E3C8578A-351D-2A51-E4A7-D3D86B1DB779}"/>
                </a:ext>
              </a:extLst>
            </p:cNvPr>
            <p:cNvSpPr/>
            <p:nvPr/>
          </p:nvSpPr>
          <p:spPr>
            <a:xfrm>
              <a:off x="3609206" y="2718497"/>
              <a:ext cx="1884293" cy="3824212"/>
            </a:xfrm>
            <a:custGeom>
              <a:avLst/>
              <a:gdLst/>
              <a:ahLst/>
              <a:cxnLst/>
              <a:rect l="l" t="t" r="r" b="b"/>
              <a:pathLst>
                <a:path w="2826440" h="5736318" extrusionOk="0">
                  <a:moveTo>
                    <a:pt x="0" y="0"/>
                  </a:moveTo>
                  <a:lnTo>
                    <a:pt x="2826440" y="0"/>
                  </a:lnTo>
                  <a:lnTo>
                    <a:pt x="2826440" y="5736317"/>
                  </a:lnTo>
                  <a:lnTo>
                    <a:pt x="0" y="5736317"/>
                  </a:lnTo>
                  <a:lnTo>
                    <a:pt x="0" y="0"/>
                  </a:lnTo>
                  <a:close/>
                </a:path>
              </a:pathLst>
            </a:custGeom>
            <a:blipFill rotWithShape="1">
              <a:blip r:embed="rId4">
                <a:alphaModFix/>
              </a:blip>
              <a:stretch>
                <a:fillRect/>
              </a:stretch>
            </a:blipFill>
            <a:ln>
              <a:noFill/>
            </a:ln>
          </p:spPr>
          <p:txBody>
            <a:bodyPr/>
            <a:lstStyle/>
            <a:p>
              <a:endParaRPr lang="en-US"/>
            </a:p>
          </p:txBody>
        </p:sp>
      </p:grpSp>
    </p:spTree>
    <p:extLst>
      <p:ext uri="{BB962C8B-B14F-4D97-AF65-F5344CB8AC3E}">
        <p14:creationId xmlns:p14="http://schemas.microsoft.com/office/powerpoint/2010/main" val="3252343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4;p23">
            <a:extLst>
              <a:ext uri="{FF2B5EF4-FFF2-40B4-BE49-F238E27FC236}">
                <a16:creationId xmlns:a16="http://schemas.microsoft.com/office/drawing/2014/main" xmlns="" id="{3FA97CE9-A511-6F90-0592-564FD5A7F920}"/>
              </a:ext>
            </a:extLst>
          </p:cNvPr>
          <p:cNvSpPr txBox="1"/>
          <p:nvPr/>
        </p:nvSpPr>
        <p:spPr>
          <a:xfrm>
            <a:off x="1382702" y="2451100"/>
            <a:ext cx="5942806" cy="2277520"/>
          </a:xfrm>
          <a:prstGeom prst="rect">
            <a:avLst/>
          </a:prstGeom>
          <a:solidFill>
            <a:schemeClr val="accent4">
              <a:lumMod val="60000"/>
              <a:lumOff val="40000"/>
            </a:schemeClr>
          </a:solidFill>
          <a:ln>
            <a:noFill/>
          </a:ln>
        </p:spPr>
        <p:txBody>
          <a:bodyPr spcFirstLastPara="1" wrap="square" lIns="60950" tIns="30467" rIns="60950" bIns="30467" anchor="t" anchorCtr="0">
            <a:spAutoFit/>
          </a:bodyPr>
          <a:lstStyle/>
          <a:p>
            <a:pPr algn="just">
              <a:lnSpc>
                <a:spcPct val="150000"/>
              </a:lnSpc>
            </a:pPr>
            <a:r>
              <a:rPr lang="vi-VN" sz="2400" dirty="0">
                <a:solidFill>
                  <a:schemeClr val="bg1"/>
                </a:solidFill>
                <a:latin typeface="UTM Avo" panose="02040603050506020204" pitchFamily="18"/>
              </a:rPr>
              <a:t>Luyện tập, chú ý cách ngắt nghỉ ở giữa các câu; đọc với giọng hồ hởi, nhấn giọng ở những từ ngữ, câu văn giàu hình ảnh, cảm xúc.</a:t>
            </a:r>
            <a:endParaRPr sz="2400" dirty="0">
              <a:solidFill>
                <a:schemeClr val="bg1"/>
              </a:solidFill>
              <a:latin typeface="UTM Avo" panose="02040603050506020204" pitchFamily="18"/>
            </a:endParaRPr>
          </a:p>
        </p:txBody>
      </p:sp>
      <p:sp>
        <p:nvSpPr>
          <p:cNvPr id="5" name="Freeform 13">
            <a:extLst>
              <a:ext uri="{FF2B5EF4-FFF2-40B4-BE49-F238E27FC236}">
                <a16:creationId xmlns:a16="http://schemas.microsoft.com/office/drawing/2014/main" xmlns="" id="{2E7E6877-4880-7F28-8A33-087ED51E0ACC}"/>
              </a:ext>
            </a:extLst>
          </p:cNvPr>
          <p:cNvSpPr>
            <a:spLocks noChangeAspect="1"/>
          </p:cNvSpPr>
          <p:nvPr/>
        </p:nvSpPr>
        <p:spPr>
          <a:xfrm>
            <a:off x="7861876" y="1539053"/>
            <a:ext cx="2615624" cy="7554147"/>
          </a:xfrm>
          <a:custGeom>
            <a:avLst/>
            <a:gdLst/>
            <a:ahLst/>
            <a:cxnLst/>
            <a:rect l="l" t="t" r="r" b="b"/>
            <a:pathLst>
              <a:path w="831334" h="2400964">
                <a:moveTo>
                  <a:pt x="0" y="0"/>
                </a:moveTo>
                <a:lnTo>
                  <a:pt x="831333" y="0"/>
                </a:lnTo>
                <a:lnTo>
                  <a:pt x="831333" y="2400964"/>
                </a:lnTo>
                <a:lnTo>
                  <a:pt x="0" y="240096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txBody>
          <a:bodyPr/>
          <a:lstStyle/>
          <a:p>
            <a:endParaRPr lang="x-none" dirty="0"/>
          </a:p>
        </p:txBody>
      </p:sp>
    </p:spTree>
    <p:extLst>
      <p:ext uri="{BB962C8B-B14F-4D97-AF65-F5344CB8AC3E}">
        <p14:creationId xmlns:p14="http://schemas.microsoft.com/office/powerpoint/2010/main" val="48674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81;p24">
            <a:extLst>
              <a:ext uri="{FF2B5EF4-FFF2-40B4-BE49-F238E27FC236}">
                <a16:creationId xmlns:a16="http://schemas.microsoft.com/office/drawing/2014/main" xmlns="" id="{56320E20-B9CC-2251-44F4-6D1E3539414A}"/>
              </a:ext>
            </a:extLst>
          </p:cNvPr>
          <p:cNvSpPr txBox="1"/>
          <p:nvPr/>
        </p:nvSpPr>
        <p:spPr>
          <a:xfrm>
            <a:off x="2704524" y="1714500"/>
            <a:ext cx="3251199" cy="609398"/>
          </a:xfrm>
          <a:prstGeom prst="rect">
            <a:avLst/>
          </a:prstGeom>
          <a:noFill/>
          <a:ln>
            <a:noFill/>
          </a:ln>
        </p:spPr>
        <p:txBody>
          <a:bodyPr spcFirstLastPara="1" wrap="square" lIns="0" tIns="0" rIns="0" bIns="0" anchor="t" anchorCtr="0">
            <a:spAutoFit/>
          </a:bodyPr>
          <a:lstStyle/>
          <a:p>
            <a:pPr algn="ctr">
              <a:lnSpc>
                <a:spcPct val="164549"/>
              </a:lnSpc>
            </a:pPr>
            <a:r>
              <a:rPr lang="vi-VN" sz="2400" b="1" dirty="0">
                <a:solidFill>
                  <a:schemeClr val="bg1"/>
                </a:solidFill>
                <a:latin typeface="UTM Avo" panose="02040603050506020204" pitchFamily="18"/>
              </a:rPr>
              <a:t>Luyện đọc</a:t>
            </a:r>
            <a:endParaRPr sz="2400" b="1" i="1" dirty="0">
              <a:solidFill>
                <a:schemeClr val="bg1"/>
              </a:solidFill>
              <a:latin typeface="UTM Avo" panose="02040603050506020204" pitchFamily="18"/>
            </a:endParaRPr>
          </a:p>
        </p:txBody>
      </p:sp>
      <p:sp>
        <p:nvSpPr>
          <p:cNvPr id="4" name="Google Shape;282;p24">
            <a:extLst>
              <a:ext uri="{FF2B5EF4-FFF2-40B4-BE49-F238E27FC236}">
                <a16:creationId xmlns:a16="http://schemas.microsoft.com/office/drawing/2014/main" xmlns="" id="{D479A296-C4BB-4C6D-5005-5D031C123017}"/>
              </a:ext>
            </a:extLst>
          </p:cNvPr>
          <p:cNvSpPr/>
          <p:nvPr/>
        </p:nvSpPr>
        <p:spPr>
          <a:xfrm>
            <a:off x="1099545" y="2532993"/>
            <a:ext cx="6461159" cy="3436007"/>
          </a:xfrm>
          <a:prstGeom prst="roundRect">
            <a:avLst>
              <a:gd name="adj" fmla="val 5349"/>
            </a:avLst>
          </a:prstGeom>
          <a:solidFill>
            <a:schemeClr val="lt1"/>
          </a:solidFill>
          <a:ln w="25400" cap="flat" cmpd="sng">
            <a:solidFill>
              <a:schemeClr val="bg1"/>
            </a:solidFill>
            <a:prstDash val="solid"/>
            <a:round/>
            <a:headEnd type="none" w="sm" len="sm"/>
            <a:tailEnd type="none" w="sm" len="sm"/>
          </a:ln>
        </p:spPr>
        <p:txBody>
          <a:bodyPr spcFirstLastPara="1" wrap="square" lIns="120000" tIns="30467" rIns="120000" bIns="168000" anchor="ctr" anchorCtr="0">
            <a:noAutofit/>
          </a:bodyPr>
          <a:lstStyle/>
          <a:p>
            <a:pPr algn="just">
              <a:lnSpc>
                <a:spcPct val="150000"/>
              </a:lnSpc>
            </a:pPr>
            <a:r>
              <a:rPr lang="vi-VN" sz="2400" dirty="0">
                <a:solidFill>
                  <a:srgbClr val="FF0000"/>
                </a:solidFill>
                <a:latin typeface="UTM Avo" panose="02040603050506020204" pitchFamily="18"/>
              </a:rPr>
              <a:t>Tôi thấy rồi.// Cờ!// Cờ đỏ sao vàng </a:t>
            </a:r>
            <a:r>
              <a:rPr lang="vi-VN" sz="2400" dirty="0">
                <a:solidFill>
                  <a:schemeClr val="bg1"/>
                </a:solidFill>
                <a:latin typeface="UTM Avo" panose="02040603050506020204" pitchFamily="18"/>
              </a:rPr>
              <a:t>trên cột cờ trước bót bay phấp phới.</a:t>
            </a:r>
            <a:r>
              <a:rPr lang="vi-VN" sz="2400" dirty="0">
                <a:solidFill>
                  <a:srgbClr val="FF0000"/>
                </a:solidFill>
                <a:latin typeface="UTM Avo" panose="02040603050506020204" pitchFamily="18"/>
              </a:rPr>
              <a:t>// </a:t>
            </a:r>
            <a:r>
              <a:rPr lang="vi-VN" sz="2400" dirty="0">
                <a:solidFill>
                  <a:schemeClr val="bg1"/>
                </a:solidFill>
                <a:latin typeface="UTM Avo" panose="02040603050506020204" pitchFamily="18"/>
              </a:rPr>
              <a:t>Tôi </a:t>
            </a:r>
            <a:r>
              <a:rPr lang="vi-VN" sz="2400" dirty="0">
                <a:solidFill>
                  <a:srgbClr val="FF0000"/>
                </a:solidFill>
                <a:latin typeface="UTM Avo" panose="02040603050506020204" pitchFamily="18"/>
              </a:rPr>
              <a:t>lặng đi </a:t>
            </a:r>
            <a:r>
              <a:rPr lang="vi-VN" sz="2400" dirty="0">
                <a:solidFill>
                  <a:schemeClr val="bg1"/>
                </a:solidFill>
                <a:latin typeface="UTM Avo" panose="02040603050506020204" pitchFamily="18"/>
              </a:rPr>
              <a:t>trước màu đỏ </a:t>
            </a:r>
            <a:r>
              <a:rPr lang="vi-VN" sz="2400" dirty="0">
                <a:solidFill>
                  <a:srgbClr val="FF0000"/>
                </a:solidFill>
                <a:latin typeface="UTM Avo" panose="02040603050506020204" pitchFamily="18"/>
              </a:rPr>
              <a:t>rực rỡ / </a:t>
            </a:r>
            <a:r>
              <a:rPr lang="vi-VN" sz="2400" dirty="0">
                <a:solidFill>
                  <a:schemeClr val="bg1"/>
                </a:solidFill>
                <a:latin typeface="UTM Avo" panose="02040603050506020204" pitchFamily="18"/>
              </a:rPr>
              <a:t>với ngôi sao vàng </a:t>
            </a:r>
            <a:r>
              <a:rPr lang="vi-VN" sz="2400">
                <a:solidFill>
                  <a:schemeClr val="bg1"/>
                </a:solidFill>
                <a:latin typeface="UTM Avo" panose="02040603050506020204" pitchFamily="18"/>
              </a:rPr>
              <a:t>năm c</a:t>
            </a:r>
            <a:r>
              <a:rPr lang="en-US" sz="2400">
                <a:solidFill>
                  <a:schemeClr val="bg1"/>
                </a:solidFill>
                <a:latin typeface="UTM Avo" panose="02040603050506020204" pitchFamily="18"/>
              </a:rPr>
              <a:t>á</a:t>
            </a:r>
            <a:r>
              <a:rPr lang="vi-VN" sz="2400">
                <a:solidFill>
                  <a:schemeClr val="bg1"/>
                </a:solidFill>
                <a:latin typeface="UTM Avo" panose="02040603050506020204" pitchFamily="18"/>
              </a:rPr>
              <a:t>nh </a:t>
            </a:r>
            <a:r>
              <a:rPr lang="vi-VN" sz="2400" dirty="0">
                <a:solidFill>
                  <a:srgbClr val="FF0000"/>
                </a:solidFill>
                <a:latin typeface="UTM Avo" panose="02040603050506020204" pitchFamily="18"/>
              </a:rPr>
              <a:t>/</a:t>
            </a:r>
            <a:r>
              <a:rPr lang="vi-VN" sz="2400" dirty="0">
                <a:solidFill>
                  <a:schemeClr val="bg1"/>
                </a:solidFill>
                <a:latin typeface="UTM Avo" panose="02040603050506020204" pitchFamily="18"/>
              </a:rPr>
              <a:t> trên </a:t>
            </a:r>
            <a:r>
              <a:rPr lang="vi-VN" sz="2400" dirty="0">
                <a:solidFill>
                  <a:srgbClr val="FF0000"/>
                </a:solidFill>
                <a:latin typeface="UTM Avo" panose="02040603050506020204" pitchFamily="18"/>
              </a:rPr>
              <a:t>nền trời xanh mênh mông </a:t>
            </a:r>
            <a:r>
              <a:rPr lang="vi-VN" sz="2400" dirty="0">
                <a:solidFill>
                  <a:schemeClr val="bg1"/>
                </a:solidFill>
                <a:latin typeface="UTM Avo" panose="02040603050506020204" pitchFamily="18"/>
              </a:rPr>
              <a:t>của buổi sáng.</a:t>
            </a:r>
            <a:endParaRPr sz="2400" dirty="0">
              <a:solidFill>
                <a:schemeClr val="bg1"/>
              </a:solidFill>
              <a:latin typeface="UTM Avo" panose="02040603050506020204" pitchFamily="18"/>
            </a:endParaRPr>
          </a:p>
        </p:txBody>
      </p:sp>
      <p:sp>
        <p:nvSpPr>
          <p:cNvPr id="6" name="Freeform 13">
            <a:extLst>
              <a:ext uri="{FF2B5EF4-FFF2-40B4-BE49-F238E27FC236}">
                <a16:creationId xmlns:a16="http://schemas.microsoft.com/office/drawing/2014/main" xmlns="" id="{98B9D71E-B6B5-BA9A-C67B-68AB51D9E43D}"/>
              </a:ext>
            </a:extLst>
          </p:cNvPr>
          <p:cNvSpPr>
            <a:spLocks noChangeAspect="1"/>
          </p:cNvSpPr>
          <p:nvPr/>
        </p:nvSpPr>
        <p:spPr>
          <a:xfrm>
            <a:off x="8179664" y="1551753"/>
            <a:ext cx="2615624" cy="7554147"/>
          </a:xfrm>
          <a:custGeom>
            <a:avLst/>
            <a:gdLst/>
            <a:ahLst/>
            <a:cxnLst/>
            <a:rect l="l" t="t" r="r" b="b"/>
            <a:pathLst>
              <a:path w="831334" h="2400964">
                <a:moveTo>
                  <a:pt x="0" y="0"/>
                </a:moveTo>
                <a:lnTo>
                  <a:pt x="831333" y="0"/>
                </a:lnTo>
                <a:lnTo>
                  <a:pt x="831333" y="2400964"/>
                </a:lnTo>
                <a:lnTo>
                  <a:pt x="0" y="240096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txBody>
          <a:bodyPr/>
          <a:lstStyle/>
          <a:p>
            <a:endParaRPr lang="x-none" dirty="0"/>
          </a:p>
        </p:txBody>
      </p:sp>
    </p:spTree>
    <p:extLst>
      <p:ext uri="{BB962C8B-B14F-4D97-AF65-F5344CB8AC3E}">
        <p14:creationId xmlns:p14="http://schemas.microsoft.com/office/powerpoint/2010/main" val="3592844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90;p25">
            <a:extLst>
              <a:ext uri="{FF2B5EF4-FFF2-40B4-BE49-F238E27FC236}">
                <a16:creationId xmlns:a16="http://schemas.microsoft.com/office/drawing/2014/main" xmlns="" id="{B636E68B-C4E5-B3B8-02F4-408E30BBE3F6}"/>
              </a:ext>
            </a:extLst>
          </p:cNvPr>
          <p:cNvSpPr/>
          <p:nvPr/>
        </p:nvSpPr>
        <p:spPr>
          <a:xfrm>
            <a:off x="559594" y="1981199"/>
            <a:ext cx="8584406" cy="4302109"/>
          </a:xfrm>
          <a:prstGeom prst="roundRect">
            <a:avLst>
              <a:gd name="adj" fmla="val 5349"/>
            </a:avLst>
          </a:prstGeom>
          <a:solidFill>
            <a:schemeClr val="lt1"/>
          </a:solidFill>
          <a:ln w="25400" cap="flat" cmpd="sng">
            <a:solidFill>
              <a:schemeClr val="bg1"/>
            </a:solidFill>
            <a:prstDash val="solid"/>
            <a:round/>
            <a:headEnd type="none" w="sm" len="sm"/>
            <a:tailEnd type="none" w="sm" len="sm"/>
          </a:ln>
        </p:spPr>
        <p:txBody>
          <a:bodyPr spcFirstLastPara="1" wrap="square" lIns="120000" tIns="30467" rIns="120000" bIns="168000" anchor="ctr" anchorCtr="0">
            <a:noAutofit/>
          </a:bodyPr>
          <a:lstStyle/>
          <a:p>
            <a:pPr algn="just"/>
            <a:r>
              <a:rPr lang="vi-VN" sz="2400" dirty="0">
                <a:solidFill>
                  <a:srgbClr val="FF0000"/>
                </a:solidFill>
                <a:latin typeface="UTM Avo" panose="02040603050506020204" pitchFamily="18"/>
              </a:rPr>
              <a:t>Như mùa hoa </a:t>
            </a:r>
            <a:r>
              <a:rPr lang="vi-VN" sz="2400" dirty="0">
                <a:solidFill>
                  <a:srgbClr val="000000"/>
                </a:solidFill>
                <a:latin typeface="UTM Avo" panose="02040603050506020204" pitchFamily="18"/>
              </a:rPr>
              <a:t>đến ngày nở rộ,</a:t>
            </a:r>
            <a:r>
              <a:rPr lang="vi-VN" sz="2400" dirty="0">
                <a:solidFill>
                  <a:srgbClr val="FF0000"/>
                </a:solidFill>
                <a:latin typeface="UTM Avo" panose="02040603050506020204" pitchFamily="18"/>
              </a:rPr>
              <a:t>/</a:t>
            </a:r>
            <a:r>
              <a:rPr lang="vi-VN" sz="2400" dirty="0">
                <a:solidFill>
                  <a:srgbClr val="000000"/>
                </a:solidFill>
                <a:latin typeface="UTM Avo" panose="02040603050506020204" pitchFamily="18"/>
              </a:rPr>
              <a:t> cờ đỏ sao vàng</a:t>
            </a:r>
            <a:r>
              <a:rPr lang="vi-VN" sz="2400" dirty="0">
                <a:solidFill>
                  <a:srgbClr val="FF0000"/>
                </a:solidFill>
                <a:latin typeface="UTM Avo" panose="02040603050506020204" pitchFamily="18"/>
              </a:rPr>
              <a:t>/ mọc dần lên </a:t>
            </a:r>
            <a:r>
              <a:rPr lang="vi-VN" sz="2400" dirty="0">
                <a:solidFill>
                  <a:srgbClr val="000000"/>
                </a:solidFill>
                <a:latin typeface="UTM Avo" panose="02040603050506020204" pitchFamily="18"/>
              </a:rPr>
              <a:t>trước của mỗi ngôi nhà.</a:t>
            </a:r>
            <a:r>
              <a:rPr lang="vi-VN" sz="2400" dirty="0">
                <a:solidFill>
                  <a:srgbClr val="FF0000"/>
                </a:solidFill>
                <a:latin typeface="UTM Avo" panose="02040603050506020204" pitchFamily="18"/>
              </a:rPr>
              <a:t>//</a:t>
            </a:r>
            <a:r>
              <a:rPr lang="vi-VN" sz="2400" dirty="0">
                <a:solidFill>
                  <a:srgbClr val="000000"/>
                </a:solidFill>
                <a:latin typeface="UTM Avo" panose="02040603050506020204" pitchFamily="18"/>
              </a:rPr>
              <a:t> Rồi mỗi người trên tay một lá cờ,</a:t>
            </a:r>
            <a:r>
              <a:rPr lang="vi-VN" sz="2400" dirty="0">
                <a:solidFill>
                  <a:srgbClr val="FF0000"/>
                </a:solidFill>
                <a:latin typeface="UTM Avo" panose="02040603050506020204" pitchFamily="18"/>
              </a:rPr>
              <a:t>/</a:t>
            </a:r>
            <a:r>
              <a:rPr lang="vi-VN" sz="2400" dirty="0">
                <a:solidFill>
                  <a:srgbClr val="000000"/>
                </a:solidFill>
                <a:latin typeface="UTM Avo" panose="02040603050506020204" pitchFamily="18"/>
              </a:rPr>
              <a:t> lần lượt </a:t>
            </a:r>
            <a:r>
              <a:rPr lang="vi-VN" sz="2400" dirty="0">
                <a:solidFill>
                  <a:srgbClr val="FF0000"/>
                </a:solidFill>
                <a:latin typeface="UTM Avo" panose="02040603050506020204" pitchFamily="18"/>
              </a:rPr>
              <a:t>đổ ra sân chợ</a:t>
            </a:r>
            <a:r>
              <a:rPr lang="vi-VN" sz="2400" dirty="0">
                <a:solidFill>
                  <a:srgbClr val="000000"/>
                </a:solidFill>
                <a:latin typeface="UTM Avo" panose="02040603050506020204" pitchFamily="18"/>
              </a:rPr>
              <a:t>,</a:t>
            </a:r>
            <a:r>
              <a:rPr lang="vi-VN" sz="2400" dirty="0">
                <a:solidFill>
                  <a:srgbClr val="FF0000"/>
                </a:solidFill>
                <a:latin typeface="UTM Avo" panose="02040603050506020204" pitchFamily="18"/>
              </a:rPr>
              <a:t>//</a:t>
            </a:r>
            <a:r>
              <a:rPr lang="vi-VN" sz="2400" dirty="0">
                <a:solidFill>
                  <a:srgbClr val="000000"/>
                </a:solidFill>
                <a:latin typeface="UTM Avo" panose="02040603050506020204" pitchFamily="18"/>
              </a:rPr>
              <a:t> Trên dòng sông </a:t>
            </a:r>
            <a:r>
              <a:rPr lang="vi-VN" sz="2400" dirty="0">
                <a:solidFill>
                  <a:srgbClr val="FF0000"/>
                </a:solidFill>
                <a:latin typeface="UTM Avo" panose="02040603050506020204" pitchFamily="18"/>
              </a:rPr>
              <a:t>mênh mông</a:t>
            </a:r>
            <a:r>
              <a:rPr lang="vi-VN" sz="2400" dirty="0">
                <a:solidFill>
                  <a:srgbClr val="000000"/>
                </a:solidFill>
                <a:latin typeface="UTM Avo" panose="02040603050506020204" pitchFamily="18"/>
              </a:rPr>
              <a:t>,</a:t>
            </a:r>
            <a:r>
              <a:rPr lang="vi-VN" sz="2400" dirty="0">
                <a:solidFill>
                  <a:srgbClr val="FF0000"/>
                </a:solidFill>
                <a:latin typeface="UTM Avo" panose="02040603050506020204" pitchFamily="18"/>
              </a:rPr>
              <a:t>/</a:t>
            </a:r>
            <a:r>
              <a:rPr lang="vi-VN" sz="2400" dirty="0">
                <a:solidFill>
                  <a:srgbClr val="000000"/>
                </a:solidFill>
                <a:latin typeface="UTM Avo" panose="02040603050506020204" pitchFamily="18"/>
              </a:rPr>
              <a:t> những chiếc xuồng với lá cờ mỗi lúc </a:t>
            </a:r>
            <a:r>
              <a:rPr lang="vi-VN" sz="2400" dirty="0">
                <a:solidFill>
                  <a:srgbClr val="FF0000"/>
                </a:solidFill>
                <a:latin typeface="UTM Avo" panose="02040603050506020204" pitchFamily="18"/>
              </a:rPr>
              <a:t>mỗi gần nhau</a:t>
            </a:r>
            <a:r>
              <a:rPr lang="vi-VN" sz="2400" dirty="0">
                <a:solidFill>
                  <a:srgbClr val="000000"/>
                </a:solidFill>
                <a:latin typeface="UTM Avo" panose="02040603050506020204" pitchFamily="18"/>
              </a:rPr>
              <a:t>,</a:t>
            </a:r>
            <a:r>
              <a:rPr lang="vi-VN" sz="2400" dirty="0">
                <a:solidFill>
                  <a:srgbClr val="FF0000"/>
                </a:solidFill>
                <a:latin typeface="UTM Avo" panose="02040603050506020204" pitchFamily="18"/>
              </a:rPr>
              <a:t>/</a:t>
            </a:r>
            <a:r>
              <a:rPr lang="vi-VN" sz="2400" dirty="0">
                <a:solidFill>
                  <a:srgbClr val="000000"/>
                </a:solidFill>
                <a:latin typeface="UTM Avo" panose="02040603050506020204" pitchFamily="18"/>
              </a:rPr>
              <a:t> đổ về bến chợ.</a:t>
            </a:r>
            <a:r>
              <a:rPr lang="vi-VN" sz="2400" dirty="0">
                <a:solidFill>
                  <a:srgbClr val="FF0000"/>
                </a:solidFill>
                <a:latin typeface="UTM Avo" panose="02040603050506020204" pitchFamily="18"/>
              </a:rPr>
              <a:t>//</a:t>
            </a:r>
            <a:r>
              <a:rPr lang="vi-VN" sz="2400" dirty="0">
                <a:solidFill>
                  <a:srgbClr val="000000"/>
                </a:solidFill>
                <a:latin typeface="UTM Avo" panose="02040603050506020204" pitchFamily="18"/>
              </a:rPr>
              <a:t> Xuồng </a:t>
            </a:r>
            <a:r>
              <a:rPr lang="vi-VN" sz="2400" dirty="0">
                <a:solidFill>
                  <a:srgbClr val="FF0000"/>
                </a:solidFill>
                <a:latin typeface="UTM Avo" panose="02040603050506020204" pitchFamily="18"/>
              </a:rPr>
              <a:t>nối nhau,/ san sát,/ </a:t>
            </a:r>
            <a:r>
              <a:rPr lang="vi-VN" sz="2400" dirty="0">
                <a:solidFill>
                  <a:srgbClr val="000000"/>
                </a:solidFill>
                <a:latin typeface="UTM Avo" panose="02040603050506020204" pitchFamily="18"/>
              </a:rPr>
              <a:t>kết thành một chiếc bè </a:t>
            </a:r>
            <a:r>
              <a:rPr lang="vi-VN" sz="2400" dirty="0">
                <a:solidFill>
                  <a:srgbClr val="FF0000"/>
                </a:solidFill>
                <a:latin typeface="UTM Avo" panose="02040603050506020204" pitchFamily="18"/>
              </a:rPr>
              <a:t>đầy cờ,/ bập bềnh </a:t>
            </a:r>
            <a:r>
              <a:rPr lang="vi-VN" sz="2400" dirty="0">
                <a:solidFill>
                  <a:srgbClr val="000000"/>
                </a:solidFill>
                <a:latin typeface="UTM Avo" panose="02040603050506020204" pitchFamily="18"/>
              </a:rPr>
              <a:t>trên mặt sông.</a:t>
            </a:r>
            <a:endParaRPr lang="en-US" sz="2400" dirty="0">
              <a:solidFill>
                <a:srgbClr val="FFFFFF"/>
              </a:solidFill>
              <a:latin typeface="UTM Avo" panose="02040603050506020204" pitchFamily="18"/>
            </a:endParaRPr>
          </a:p>
          <a:p>
            <a:pPr algn="just"/>
            <a:r>
              <a:rPr lang="vi-VN" sz="2400" dirty="0">
                <a:solidFill>
                  <a:srgbClr val="000000"/>
                </a:solidFill>
                <a:latin typeface="UTM Avo" panose="02040603050506020204" pitchFamily="18"/>
              </a:rPr>
              <a:t>- Cách mạng tháng Tám </a:t>
            </a:r>
            <a:r>
              <a:rPr lang="vi-VN" sz="2400" dirty="0">
                <a:solidFill>
                  <a:srgbClr val="FF0000"/>
                </a:solidFill>
                <a:latin typeface="UTM Avo" panose="02040603050506020204" pitchFamily="18"/>
              </a:rPr>
              <a:t>thành công!//</a:t>
            </a:r>
            <a:endParaRPr lang="en-US" sz="2400" dirty="0">
              <a:solidFill>
                <a:srgbClr val="FF0000"/>
              </a:solidFill>
              <a:latin typeface="UTM Avo" panose="02040603050506020204" pitchFamily="18"/>
            </a:endParaRPr>
          </a:p>
          <a:p>
            <a:pPr algn="just"/>
            <a:r>
              <a:rPr lang="vi-VN" sz="2400" dirty="0">
                <a:solidFill>
                  <a:srgbClr val="000000"/>
                </a:solidFill>
                <a:latin typeface="UTM Avo" panose="02040603050506020204" pitchFamily="18"/>
              </a:rPr>
              <a:t>- Chấm dứt </a:t>
            </a:r>
            <a:r>
              <a:rPr lang="vi-VN" sz="2400" dirty="0">
                <a:solidFill>
                  <a:srgbClr val="FF0000"/>
                </a:solidFill>
                <a:latin typeface="UTM Avo" panose="02040603050506020204" pitchFamily="18"/>
              </a:rPr>
              <a:t>một trăm năm </a:t>
            </a:r>
            <a:r>
              <a:rPr lang="vi-VN" sz="2400" dirty="0">
                <a:solidFill>
                  <a:srgbClr val="000000"/>
                </a:solidFill>
                <a:latin typeface="UTM Avo" panose="02040603050506020204" pitchFamily="18"/>
              </a:rPr>
              <a:t>nô lệ</a:t>
            </a:r>
            <a:r>
              <a:rPr lang="vi-VN" sz="2400" dirty="0">
                <a:solidFill>
                  <a:srgbClr val="FF0000"/>
                </a:solidFill>
                <a:latin typeface="UTM Avo" panose="02040603050506020204" pitchFamily="18"/>
              </a:rPr>
              <a:t>!//</a:t>
            </a:r>
            <a:endParaRPr lang="en-US" sz="2400" dirty="0">
              <a:solidFill>
                <a:srgbClr val="FF0000"/>
              </a:solidFill>
              <a:latin typeface="UTM Avo" panose="02040603050506020204" pitchFamily="18"/>
            </a:endParaRPr>
          </a:p>
          <a:p>
            <a:pPr algn="just"/>
            <a:r>
              <a:rPr lang="vi-VN" sz="2400" dirty="0">
                <a:solidFill>
                  <a:srgbClr val="000000"/>
                </a:solidFill>
                <a:latin typeface="UTM Avo" panose="02040603050506020204" pitchFamily="18"/>
              </a:rPr>
              <a:t>- Việt Nam Độc lập,</a:t>
            </a:r>
            <a:r>
              <a:rPr lang="vi-VN" sz="2400" dirty="0">
                <a:solidFill>
                  <a:srgbClr val="FF0000"/>
                </a:solidFill>
                <a:latin typeface="UTM Avo" panose="02040603050506020204" pitchFamily="18"/>
              </a:rPr>
              <a:t>/</a:t>
            </a:r>
            <a:r>
              <a:rPr lang="vi-VN" sz="2400" dirty="0">
                <a:solidFill>
                  <a:srgbClr val="000000"/>
                </a:solidFill>
                <a:latin typeface="UTM Avo" panose="02040603050506020204" pitchFamily="18"/>
              </a:rPr>
              <a:t> Tự do,</a:t>
            </a:r>
            <a:r>
              <a:rPr lang="vi-VN" sz="2400" dirty="0">
                <a:solidFill>
                  <a:srgbClr val="FF0000"/>
                </a:solidFill>
                <a:latin typeface="UTM Avo" panose="02040603050506020204" pitchFamily="18"/>
              </a:rPr>
              <a:t>/</a:t>
            </a:r>
            <a:r>
              <a:rPr lang="vi-VN" sz="2400" dirty="0">
                <a:solidFill>
                  <a:srgbClr val="000000"/>
                </a:solidFill>
                <a:latin typeface="UTM Avo" panose="02040603050506020204" pitchFamily="18"/>
              </a:rPr>
              <a:t> Hạnh phúc muôn năm!</a:t>
            </a:r>
            <a:r>
              <a:rPr lang="vi-VN" sz="2400" dirty="0">
                <a:solidFill>
                  <a:srgbClr val="FF0000"/>
                </a:solidFill>
                <a:latin typeface="UTM Avo" panose="02040603050506020204" pitchFamily="18"/>
              </a:rPr>
              <a:t>//</a:t>
            </a:r>
            <a:endParaRPr lang="en-US" sz="2400" dirty="0">
              <a:solidFill>
                <a:srgbClr val="FF0000"/>
              </a:solidFill>
              <a:latin typeface="UTM Avo" panose="02040603050506020204" pitchFamily="18"/>
            </a:endParaRPr>
          </a:p>
        </p:txBody>
      </p:sp>
      <p:sp>
        <p:nvSpPr>
          <p:cNvPr id="7" name="Freeform 13">
            <a:extLst>
              <a:ext uri="{FF2B5EF4-FFF2-40B4-BE49-F238E27FC236}">
                <a16:creationId xmlns:a16="http://schemas.microsoft.com/office/drawing/2014/main" xmlns="" id="{A572F78C-DE3D-AA1B-2D4B-F09F4A60114E}"/>
              </a:ext>
            </a:extLst>
          </p:cNvPr>
          <p:cNvSpPr>
            <a:spLocks noChangeAspect="1"/>
          </p:cNvSpPr>
          <p:nvPr/>
        </p:nvSpPr>
        <p:spPr>
          <a:xfrm>
            <a:off x="9322664" y="1627953"/>
            <a:ext cx="2615624" cy="7554147"/>
          </a:xfrm>
          <a:custGeom>
            <a:avLst/>
            <a:gdLst/>
            <a:ahLst/>
            <a:cxnLst/>
            <a:rect l="l" t="t" r="r" b="b"/>
            <a:pathLst>
              <a:path w="831334" h="2400964">
                <a:moveTo>
                  <a:pt x="0" y="0"/>
                </a:moveTo>
                <a:lnTo>
                  <a:pt x="831333" y="0"/>
                </a:lnTo>
                <a:lnTo>
                  <a:pt x="831333" y="2400964"/>
                </a:lnTo>
                <a:lnTo>
                  <a:pt x="0" y="240096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txBody>
          <a:bodyPr/>
          <a:lstStyle/>
          <a:p>
            <a:endParaRPr lang="x-none" dirty="0"/>
          </a:p>
        </p:txBody>
      </p:sp>
    </p:spTree>
    <p:extLst>
      <p:ext uri="{BB962C8B-B14F-4D97-AF65-F5344CB8AC3E}">
        <p14:creationId xmlns:p14="http://schemas.microsoft.com/office/powerpoint/2010/main" val="1721707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98;p26">
            <a:extLst>
              <a:ext uri="{FF2B5EF4-FFF2-40B4-BE49-F238E27FC236}">
                <a16:creationId xmlns:a16="http://schemas.microsoft.com/office/drawing/2014/main" xmlns="" id="{2920075D-A3E1-3866-CC2F-485ED2AFC37D}"/>
              </a:ext>
            </a:extLst>
          </p:cNvPr>
          <p:cNvSpPr/>
          <p:nvPr/>
        </p:nvSpPr>
        <p:spPr>
          <a:xfrm>
            <a:off x="699294" y="1943099"/>
            <a:ext cx="7924006" cy="4327509"/>
          </a:xfrm>
          <a:prstGeom prst="roundRect">
            <a:avLst>
              <a:gd name="adj" fmla="val 5349"/>
            </a:avLst>
          </a:prstGeom>
          <a:solidFill>
            <a:schemeClr val="lt1"/>
          </a:solidFill>
          <a:ln w="25400" cap="flat" cmpd="sng">
            <a:solidFill>
              <a:schemeClr val="bg1"/>
            </a:solidFill>
            <a:prstDash val="solid"/>
            <a:round/>
            <a:headEnd type="none" w="sm" len="sm"/>
            <a:tailEnd type="none" w="sm" len="sm"/>
          </a:ln>
        </p:spPr>
        <p:txBody>
          <a:bodyPr spcFirstLastPara="1" wrap="square" lIns="120000" tIns="30467" rIns="120000" bIns="168000" anchor="ctr" anchorCtr="0">
            <a:noAutofit/>
          </a:bodyPr>
          <a:lstStyle/>
          <a:p>
            <a:pPr algn="just"/>
            <a:r>
              <a:rPr lang="vi-VN" sz="2400" dirty="0">
                <a:solidFill>
                  <a:srgbClr val="000000"/>
                </a:solidFill>
                <a:latin typeface="UTM Avo" panose="02040603050506020204" pitchFamily="18"/>
              </a:rPr>
              <a:t>Mọi người </a:t>
            </a:r>
            <a:r>
              <a:rPr lang="vi-VN" sz="2400" dirty="0">
                <a:solidFill>
                  <a:srgbClr val="FF0000"/>
                </a:solidFill>
                <a:latin typeface="UTM Avo" panose="02040603050506020204" pitchFamily="18"/>
              </a:rPr>
              <a:t>như dậy lên.// Ai</a:t>
            </a:r>
            <a:r>
              <a:rPr lang="vi-VN" sz="2400" dirty="0">
                <a:solidFill>
                  <a:srgbClr val="000000"/>
                </a:solidFill>
                <a:latin typeface="UTM Avo" panose="02040603050506020204" pitchFamily="18"/>
              </a:rPr>
              <a:t> cũng muốn cất tiếng hát,</a:t>
            </a:r>
            <a:r>
              <a:rPr lang="vi-VN" sz="2400" dirty="0">
                <a:solidFill>
                  <a:srgbClr val="FF0000"/>
                </a:solidFill>
                <a:latin typeface="UTM Avo" panose="02040603050506020204" pitchFamily="18"/>
              </a:rPr>
              <a:t>/</a:t>
            </a:r>
            <a:r>
              <a:rPr lang="vi-VN" sz="2400" dirty="0">
                <a:solidFill>
                  <a:srgbClr val="000000"/>
                </a:solidFill>
                <a:latin typeface="UTM Avo" panose="02040603050506020204" pitchFamily="18"/>
              </a:rPr>
              <a:t> nhưng không biết </a:t>
            </a:r>
            <a:r>
              <a:rPr lang="vi-VN" sz="2400" dirty="0">
                <a:solidFill>
                  <a:srgbClr val="FF0000"/>
                </a:solidFill>
                <a:latin typeface="UTM Avo" panose="02040603050506020204" pitchFamily="18"/>
              </a:rPr>
              <a:t>hát bài gì</a:t>
            </a:r>
            <a:r>
              <a:rPr lang="vi-VN" sz="2400" dirty="0">
                <a:solidFill>
                  <a:srgbClr val="000000"/>
                </a:solidFill>
                <a:latin typeface="UTM Avo" panose="02040603050506020204" pitchFamily="18"/>
              </a:rPr>
              <a:t>.</a:t>
            </a:r>
            <a:r>
              <a:rPr lang="vi-VN" sz="2400" dirty="0">
                <a:solidFill>
                  <a:srgbClr val="FF0000"/>
                </a:solidFill>
                <a:latin typeface="UTM Avo" panose="02040603050506020204" pitchFamily="18"/>
              </a:rPr>
              <a:t>//</a:t>
            </a:r>
            <a:r>
              <a:rPr lang="vi-VN" sz="2400" dirty="0">
                <a:solidFill>
                  <a:srgbClr val="000000"/>
                </a:solidFill>
                <a:latin typeface="UTM Avo" panose="02040603050506020204" pitchFamily="18"/>
              </a:rPr>
              <a:t> Bấy giờ,</a:t>
            </a:r>
            <a:r>
              <a:rPr lang="vi-VN" sz="2400" dirty="0">
                <a:solidFill>
                  <a:srgbClr val="FF0000"/>
                </a:solidFill>
                <a:latin typeface="UTM Avo" panose="02040603050506020204" pitchFamily="18"/>
              </a:rPr>
              <a:t>/</a:t>
            </a:r>
            <a:r>
              <a:rPr lang="vi-VN" sz="2400" dirty="0">
                <a:solidFill>
                  <a:srgbClr val="000000"/>
                </a:solidFill>
                <a:latin typeface="UTM Avo" panose="02040603050506020204" pitchFamily="18"/>
              </a:rPr>
              <a:t> </a:t>
            </a:r>
            <a:r>
              <a:rPr lang="vi-VN" sz="2400" dirty="0">
                <a:solidFill>
                  <a:srgbClr val="FF0000"/>
                </a:solidFill>
                <a:latin typeface="UTM Avo" panose="02040603050506020204" pitchFamily="18"/>
              </a:rPr>
              <a:t>không</a:t>
            </a:r>
            <a:r>
              <a:rPr lang="vi-VN" sz="2400" dirty="0">
                <a:solidFill>
                  <a:srgbClr val="000000"/>
                </a:solidFill>
                <a:latin typeface="UTM Avo" panose="02040603050506020204" pitchFamily="18"/>
              </a:rPr>
              <a:t> </a:t>
            </a:r>
            <a:r>
              <a:rPr lang="vi-VN" sz="2400" dirty="0">
                <a:solidFill>
                  <a:srgbClr val="FF0000"/>
                </a:solidFill>
                <a:latin typeface="UTM Avo" panose="02040603050506020204" pitchFamily="18"/>
              </a:rPr>
              <a:t>có</a:t>
            </a:r>
            <a:r>
              <a:rPr lang="vi-VN" sz="2400" dirty="0">
                <a:solidFill>
                  <a:srgbClr val="000000"/>
                </a:solidFill>
                <a:latin typeface="UTM Avo" panose="02040603050506020204" pitchFamily="18"/>
              </a:rPr>
              <a:t> một bài hát nào</a:t>
            </a:r>
            <a:r>
              <a:rPr lang="vi-VN" sz="2400" dirty="0">
                <a:solidFill>
                  <a:srgbClr val="FF0000"/>
                </a:solidFill>
                <a:latin typeface="UTM Avo" panose="02040603050506020204" pitchFamily="18"/>
              </a:rPr>
              <a:t>/</a:t>
            </a:r>
            <a:r>
              <a:rPr lang="vi-VN" sz="2400" dirty="0">
                <a:solidFill>
                  <a:srgbClr val="000000"/>
                </a:solidFill>
                <a:latin typeface="UTM Avo" panose="02040603050506020204" pitchFamily="18"/>
              </a:rPr>
              <a:t> đủ cho con người được hả hê mừng ngày chấm dứt đời nô lệ.</a:t>
            </a:r>
            <a:r>
              <a:rPr lang="vi-VN" sz="2400" dirty="0">
                <a:solidFill>
                  <a:srgbClr val="FF0000"/>
                </a:solidFill>
                <a:latin typeface="UTM Avo" panose="02040603050506020204" pitchFamily="18"/>
              </a:rPr>
              <a:t>//</a:t>
            </a:r>
            <a:r>
              <a:rPr lang="vi-VN" sz="2400" dirty="0">
                <a:solidFill>
                  <a:srgbClr val="000000"/>
                </a:solidFill>
                <a:latin typeface="UTM Avo" panose="02040603050506020204" pitchFamily="18"/>
              </a:rPr>
              <a:t> Thế là </a:t>
            </a:r>
            <a:r>
              <a:rPr lang="vi-VN" sz="2400" dirty="0">
                <a:solidFill>
                  <a:srgbClr val="FF0000"/>
                </a:solidFill>
                <a:latin typeface="UTM Avo" panose="02040603050506020204" pitchFamily="18"/>
              </a:rPr>
              <a:t>mạnh ai nấy hét,/ </a:t>
            </a:r>
            <a:r>
              <a:rPr lang="vi-VN" sz="2400" dirty="0">
                <a:solidFill>
                  <a:srgbClr val="000000"/>
                </a:solidFill>
                <a:latin typeface="UTM Avo" panose="02040603050506020204" pitchFamily="18"/>
              </a:rPr>
              <a:t>vừa hét,</a:t>
            </a:r>
            <a:r>
              <a:rPr lang="vi-VN" sz="2400" dirty="0">
                <a:solidFill>
                  <a:srgbClr val="FF0000"/>
                </a:solidFill>
                <a:latin typeface="UTM Avo" panose="02040603050506020204" pitchFamily="18"/>
              </a:rPr>
              <a:t>/</a:t>
            </a:r>
            <a:r>
              <a:rPr lang="vi-VN" sz="2400" dirty="0">
                <a:solidFill>
                  <a:srgbClr val="000000"/>
                </a:solidFill>
                <a:latin typeface="UTM Avo" panose="02040603050506020204" pitchFamily="18"/>
              </a:rPr>
              <a:t> vừa </a:t>
            </a:r>
            <a:r>
              <a:rPr lang="vi-VN" sz="2400" dirty="0">
                <a:solidFill>
                  <a:srgbClr val="FF0000"/>
                </a:solidFill>
                <a:latin typeface="UTM Avo" panose="02040603050506020204" pitchFamily="18"/>
              </a:rPr>
              <a:t>giơ cao tay </a:t>
            </a:r>
            <a:r>
              <a:rPr lang="vi-VN" sz="2400" dirty="0">
                <a:solidFill>
                  <a:srgbClr val="000000"/>
                </a:solidFill>
                <a:latin typeface="UTM Avo" panose="02040603050506020204" pitchFamily="18"/>
              </a:rPr>
              <a:t>vẫy cờ.</a:t>
            </a:r>
            <a:r>
              <a:rPr lang="vi-VN" sz="2400" dirty="0">
                <a:solidFill>
                  <a:srgbClr val="FF0000"/>
                </a:solidFill>
                <a:latin typeface="UTM Avo" panose="02040603050506020204" pitchFamily="18"/>
              </a:rPr>
              <a:t>//</a:t>
            </a:r>
            <a:r>
              <a:rPr lang="vi-VN" sz="2400" dirty="0">
                <a:solidFill>
                  <a:srgbClr val="000000"/>
                </a:solidFill>
                <a:latin typeface="UTM Avo" panose="02040603050506020204" pitchFamily="18"/>
              </a:rPr>
              <a:t> Rồi </a:t>
            </a:r>
            <a:r>
              <a:rPr lang="vi-VN" sz="2400" dirty="0">
                <a:solidFill>
                  <a:srgbClr val="FF0000"/>
                </a:solidFill>
                <a:latin typeface="UTM Avo" panose="02040603050506020204" pitchFamily="18"/>
              </a:rPr>
              <a:t>tất</a:t>
            </a:r>
            <a:r>
              <a:rPr lang="vi-VN" sz="2400" dirty="0">
                <a:solidFill>
                  <a:srgbClr val="000000"/>
                </a:solidFill>
                <a:latin typeface="UTM Avo" panose="02040603050506020204" pitchFamily="18"/>
              </a:rPr>
              <a:t> </a:t>
            </a:r>
            <a:r>
              <a:rPr lang="vi-VN" sz="2400" dirty="0">
                <a:solidFill>
                  <a:srgbClr val="FF0000"/>
                </a:solidFill>
                <a:latin typeface="UTM Avo" panose="02040603050506020204" pitchFamily="18"/>
              </a:rPr>
              <a:t>cả</a:t>
            </a:r>
            <a:r>
              <a:rPr lang="vi-VN" sz="2400" dirty="0">
                <a:solidFill>
                  <a:srgbClr val="000000"/>
                </a:solidFill>
                <a:latin typeface="UTM Avo" panose="02040603050506020204" pitchFamily="18"/>
              </a:rPr>
              <a:t> cùng cất tiếng hoà theo.</a:t>
            </a:r>
            <a:r>
              <a:rPr lang="vi-VN" sz="2400" dirty="0">
                <a:solidFill>
                  <a:srgbClr val="FF0000"/>
                </a:solidFill>
                <a:latin typeface="UTM Avo" panose="02040603050506020204" pitchFamily="18"/>
              </a:rPr>
              <a:t>//</a:t>
            </a:r>
            <a:r>
              <a:rPr lang="vi-VN" sz="2400" dirty="0">
                <a:solidFill>
                  <a:srgbClr val="000000"/>
                </a:solidFill>
                <a:latin typeface="UTM Avo" panose="02040603050506020204" pitchFamily="18"/>
              </a:rPr>
              <a:t> Đó là một bài hát </a:t>
            </a:r>
            <a:r>
              <a:rPr lang="vi-VN" sz="2400" dirty="0">
                <a:solidFill>
                  <a:srgbClr val="FF0000"/>
                </a:solidFill>
                <a:latin typeface="UTM Avo" panose="02040603050506020204" pitchFamily="18"/>
              </a:rPr>
              <a:t>không được soạn trước</a:t>
            </a:r>
            <a:r>
              <a:rPr lang="vi-VN" sz="2400" dirty="0">
                <a:solidFill>
                  <a:srgbClr val="000000"/>
                </a:solidFill>
                <a:latin typeface="UTM Avo" panose="02040603050506020204" pitchFamily="18"/>
              </a:rPr>
              <a:t>,</a:t>
            </a:r>
            <a:r>
              <a:rPr lang="vi-VN" sz="2400" dirty="0">
                <a:solidFill>
                  <a:srgbClr val="FF0000"/>
                </a:solidFill>
                <a:latin typeface="UTM Avo" panose="02040603050506020204" pitchFamily="18"/>
              </a:rPr>
              <a:t>/</a:t>
            </a:r>
            <a:r>
              <a:rPr lang="vi-VN" sz="2400" dirty="0">
                <a:solidFill>
                  <a:srgbClr val="000000"/>
                </a:solidFill>
                <a:latin typeface="UTM Avo" panose="02040603050506020204" pitchFamily="18"/>
              </a:rPr>
              <a:t> một </a:t>
            </a:r>
            <a:r>
              <a:rPr lang="vi-VN" sz="2400" dirty="0">
                <a:solidFill>
                  <a:srgbClr val="FF0000"/>
                </a:solidFill>
                <a:latin typeface="UTM Avo" panose="02040603050506020204" pitchFamily="18"/>
              </a:rPr>
              <a:t>bài hát không lời</a:t>
            </a:r>
            <a:r>
              <a:rPr lang="vi-VN" sz="2400" dirty="0">
                <a:solidFill>
                  <a:srgbClr val="000000"/>
                </a:solidFill>
                <a:latin typeface="UTM Avo" panose="02040603050506020204" pitchFamily="18"/>
              </a:rPr>
              <a:t>,</a:t>
            </a:r>
            <a:r>
              <a:rPr lang="vi-VN" sz="2400" dirty="0">
                <a:solidFill>
                  <a:srgbClr val="FF0000"/>
                </a:solidFill>
                <a:latin typeface="UTM Avo" panose="02040603050506020204" pitchFamily="18"/>
              </a:rPr>
              <a:t>/</a:t>
            </a:r>
            <a:r>
              <a:rPr lang="vi-VN" sz="2400" dirty="0">
                <a:solidFill>
                  <a:srgbClr val="000000"/>
                </a:solidFill>
                <a:latin typeface="UTM Avo" panose="02040603050506020204" pitchFamily="18"/>
              </a:rPr>
              <a:t> phát ra từ sức mạnh trong </a:t>
            </a:r>
            <a:r>
              <a:rPr lang="vi-VN" sz="2400" dirty="0">
                <a:solidFill>
                  <a:srgbClr val="FF0000"/>
                </a:solidFill>
                <a:latin typeface="UTM Avo" panose="02040603050506020204" pitchFamily="18"/>
              </a:rPr>
              <a:t>lồng ngực </a:t>
            </a:r>
            <a:r>
              <a:rPr lang="vi-VN" sz="2400" dirty="0">
                <a:solidFill>
                  <a:srgbClr val="000000"/>
                </a:solidFill>
                <a:latin typeface="UTM Avo" panose="02040603050506020204" pitchFamily="18"/>
              </a:rPr>
              <a:t>của mỗi người.</a:t>
            </a:r>
            <a:r>
              <a:rPr lang="vi-VN" sz="2400" dirty="0">
                <a:solidFill>
                  <a:srgbClr val="FF0000"/>
                </a:solidFill>
                <a:latin typeface="UTM Avo" panose="02040603050506020204" pitchFamily="18"/>
              </a:rPr>
              <a:t>//</a:t>
            </a:r>
            <a:r>
              <a:rPr lang="vi-VN" sz="2400" dirty="0">
                <a:solidFill>
                  <a:srgbClr val="000000"/>
                </a:solidFill>
                <a:latin typeface="UTM Avo" panose="02040603050506020204" pitchFamily="18"/>
              </a:rPr>
              <a:t> Một bài hát không thể hát lại </a:t>
            </a:r>
            <a:r>
              <a:rPr lang="vi-VN" sz="2400" dirty="0">
                <a:solidFill>
                  <a:srgbClr val="FF0000"/>
                </a:solidFill>
                <a:latin typeface="UTM Avo" panose="02040603050506020204" pitchFamily="18"/>
              </a:rPr>
              <a:t>lần thứ hai/ </a:t>
            </a:r>
            <a:r>
              <a:rPr lang="vi-VN" sz="2400" dirty="0">
                <a:solidFill>
                  <a:srgbClr val="000000"/>
                </a:solidFill>
                <a:latin typeface="UTM Avo" panose="02040603050506020204" pitchFamily="18"/>
              </a:rPr>
              <a:t>mà </a:t>
            </a:r>
            <a:r>
              <a:rPr lang="vi-VN" sz="2400" dirty="0">
                <a:solidFill>
                  <a:srgbClr val="FF0000"/>
                </a:solidFill>
                <a:latin typeface="UTM Avo" panose="02040603050506020204" pitchFamily="18"/>
              </a:rPr>
              <a:t>vang mãi </a:t>
            </a:r>
            <a:r>
              <a:rPr lang="vi-VN" sz="2400" dirty="0">
                <a:solidFill>
                  <a:srgbClr val="000000"/>
                </a:solidFill>
                <a:latin typeface="UTM Avo" panose="02040603050506020204" pitchFamily="18"/>
              </a:rPr>
              <a:t>với đời người.</a:t>
            </a:r>
            <a:endParaRPr lang="en-US" sz="2400" dirty="0">
              <a:solidFill>
                <a:srgbClr val="FFFFFF"/>
              </a:solidFill>
              <a:latin typeface="UTM Avo" panose="02040603050506020204" pitchFamily="18"/>
            </a:endParaRPr>
          </a:p>
        </p:txBody>
      </p:sp>
      <p:sp>
        <p:nvSpPr>
          <p:cNvPr id="10" name="Freeform 13">
            <a:extLst>
              <a:ext uri="{FF2B5EF4-FFF2-40B4-BE49-F238E27FC236}">
                <a16:creationId xmlns:a16="http://schemas.microsoft.com/office/drawing/2014/main" xmlns="" id="{C0945901-CC4F-678B-F1BF-37765C130F78}"/>
              </a:ext>
            </a:extLst>
          </p:cNvPr>
          <p:cNvSpPr>
            <a:spLocks noChangeAspect="1"/>
          </p:cNvSpPr>
          <p:nvPr/>
        </p:nvSpPr>
        <p:spPr>
          <a:xfrm>
            <a:off x="8877082" y="1589853"/>
            <a:ext cx="2615624" cy="7554147"/>
          </a:xfrm>
          <a:custGeom>
            <a:avLst/>
            <a:gdLst/>
            <a:ahLst/>
            <a:cxnLst/>
            <a:rect l="l" t="t" r="r" b="b"/>
            <a:pathLst>
              <a:path w="831334" h="2400964">
                <a:moveTo>
                  <a:pt x="0" y="0"/>
                </a:moveTo>
                <a:lnTo>
                  <a:pt x="831333" y="0"/>
                </a:lnTo>
                <a:lnTo>
                  <a:pt x="831333" y="2400964"/>
                </a:lnTo>
                <a:lnTo>
                  <a:pt x="0" y="240096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txBody>
          <a:bodyPr/>
          <a:lstStyle/>
          <a:p>
            <a:endParaRPr lang="x-none" dirty="0"/>
          </a:p>
        </p:txBody>
      </p:sp>
    </p:spTree>
    <p:extLst>
      <p:ext uri="{BB962C8B-B14F-4D97-AF65-F5344CB8AC3E}">
        <p14:creationId xmlns:p14="http://schemas.microsoft.com/office/powerpoint/2010/main" val="2212078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30BE58BF-7B8B-3E42-0392-CAECD2574B50}"/>
              </a:ext>
            </a:extLst>
          </p:cNvPr>
          <p:cNvGrpSpPr>
            <a:grpSpLocks noChangeAspect="1"/>
          </p:cNvGrpSpPr>
          <p:nvPr/>
        </p:nvGrpSpPr>
        <p:grpSpPr>
          <a:xfrm>
            <a:off x="901700" y="1574800"/>
            <a:ext cx="11290300" cy="5283200"/>
            <a:chOff x="-1691784" y="569893"/>
            <a:chExt cx="20789201" cy="9728127"/>
          </a:xfrm>
        </p:grpSpPr>
        <p:sp>
          <p:nvSpPr>
            <p:cNvPr id="3" name="Freeform 2">
              <a:extLst>
                <a:ext uri="{FF2B5EF4-FFF2-40B4-BE49-F238E27FC236}">
                  <a16:creationId xmlns:a16="http://schemas.microsoft.com/office/drawing/2014/main" xmlns="" id="{7F185799-F2A8-6ACF-5F5E-F2D399961040}"/>
                </a:ext>
              </a:extLst>
            </p:cNvPr>
            <p:cNvSpPr/>
            <p:nvPr/>
          </p:nvSpPr>
          <p:spPr>
            <a:xfrm>
              <a:off x="-1691784" y="569893"/>
              <a:ext cx="11836926" cy="9091566"/>
            </a:xfrm>
            <a:custGeom>
              <a:avLst/>
              <a:gdLst/>
              <a:ahLst/>
              <a:cxnLst/>
              <a:rect l="l" t="t" r="r" b="b"/>
              <a:pathLst>
                <a:path w="8673013" h="6698444">
                  <a:moveTo>
                    <a:pt x="0" y="0"/>
                  </a:moveTo>
                  <a:lnTo>
                    <a:pt x="8673013" y="0"/>
                  </a:lnTo>
                  <a:lnTo>
                    <a:pt x="8673013" y="6698443"/>
                  </a:lnTo>
                  <a:lnTo>
                    <a:pt x="0" y="6698443"/>
                  </a:lnTo>
                  <a:lnTo>
                    <a:pt x="0" y="0"/>
                  </a:lnTo>
                  <a:close/>
                </a:path>
              </a:pathLst>
            </a:custGeom>
            <a:blipFill>
              <a:blip r:embed="rId2">
                <a:extLst>
                  <a:ext uri="{96DAC541-7B7A-43D3-8B79-37D633B846F1}">
                    <asvg:svgBlip xmlns:asvg="http://schemas.microsoft.com/office/drawing/2016/SVG/main" xmlns="" r:embed="rId4"/>
                  </a:ext>
                </a:extLst>
              </a:blip>
              <a:stretch>
                <a:fillRect l="-26595" r="-26912"/>
              </a:stretch>
            </a:blipFill>
          </p:spPr>
          <p:txBody>
            <a:bodyPr/>
            <a:lstStyle/>
            <a:p>
              <a:endParaRPr lang="en-US"/>
            </a:p>
          </p:txBody>
        </p:sp>
        <p:grpSp>
          <p:nvGrpSpPr>
            <p:cNvPr id="7" name="Group 4">
              <a:extLst>
                <a:ext uri="{FF2B5EF4-FFF2-40B4-BE49-F238E27FC236}">
                  <a16:creationId xmlns:a16="http://schemas.microsoft.com/office/drawing/2014/main" xmlns="" id="{C02F7DAF-7D99-E303-C7FD-3EA451D31062}"/>
                </a:ext>
              </a:extLst>
            </p:cNvPr>
            <p:cNvGrpSpPr/>
            <p:nvPr/>
          </p:nvGrpSpPr>
          <p:grpSpPr>
            <a:xfrm>
              <a:off x="10380325" y="1105078"/>
              <a:ext cx="8717092" cy="9192942"/>
              <a:chOff x="0" y="0"/>
              <a:chExt cx="11622790" cy="12257257"/>
            </a:xfrm>
          </p:grpSpPr>
          <p:sp>
            <p:nvSpPr>
              <p:cNvPr id="8" name="Freeform 5">
                <a:extLst>
                  <a:ext uri="{FF2B5EF4-FFF2-40B4-BE49-F238E27FC236}">
                    <a16:creationId xmlns:a16="http://schemas.microsoft.com/office/drawing/2014/main" xmlns="" id="{C4269D44-A3BB-F765-FDF7-6EB1DFADBF90}"/>
                  </a:ext>
                </a:extLst>
              </p:cNvPr>
              <p:cNvSpPr/>
              <p:nvPr/>
            </p:nvSpPr>
            <p:spPr>
              <a:xfrm>
                <a:off x="0" y="4884082"/>
                <a:ext cx="4086038" cy="3031097"/>
              </a:xfrm>
              <a:custGeom>
                <a:avLst/>
                <a:gdLst/>
                <a:ahLst/>
                <a:cxnLst/>
                <a:rect l="l" t="t" r="r" b="b"/>
                <a:pathLst>
                  <a:path w="4086038" h="3031097">
                    <a:moveTo>
                      <a:pt x="0" y="0"/>
                    </a:moveTo>
                    <a:lnTo>
                      <a:pt x="4086038" y="0"/>
                    </a:lnTo>
                    <a:lnTo>
                      <a:pt x="4086038" y="3031097"/>
                    </a:lnTo>
                    <a:lnTo>
                      <a:pt x="0" y="303109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6">
                <a:extLst>
                  <a:ext uri="{FF2B5EF4-FFF2-40B4-BE49-F238E27FC236}">
                    <a16:creationId xmlns:a16="http://schemas.microsoft.com/office/drawing/2014/main" xmlns="" id="{84C0CA69-6C12-C857-64BA-AC454141FD4A}"/>
                  </a:ext>
                </a:extLst>
              </p:cNvPr>
              <p:cNvSpPr/>
              <p:nvPr/>
            </p:nvSpPr>
            <p:spPr>
              <a:xfrm>
                <a:off x="406398" y="7937939"/>
                <a:ext cx="11216392" cy="4319318"/>
              </a:xfrm>
              <a:custGeom>
                <a:avLst/>
                <a:gdLst/>
                <a:ahLst/>
                <a:cxnLst/>
                <a:rect l="l" t="t" r="r" b="b"/>
                <a:pathLst>
                  <a:path w="11216392" h="4319318">
                    <a:moveTo>
                      <a:pt x="0" y="0"/>
                    </a:moveTo>
                    <a:lnTo>
                      <a:pt x="11216392" y="0"/>
                    </a:lnTo>
                    <a:lnTo>
                      <a:pt x="11216392" y="4319318"/>
                    </a:lnTo>
                    <a:lnTo>
                      <a:pt x="0" y="4319318"/>
                    </a:lnTo>
                    <a:lnTo>
                      <a:pt x="0" y="0"/>
                    </a:lnTo>
                    <a:close/>
                  </a:path>
                </a:pathLst>
              </a:custGeom>
              <a:blipFill>
                <a:blip r:embed="rId7">
                  <a:extLst>
                    <a:ext uri="{96DAC541-7B7A-43D3-8B79-37D633B846F1}">
                      <asvg:svgBlip xmlns:asvg="http://schemas.microsoft.com/office/drawing/2016/SVG/main" xmlns="" r:embed="rId8"/>
                    </a:ext>
                  </a:extLst>
                </a:blip>
                <a:stretch>
                  <a:fillRect r="-11319" b="-86813"/>
                </a:stretch>
              </a:blipFill>
            </p:spPr>
            <p:txBody>
              <a:bodyPr/>
              <a:lstStyle/>
              <a:p>
                <a:endParaRPr lang="en-US"/>
              </a:p>
            </p:txBody>
          </p:sp>
          <p:sp>
            <p:nvSpPr>
              <p:cNvPr id="10" name="Freeform 7">
                <a:extLst>
                  <a:ext uri="{FF2B5EF4-FFF2-40B4-BE49-F238E27FC236}">
                    <a16:creationId xmlns:a16="http://schemas.microsoft.com/office/drawing/2014/main" xmlns="" id="{E3113895-7106-6495-C3FB-3CE9557C3FFB}"/>
                  </a:ext>
                </a:extLst>
              </p:cNvPr>
              <p:cNvSpPr/>
              <p:nvPr/>
            </p:nvSpPr>
            <p:spPr>
              <a:xfrm>
                <a:off x="3521681" y="3063691"/>
                <a:ext cx="6158005" cy="9193566"/>
              </a:xfrm>
              <a:custGeom>
                <a:avLst/>
                <a:gdLst/>
                <a:ahLst/>
                <a:cxnLst/>
                <a:rect l="l" t="t" r="r" b="b"/>
                <a:pathLst>
                  <a:path w="6158005" h="9193566">
                    <a:moveTo>
                      <a:pt x="0" y="0"/>
                    </a:moveTo>
                    <a:lnTo>
                      <a:pt x="6158005" y="0"/>
                    </a:lnTo>
                    <a:lnTo>
                      <a:pt x="6158005" y="9193566"/>
                    </a:lnTo>
                    <a:lnTo>
                      <a:pt x="0" y="9193566"/>
                    </a:lnTo>
                    <a:lnTo>
                      <a:pt x="0" y="0"/>
                    </a:lnTo>
                    <a:close/>
                  </a:path>
                </a:pathLst>
              </a:custGeom>
              <a:blipFill>
                <a:blip r:embed="rId9">
                  <a:extLst>
                    <a:ext uri="{96DAC541-7B7A-43D3-8B79-37D633B846F1}">
                      <asvg:svgBlip xmlns:asvg="http://schemas.microsoft.com/office/drawing/2016/SVG/main" xmlns="" r:embed="rId10"/>
                    </a:ext>
                  </a:extLst>
                </a:blip>
                <a:stretch>
                  <a:fillRect b="-63369"/>
                </a:stretch>
              </a:blipFill>
            </p:spPr>
            <p:txBody>
              <a:bodyPr/>
              <a:lstStyle/>
              <a:p>
                <a:endParaRPr lang="en-US"/>
              </a:p>
            </p:txBody>
          </p:sp>
          <p:sp>
            <p:nvSpPr>
              <p:cNvPr id="11" name="Freeform 8">
                <a:extLst>
                  <a:ext uri="{FF2B5EF4-FFF2-40B4-BE49-F238E27FC236}">
                    <a16:creationId xmlns:a16="http://schemas.microsoft.com/office/drawing/2014/main" xmlns="" id="{F35B89F0-3960-BD85-F97B-CDE11E4811BB}"/>
                  </a:ext>
                </a:extLst>
              </p:cNvPr>
              <p:cNvSpPr/>
              <p:nvPr/>
            </p:nvSpPr>
            <p:spPr>
              <a:xfrm rot="840451">
                <a:off x="8119051" y="1336440"/>
                <a:ext cx="1584490" cy="2511440"/>
              </a:xfrm>
              <a:custGeom>
                <a:avLst/>
                <a:gdLst/>
                <a:ahLst/>
                <a:cxnLst/>
                <a:rect l="l" t="t" r="r" b="b"/>
                <a:pathLst>
                  <a:path w="1584490" h="2511440">
                    <a:moveTo>
                      <a:pt x="0" y="0"/>
                    </a:moveTo>
                    <a:lnTo>
                      <a:pt x="1584491" y="0"/>
                    </a:lnTo>
                    <a:lnTo>
                      <a:pt x="1584491" y="2511440"/>
                    </a:lnTo>
                    <a:lnTo>
                      <a:pt x="0" y="251144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2" name="Freeform 9">
                <a:extLst>
                  <a:ext uri="{FF2B5EF4-FFF2-40B4-BE49-F238E27FC236}">
                    <a16:creationId xmlns:a16="http://schemas.microsoft.com/office/drawing/2014/main" xmlns="" id="{8D456CCC-F49C-22D1-2436-2176CD82138F}"/>
                  </a:ext>
                </a:extLst>
              </p:cNvPr>
              <p:cNvSpPr/>
              <p:nvPr/>
            </p:nvSpPr>
            <p:spPr>
              <a:xfrm rot="-2625091">
                <a:off x="2101144" y="2215586"/>
                <a:ext cx="1584490" cy="2511440"/>
              </a:xfrm>
              <a:custGeom>
                <a:avLst/>
                <a:gdLst/>
                <a:ahLst/>
                <a:cxnLst/>
                <a:rect l="l" t="t" r="r" b="b"/>
                <a:pathLst>
                  <a:path w="1584490" h="2511440">
                    <a:moveTo>
                      <a:pt x="0" y="0"/>
                    </a:moveTo>
                    <a:lnTo>
                      <a:pt x="1584490" y="0"/>
                    </a:lnTo>
                    <a:lnTo>
                      <a:pt x="1584490" y="2511440"/>
                    </a:lnTo>
                    <a:lnTo>
                      <a:pt x="0" y="251144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3" name="Freeform 10">
                <a:extLst>
                  <a:ext uri="{FF2B5EF4-FFF2-40B4-BE49-F238E27FC236}">
                    <a16:creationId xmlns:a16="http://schemas.microsoft.com/office/drawing/2014/main" xmlns="" id="{8A2C248C-5DC3-E092-9CE0-351F0A8E9D39}"/>
                  </a:ext>
                </a:extLst>
              </p:cNvPr>
              <p:cNvSpPr/>
              <p:nvPr/>
            </p:nvSpPr>
            <p:spPr>
              <a:xfrm rot="182930">
                <a:off x="4748553" y="40360"/>
                <a:ext cx="1584490" cy="2511440"/>
              </a:xfrm>
              <a:custGeom>
                <a:avLst/>
                <a:gdLst/>
                <a:ahLst/>
                <a:cxnLst/>
                <a:rect l="l" t="t" r="r" b="b"/>
                <a:pathLst>
                  <a:path w="1584490" h="2511440">
                    <a:moveTo>
                      <a:pt x="0" y="0"/>
                    </a:moveTo>
                    <a:lnTo>
                      <a:pt x="1584490" y="0"/>
                    </a:lnTo>
                    <a:lnTo>
                      <a:pt x="1584490" y="2511440"/>
                    </a:lnTo>
                    <a:lnTo>
                      <a:pt x="0" y="251144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grpSp>
      </p:grpSp>
      <p:sp>
        <p:nvSpPr>
          <p:cNvPr id="15" name="Google Shape;306;p27">
            <a:extLst>
              <a:ext uri="{FF2B5EF4-FFF2-40B4-BE49-F238E27FC236}">
                <a16:creationId xmlns:a16="http://schemas.microsoft.com/office/drawing/2014/main" xmlns="" id="{6919B06A-B5C9-8379-6650-13A1CA68D272}"/>
              </a:ext>
            </a:extLst>
          </p:cNvPr>
          <p:cNvSpPr txBox="1"/>
          <p:nvPr/>
        </p:nvSpPr>
        <p:spPr>
          <a:xfrm>
            <a:off x="1196009" y="3218899"/>
            <a:ext cx="5942165" cy="1661993"/>
          </a:xfrm>
          <a:prstGeom prst="rect">
            <a:avLst/>
          </a:prstGeom>
          <a:noFill/>
          <a:ln>
            <a:noFill/>
          </a:ln>
        </p:spPr>
        <p:txBody>
          <a:bodyPr spcFirstLastPara="1" wrap="square" lIns="0" tIns="0" rIns="0" bIns="0" anchor="t" anchorCtr="0">
            <a:spAutoFit/>
          </a:bodyPr>
          <a:lstStyle/>
          <a:p>
            <a:pPr marL="381019" indent="-381019">
              <a:lnSpc>
                <a:spcPct val="150000"/>
              </a:lnSpc>
              <a:buClr>
                <a:schemeClr val="bg1"/>
              </a:buClr>
              <a:buSzPct val="130000"/>
              <a:buFont typeface="Arial"/>
              <a:buChar char="•"/>
            </a:pPr>
            <a:r>
              <a:rPr lang="vi-VN" sz="2400" dirty="0">
                <a:solidFill>
                  <a:schemeClr val="bg1"/>
                </a:solidFill>
                <a:latin typeface="UTM Avo" panose="02040603050506020204" pitchFamily="18"/>
              </a:rPr>
              <a:t>Luyện đọc và ôn lại kiến thức đã học</a:t>
            </a:r>
            <a:endParaRPr sz="500" dirty="0">
              <a:solidFill>
                <a:schemeClr val="bg1"/>
              </a:solidFill>
              <a:latin typeface="UTM Avo" panose="02040603050506020204" pitchFamily="18"/>
            </a:endParaRPr>
          </a:p>
          <a:p>
            <a:pPr marL="381019" indent="-381019">
              <a:lnSpc>
                <a:spcPct val="150000"/>
              </a:lnSpc>
              <a:buClr>
                <a:schemeClr val="bg1"/>
              </a:buClr>
              <a:buSzPct val="130000"/>
              <a:buFont typeface="Arial"/>
              <a:buChar char="•"/>
            </a:pPr>
            <a:r>
              <a:rPr lang="vi-VN" sz="2400" dirty="0">
                <a:solidFill>
                  <a:schemeClr val="bg1"/>
                </a:solidFill>
                <a:latin typeface="UTM Avo" panose="02040603050506020204" pitchFamily="18"/>
              </a:rPr>
              <a:t>Chuẩn bị </a:t>
            </a:r>
            <a:endParaRPr sz="2400" dirty="0">
              <a:solidFill>
                <a:schemeClr val="bg1"/>
              </a:solidFill>
              <a:latin typeface="UTM Avo" panose="02040603050506020204" pitchFamily="18"/>
            </a:endParaRPr>
          </a:p>
          <a:p>
            <a:pPr marL="304815">
              <a:lnSpc>
                <a:spcPct val="150000"/>
              </a:lnSpc>
              <a:buClr>
                <a:schemeClr val="bg1"/>
              </a:buClr>
            </a:pPr>
            <a:r>
              <a:rPr lang="vi-VN" sz="2400" b="1" dirty="0">
                <a:solidFill>
                  <a:schemeClr val="bg1"/>
                </a:solidFill>
                <a:latin typeface="UTM Avo" panose="02040603050506020204" pitchFamily="18"/>
              </a:rPr>
              <a:t>Luyện từ và câu: </a:t>
            </a:r>
            <a:r>
              <a:rPr lang="vi-VN" sz="2400" b="1" i="1" dirty="0">
                <a:solidFill>
                  <a:schemeClr val="bg1"/>
                </a:solidFill>
                <a:latin typeface="UTM Avo" panose="02040603050506020204" pitchFamily="18"/>
              </a:rPr>
              <a:t>Trạng ngữ</a:t>
            </a:r>
            <a:endParaRPr sz="2400" b="1" i="1" dirty="0">
              <a:solidFill>
                <a:schemeClr val="bg1"/>
              </a:solidFill>
              <a:latin typeface="UTM Avo" panose="02040603050506020204" pitchFamily="18"/>
            </a:endParaRPr>
          </a:p>
        </p:txBody>
      </p:sp>
    </p:spTree>
    <p:extLst>
      <p:ext uri="{BB962C8B-B14F-4D97-AF65-F5344CB8AC3E}">
        <p14:creationId xmlns:p14="http://schemas.microsoft.com/office/powerpoint/2010/main" val="2973151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Google Shape;104;p3">
            <a:extLst>
              <a:ext uri="{FF2B5EF4-FFF2-40B4-BE49-F238E27FC236}">
                <a16:creationId xmlns:a16="http://schemas.microsoft.com/office/drawing/2014/main" xmlns="" id="{93DEDC66-E2DD-4AFC-E14E-AEC746BFFC95}"/>
              </a:ext>
            </a:extLst>
          </p:cNvPr>
          <p:cNvPicPr preferRelativeResize="0"/>
          <p:nvPr/>
        </p:nvPicPr>
        <p:blipFill rotWithShape="1">
          <a:blip r:embed="rId2">
            <a:alphaModFix/>
          </a:blip>
          <a:srcRect/>
          <a:stretch/>
        </p:blipFill>
        <p:spPr>
          <a:xfrm>
            <a:off x="419895" y="2024317"/>
            <a:ext cx="6924675" cy="386942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28" name="Google Shape;107;p3">
            <a:extLst>
              <a:ext uri="{FF2B5EF4-FFF2-40B4-BE49-F238E27FC236}">
                <a16:creationId xmlns:a16="http://schemas.microsoft.com/office/drawing/2014/main" xmlns="" id="{F2D50FAA-FBEF-652F-163F-0A97650460C4}"/>
              </a:ext>
            </a:extLst>
          </p:cNvPr>
          <p:cNvSpPr/>
          <p:nvPr/>
        </p:nvSpPr>
        <p:spPr>
          <a:xfrm>
            <a:off x="7633495" y="2249609"/>
            <a:ext cx="4232275" cy="3418840"/>
          </a:xfrm>
          <a:prstGeom prst="wedgeRoundRectCallout">
            <a:avLst>
              <a:gd name="adj1" fmla="val -40878"/>
              <a:gd name="adj2" fmla="val 59602"/>
              <a:gd name="adj3" fmla="val 16667"/>
            </a:avLst>
          </a:prstGeom>
          <a:solidFill>
            <a:schemeClr val="lt1"/>
          </a:solidFill>
          <a:ln w="25400" cap="flat" cmpd="sng">
            <a:solidFill>
              <a:srgbClr val="124D44"/>
            </a:solidFill>
            <a:prstDash val="solid"/>
            <a:round/>
            <a:headEnd type="none" w="sm" len="sm"/>
            <a:tailEnd type="none" w="sm" len="sm"/>
          </a:ln>
        </p:spPr>
        <p:txBody>
          <a:bodyPr spcFirstLastPara="1" wrap="square" lIns="60950" tIns="30467" rIns="60950" bIns="120000" anchor="ctr" anchorCtr="0">
            <a:noAutofit/>
          </a:bodyPr>
          <a:lstStyle/>
          <a:p>
            <a:pPr algn="just">
              <a:lnSpc>
                <a:spcPct val="150000"/>
              </a:lnSpc>
            </a:pPr>
            <a:r>
              <a:rPr lang="vi-VN" sz="2400">
                <a:solidFill>
                  <a:schemeClr val="bg1"/>
                </a:solidFill>
                <a:latin typeface="UTM Avo" panose="02040603050506020204" pitchFamily="18"/>
              </a:rPr>
              <a:t>Cảnh rực rỡ của những lá cờ trước cửa mỗi ngôi nhà, trên tay mỗi người, đổ về bến chợ cùng tiếng hò reo, mừng rỡ.</a:t>
            </a:r>
            <a:endParaRPr sz="2400">
              <a:solidFill>
                <a:schemeClr val="bg1"/>
              </a:solidFill>
              <a:latin typeface="UTM Avo" panose="02040603050506020204" pitchFamily="18"/>
            </a:endParaRPr>
          </a:p>
        </p:txBody>
      </p:sp>
    </p:spTree>
    <p:extLst>
      <p:ext uri="{BB962C8B-B14F-4D97-AF65-F5344CB8AC3E}">
        <p14:creationId xmlns:p14="http://schemas.microsoft.com/office/powerpoint/2010/main" val="3703884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5CE19B1F-91B7-B888-159D-63884DB0BEA9}"/>
              </a:ext>
            </a:extLst>
          </p:cNvPr>
          <p:cNvGrpSpPr>
            <a:grpSpLocks noChangeAspect="1"/>
          </p:cNvGrpSpPr>
          <p:nvPr/>
        </p:nvGrpSpPr>
        <p:grpSpPr>
          <a:xfrm>
            <a:off x="1257589" y="1871905"/>
            <a:ext cx="4139911" cy="4986095"/>
            <a:chOff x="1016289" y="830755"/>
            <a:chExt cx="4750810" cy="5721859"/>
          </a:xfrm>
        </p:grpSpPr>
        <p:sp>
          <p:nvSpPr>
            <p:cNvPr id="3" name="Google Shape;121;p6">
              <a:extLst>
                <a:ext uri="{FF2B5EF4-FFF2-40B4-BE49-F238E27FC236}">
                  <a16:creationId xmlns:a16="http://schemas.microsoft.com/office/drawing/2014/main" xmlns="" id="{821344D8-1F01-2406-BF50-530FD1D64CDB}"/>
                </a:ext>
              </a:extLst>
            </p:cNvPr>
            <p:cNvSpPr/>
            <p:nvPr/>
          </p:nvSpPr>
          <p:spPr>
            <a:xfrm>
              <a:off x="1016289" y="3341227"/>
              <a:ext cx="4750810" cy="3066432"/>
            </a:xfrm>
            <a:custGeom>
              <a:avLst/>
              <a:gdLst/>
              <a:ahLst/>
              <a:cxnLst/>
              <a:rect l="l" t="t" r="r" b="b"/>
              <a:pathLst>
                <a:path w="7126215" h="4599648" extrusionOk="0">
                  <a:moveTo>
                    <a:pt x="0" y="0"/>
                  </a:moveTo>
                  <a:lnTo>
                    <a:pt x="7126216" y="0"/>
                  </a:lnTo>
                  <a:lnTo>
                    <a:pt x="7126216" y="4599648"/>
                  </a:lnTo>
                  <a:lnTo>
                    <a:pt x="0" y="4599648"/>
                  </a:lnTo>
                  <a:lnTo>
                    <a:pt x="0" y="0"/>
                  </a:lnTo>
                  <a:close/>
                </a:path>
              </a:pathLst>
            </a:custGeom>
            <a:blipFill rotWithShape="1">
              <a:blip r:embed="rId2">
                <a:alphaModFix/>
              </a:blip>
              <a:stretch>
                <a:fillRect/>
              </a:stretch>
            </a:blipFill>
            <a:ln>
              <a:noFill/>
            </a:ln>
          </p:spPr>
          <p:txBody>
            <a:bodyPr/>
            <a:lstStyle/>
            <a:p>
              <a:endParaRPr lang="en-US"/>
            </a:p>
          </p:txBody>
        </p:sp>
        <p:sp>
          <p:nvSpPr>
            <p:cNvPr id="4" name="Google Shape;122;p6">
              <a:extLst>
                <a:ext uri="{FF2B5EF4-FFF2-40B4-BE49-F238E27FC236}">
                  <a16:creationId xmlns:a16="http://schemas.microsoft.com/office/drawing/2014/main" xmlns="" id="{98B34BAD-CDFA-78D3-4521-9937659E43CE}"/>
                </a:ext>
              </a:extLst>
            </p:cNvPr>
            <p:cNvSpPr/>
            <p:nvPr/>
          </p:nvSpPr>
          <p:spPr>
            <a:xfrm flipH="1">
              <a:off x="1254836" y="830755"/>
              <a:ext cx="1966239" cy="5721859"/>
            </a:xfrm>
            <a:custGeom>
              <a:avLst/>
              <a:gdLst/>
              <a:ahLst/>
              <a:cxnLst/>
              <a:rect l="l" t="t" r="r" b="b"/>
              <a:pathLst>
                <a:path w="2949358" h="8582789" extrusionOk="0">
                  <a:moveTo>
                    <a:pt x="2949358" y="0"/>
                  </a:moveTo>
                  <a:lnTo>
                    <a:pt x="0" y="0"/>
                  </a:lnTo>
                  <a:lnTo>
                    <a:pt x="0" y="8582789"/>
                  </a:lnTo>
                  <a:lnTo>
                    <a:pt x="2949358" y="8582789"/>
                  </a:lnTo>
                  <a:lnTo>
                    <a:pt x="2949358" y="0"/>
                  </a:lnTo>
                  <a:close/>
                </a:path>
              </a:pathLst>
            </a:custGeom>
            <a:blipFill rotWithShape="1">
              <a:blip r:embed="rId3">
                <a:alphaModFix/>
              </a:blip>
              <a:stretch>
                <a:fillRect/>
              </a:stretch>
            </a:blipFill>
            <a:ln>
              <a:noFill/>
            </a:ln>
          </p:spPr>
          <p:txBody>
            <a:bodyPr/>
            <a:lstStyle/>
            <a:p>
              <a:endParaRPr lang="en-US"/>
            </a:p>
          </p:txBody>
        </p:sp>
        <p:sp>
          <p:nvSpPr>
            <p:cNvPr id="5" name="Google Shape;123;p6">
              <a:extLst>
                <a:ext uri="{FF2B5EF4-FFF2-40B4-BE49-F238E27FC236}">
                  <a16:creationId xmlns:a16="http://schemas.microsoft.com/office/drawing/2014/main" xmlns="" id="{6B906282-C386-A8B1-78E3-5FBCD807F561}"/>
                </a:ext>
              </a:extLst>
            </p:cNvPr>
            <p:cNvSpPr/>
            <p:nvPr/>
          </p:nvSpPr>
          <p:spPr>
            <a:xfrm>
              <a:off x="1516529" y="2718497"/>
              <a:ext cx="1884293" cy="3824212"/>
            </a:xfrm>
            <a:custGeom>
              <a:avLst/>
              <a:gdLst/>
              <a:ahLst/>
              <a:cxnLst/>
              <a:rect l="l" t="t" r="r" b="b"/>
              <a:pathLst>
                <a:path w="2826440" h="5736318" extrusionOk="0">
                  <a:moveTo>
                    <a:pt x="0" y="0"/>
                  </a:moveTo>
                  <a:lnTo>
                    <a:pt x="2826440" y="0"/>
                  </a:lnTo>
                  <a:lnTo>
                    <a:pt x="2826440" y="5736317"/>
                  </a:lnTo>
                  <a:lnTo>
                    <a:pt x="0" y="5736317"/>
                  </a:lnTo>
                  <a:lnTo>
                    <a:pt x="0" y="0"/>
                  </a:lnTo>
                  <a:close/>
                </a:path>
              </a:pathLst>
            </a:custGeom>
            <a:blipFill rotWithShape="1">
              <a:blip r:embed="rId4">
                <a:alphaModFix/>
              </a:blip>
              <a:stretch>
                <a:fillRect/>
              </a:stretch>
            </a:blipFill>
            <a:ln>
              <a:noFill/>
            </a:ln>
          </p:spPr>
          <p:txBody>
            <a:bodyPr/>
            <a:lstStyle/>
            <a:p>
              <a:endParaRPr lang="en-US"/>
            </a:p>
          </p:txBody>
        </p:sp>
        <p:sp>
          <p:nvSpPr>
            <p:cNvPr id="6" name="Google Shape;124;p6">
              <a:extLst>
                <a:ext uri="{FF2B5EF4-FFF2-40B4-BE49-F238E27FC236}">
                  <a16:creationId xmlns:a16="http://schemas.microsoft.com/office/drawing/2014/main" xmlns="" id="{C39E9F63-C3E7-734F-28CA-F1A41D83BC95}"/>
                </a:ext>
              </a:extLst>
            </p:cNvPr>
            <p:cNvSpPr/>
            <p:nvPr/>
          </p:nvSpPr>
          <p:spPr>
            <a:xfrm>
              <a:off x="3739117" y="830755"/>
              <a:ext cx="1624471" cy="5654803"/>
            </a:xfrm>
            <a:custGeom>
              <a:avLst/>
              <a:gdLst/>
              <a:ahLst/>
              <a:cxnLst/>
              <a:rect l="l" t="t" r="r" b="b"/>
              <a:pathLst>
                <a:path w="2436706" h="8482205" extrusionOk="0">
                  <a:moveTo>
                    <a:pt x="0" y="0"/>
                  </a:moveTo>
                  <a:lnTo>
                    <a:pt x="2436706" y="0"/>
                  </a:lnTo>
                  <a:lnTo>
                    <a:pt x="2436706" y="8482205"/>
                  </a:lnTo>
                  <a:lnTo>
                    <a:pt x="0" y="8482205"/>
                  </a:lnTo>
                  <a:lnTo>
                    <a:pt x="0" y="0"/>
                  </a:lnTo>
                  <a:close/>
                </a:path>
              </a:pathLst>
            </a:custGeom>
            <a:blipFill rotWithShape="1">
              <a:blip r:embed="rId5">
                <a:alphaModFix/>
              </a:blip>
              <a:stretch>
                <a:fillRect/>
              </a:stretch>
            </a:blipFill>
            <a:ln>
              <a:noFill/>
            </a:ln>
          </p:spPr>
          <p:txBody>
            <a:bodyPr/>
            <a:lstStyle/>
            <a:p>
              <a:endParaRPr lang="en-US"/>
            </a:p>
          </p:txBody>
        </p:sp>
        <p:sp>
          <p:nvSpPr>
            <p:cNvPr id="7" name="Google Shape;125;p6">
              <a:extLst>
                <a:ext uri="{FF2B5EF4-FFF2-40B4-BE49-F238E27FC236}">
                  <a16:creationId xmlns:a16="http://schemas.microsoft.com/office/drawing/2014/main" xmlns="" id="{8414F466-E9CE-3A86-CC91-B730ED5693CA}"/>
                </a:ext>
              </a:extLst>
            </p:cNvPr>
            <p:cNvSpPr/>
            <p:nvPr/>
          </p:nvSpPr>
          <p:spPr>
            <a:xfrm>
              <a:off x="3609206" y="2718497"/>
              <a:ext cx="1884293" cy="3824212"/>
            </a:xfrm>
            <a:custGeom>
              <a:avLst/>
              <a:gdLst/>
              <a:ahLst/>
              <a:cxnLst/>
              <a:rect l="l" t="t" r="r" b="b"/>
              <a:pathLst>
                <a:path w="2826440" h="5736318" extrusionOk="0">
                  <a:moveTo>
                    <a:pt x="0" y="0"/>
                  </a:moveTo>
                  <a:lnTo>
                    <a:pt x="2826440" y="0"/>
                  </a:lnTo>
                  <a:lnTo>
                    <a:pt x="2826440" y="5736317"/>
                  </a:lnTo>
                  <a:lnTo>
                    <a:pt x="0" y="5736317"/>
                  </a:lnTo>
                  <a:lnTo>
                    <a:pt x="0" y="0"/>
                  </a:lnTo>
                  <a:close/>
                </a:path>
              </a:pathLst>
            </a:custGeom>
            <a:blipFill rotWithShape="1">
              <a:blip r:embed="rId4">
                <a:alphaModFix/>
              </a:blip>
              <a:stretch>
                <a:fillRect/>
              </a:stretch>
            </a:blipFill>
            <a:ln>
              <a:noFill/>
            </a:ln>
          </p:spPr>
          <p:txBody>
            <a:bodyPr/>
            <a:lstStyle/>
            <a:p>
              <a:endParaRPr lang="en-US"/>
            </a:p>
          </p:txBody>
        </p:sp>
      </p:grpSp>
      <p:sp>
        <p:nvSpPr>
          <p:cNvPr id="8" name="Google Shape;127;p6">
            <a:extLst>
              <a:ext uri="{FF2B5EF4-FFF2-40B4-BE49-F238E27FC236}">
                <a16:creationId xmlns:a16="http://schemas.microsoft.com/office/drawing/2014/main" xmlns="" id="{B6B5B0AB-57D5-B159-6C6B-912F7231D59B}"/>
              </a:ext>
            </a:extLst>
          </p:cNvPr>
          <p:cNvSpPr txBox="1"/>
          <p:nvPr/>
        </p:nvSpPr>
        <p:spPr>
          <a:xfrm>
            <a:off x="5692294" y="2413337"/>
            <a:ext cx="5651227" cy="2031325"/>
          </a:xfrm>
          <a:prstGeom prst="rect">
            <a:avLst/>
          </a:prstGeom>
          <a:noFill/>
          <a:ln>
            <a:noFill/>
          </a:ln>
        </p:spPr>
        <p:txBody>
          <a:bodyPr spcFirstLastPara="1" wrap="square" lIns="0" tIns="0" rIns="0" bIns="0" anchor="t" anchorCtr="0">
            <a:spAutoFit/>
          </a:bodyPr>
          <a:lstStyle/>
          <a:p>
            <a:pPr algn="ctr">
              <a:lnSpc>
                <a:spcPct val="150000"/>
              </a:lnSpc>
            </a:pPr>
            <a:r>
              <a:rPr lang="vi-VN" sz="4400" b="1" dirty="0">
                <a:solidFill>
                  <a:schemeClr val="bg1"/>
                </a:solidFill>
                <a:latin typeface="UTM Avo" panose="02040603050506020204" pitchFamily="18"/>
              </a:rPr>
              <a:t>01. </a:t>
            </a:r>
            <a:endParaRPr sz="622" dirty="0">
              <a:solidFill>
                <a:schemeClr val="bg1"/>
              </a:solidFill>
              <a:latin typeface="UTM Avo" panose="02040603050506020204" pitchFamily="18"/>
            </a:endParaRPr>
          </a:p>
          <a:p>
            <a:pPr algn="ctr">
              <a:lnSpc>
                <a:spcPct val="150000"/>
              </a:lnSpc>
            </a:pPr>
            <a:r>
              <a:rPr lang="vi-VN" sz="4400" b="1" dirty="0">
                <a:solidFill>
                  <a:schemeClr val="bg1"/>
                </a:solidFill>
                <a:latin typeface="UTM Avo" panose="02040603050506020204" pitchFamily="18"/>
              </a:rPr>
              <a:t>ĐỌC THÀNH TIẾNG</a:t>
            </a:r>
            <a:endParaRPr sz="4400" b="1" dirty="0">
              <a:solidFill>
                <a:schemeClr val="bg1"/>
              </a:solidFill>
              <a:latin typeface="UTM Avo" panose="02040603050506020204" pitchFamily="18"/>
            </a:endParaRPr>
          </a:p>
        </p:txBody>
      </p:sp>
    </p:spTree>
    <p:extLst>
      <p:ext uri="{BB962C8B-B14F-4D97-AF65-F5344CB8AC3E}">
        <p14:creationId xmlns:p14="http://schemas.microsoft.com/office/powerpoint/2010/main" val="353964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4;p7">
            <a:extLst>
              <a:ext uri="{FF2B5EF4-FFF2-40B4-BE49-F238E27FC236}">
                <a16:creationId xmlns:a16="http://schemas.microsoft.com/office/drawing/2014/main" xmlns="" id="{3933F1F5-FB2F-761D-DE2A-F03CB0DBF70E}"/>
              </a:ext>
            </a:extLst>
          </p:cNvPr>
          <p:cNvSpPr txBox="1"/>
          <p:nvPr/>
        </p:nvSpPr>
        <p:spPr>
          <a:xfrm>
            <a:off x="1115767" y="1544557"/>
            <a:ext cx="7566560" cy="609398"/>
          </a:xfrm>
          <a:prstGeom prst="rect">
            <a:avLst/>
          </a:prstGeom>
          <a:noFill/>
          <a:ln>
            <a:noFill/>
          </a:ln>
        </p:spPr>
        <p:txBody>
          <a:bodyPr spcFirstLastPara="1" wrap="square" lIns="0" tIns="0" rIns="0" bIns="0" anchor="t" anchorCtr="0">
            <a:spAutoFit/>
          </a:bodyPr>
          <a:lstStyle/>
          <a:p>
            <a:pPr algn="ctr">
              <a:lnSpc>
                <a:spcPct val="164549"/>
              </a:lnSpc>
            </a:pPr>
            <a:r>
              <a:rPr lang="vi-VN" sz="2400" b="1" dirty="0">
                <a:solidFill>
                  <a:schemeClr val="bg1"/>
                </a:solidFill>
                <a:latin typeface="UTM Avo" panose="02040603050506020204" pitchFamily="18"/>
              </a:rPr>
              <a:t>Đọc mẫu bài "Mít tinh mừng độc lập"</a:t>
            </a:r>
            <a:endParaRPr sz="2400" b="1" dirty="0">
              <a:solidFill>
                <a:schemeClr val="bg1"/>
              </a:solidFill>
              <a:latin typeface="UTM Avo" panose="02040603050506020204" pitchFamily="18"/>
            </a:endParaRPr>
          </a:p>
        </p:txBody>
      </p:sp>
      <p:sp>
        <p:nvSpPr>
          <p:cNvPr id="4" name="Google Shape;135;p7">
            <a:extLst>
              <a:ext uri="{FF2B5EF4-FFF2-40B4-BE49-F238E27FC236}">
                <a16:creationId xmlns:a16="http://schemas.microsoft.com/office/drawing/2014/main" xmlns="" id="{D907B41E-0E9E-AC8E-66FF-1CDB5771D5D9}"/>
              </a:ext>
            </a:extLst>
          </p:cNvPr>
          <p:cNvSpPr txBox="1"/>
          <p:nvPr/>
        </p:nvSpPr>
        <p:spPr>
          <a:xfrm>
            <a:off x="1115767" y="2260313"/>
            <a:ext cx="7707800" cy="4308846"/>
          </a:xfrm>
          <a:prstGeom prst="rect">
            <a:avLst/>
          </a:prstGeom>
          <a:solidFill>
            <a:schemeClr val="accent4">
              <a:lumMod val="60000"/>
              <a:lumOff val="40000"/>
            </a:schemeClr>
          </a:solidFill>
          <a:ln>
            <a:noFill/>
          </a:ln>
        </p:spPr>
        <p:txBody>
          <a:bodyPr spcFirstLastPara="1" wrap="square" lIns="60950" tIns="30467" rIns="60950" bIns="30467" anchor="t" anchorCtr="0">
            <a:spAutoFit/>
          </a:bodyPr>
          <a:lstStyle/>
          <a:p>
            <a:pPr marL="381019" indent="-381019" algn="just">
              <a:lnSpc>
                <a:spcPct val="150000"/>
              </a:lnSpc>
              <a:buClr>
                <a:schemeClr val="bg1"/>
              </a:buClr>
              <a:buSzPct val="130000"/>
              <a:buFont typeface="Arial"/>
              <a:buChar char="•"/>
            </a:pPr>
            <a:r>
              <a:rPr lang="vi-VN" sz="2300" b="1" dirty="0">
                <a:solidFill>
                  <a:schemeClr val="bg1"/>
                </a:solidFill>
                <a:latin typeface="UTM Avo" panose="02040603050506020204" pitchFamily="18"/>
              </a:rPr>
              <a:t>Giọng đọc: </a:t>
            </a:r>
            <a:r>
              <a:rPr lang="vi-VN" sz="2300" dirty="0">
                <a:solidFill>
                  <a:schemeClr val="bg1"/>
                </a:solidFill>
                <a:latin typeface="UTM Avo" panose="02040603050506020204" pitchFamily="18"/>
              </a:rPr>
              <a:t>nhanh, hồ hởi. </a:t>
            </a:r>
            <a:endParaRPr sz="2300" dirty="0">
              <a:solidFill>
                <a:schemeClr val="bg1"/>
              </a:solidFill>
              <a:latin typeface="UTM Avo" panose="02040603050506020204" pitchFamily="18"/>
            </a:endParaRPr>
          </a:p>
          <a:p>
            <a:pPr marL="381019" indent="-381019" algn="just">
              <a:lnSpc>
                <a:spcPct val="150000"/>
              </a:lnSpc>
              <a:buClr>
                <a:schemeClr val="bg1"/>
              </a:buClr>
              <a:buSzPct val="130000"/>
              <a:buFont typeface="Arial"/>
              <a:buChar char="•"/>
            </a:pPr>
            <a:r>
              <a:rPr lang="vi-VN" sz="2300" b="1" dirty="0">
                <a:solidFill>
                  <a:schemeClr val="bg1"/>
                </a:solidFill>
                <a:latin typeface="UTM Avo" panose="02040603050506020204" pitchFamily="18"/>
              </a:rPr>
              <a:t>Chú ý thể hiện:</a:t>
            </a:r>
            <a:endParaRPr sz="2300" b="1" dirty="0">
              <a:solidFill>
                <a:schemeClr val="bg1"/>
              </a:solidFill>
              <a:latin typeface="UTM Avo" panose="02040603050506020204" pitchFamily="18"/>
            </a:endParaRPr>
          </a:p>
          <a:p>
            <a:pPr algn="just">
              <a:lnSpc>
                <a:spcPct val="150000"/>
              </a:lnSpc>
            </a:pPr>
            <a:r>
              <a:rPr lang="vi-VN" sz="2300" dirty="0">
                <a:solidFill>
                  <a:schemeClr val="bg1"/>
                </a:solidFill>
                <a:latin typeface="UTM Avo" panose="02040603050506020204" pitchFamily="18"/>
              </a:rPr>
              <a:t>+ Lời của nhân vật háo hức; lời hô trên khán đài mạnh mẽ, dứt khoát, đầy nhiệt huyết.</a:t>
            </a:r>
            <a:endParaRPr sz="2300" dirty="0">
              <a:solidFill>
                <a:schemeClr val="bg1"/>
              </a:solidFill>
              <a:latin typeface="UTM Avo" panose="02040603050506020204" pitchFamily="18"/>
            </a:endParaRPr>
          </a:p>
          <a:p>
            <a:pPr algn="just">
              <a:lnSpc>
                <a:spcPct val="150000"/>
              </a:lnSpc>
            </a:pPr>
            <a:r>
              <a:rPr lang="vi-VN" sz="2300" dirty="0">
                <a:solidFill>
                  <a:schemeClr val="bg1"/>
                </a:solidFill>
                <a:latin typeface="UTM Avo" panose="02040603050506020204" pitchFamily="18"/>
              </a:rPr>
              <a:t>+ Các hình ảnh miêu tả khung cảnh cuộc mít tinh: giọng đọc vui.</a:t>
            </a:r>
            <a:endParaRPr sz="2300" dirty="0">
              <a:solidFill>
                <a:schemeClr val="bg1"/>
              </a:solidFill>
              <a:latin typeface="UTM Avo" panose="02040603050506020204" pitchFamily="18"/>
            </a:endParaRPr>
          </a:p>
          <a:p>
            <a:pPr algn="just">
              <a:lnSpc>
                <a:spcPct val="150000"/>
              </a:lnSpc>
            </a:pPr>
            <a:r>
              <a:rPr lang="vi-VN" sz="2300" dirty="0">
                <a:solidFill>
                  <a:schemeClr val="bg1"/>
                </a:solidFill>
                <a:latin typeface="UTM Avo" panose="02040603050506020204" pitchFamily="18"/>
              </a:rPr>
              <a:t>+ Đoạn cuối: giọng đọc thể hiện cảm xúc xúc động, say sưa.</a:t>
            </a:r>
            <a:endParaRPr sz="2300" dirty="0">
              <a:solidFill>
                <a:schemeClr val="bg1"/>
              </a:solidFill>
              <a:latin typeface="UTM Avo" panose="02040603050506020204" pitchFamily="18"/>
            </a:endParaRPr>
          </a:p>
        </p:txBody>
      </p:sp>
      <p:pic>
        <p:nvPicPr>
          <p:cNvPr id="13" name="Picture 12">
            <a:hlinkClick r:id="rId2"/>
            <a:extLst>
              <a:ext uri="{FF2B5EF4-FFF2-40B4-BE49-F238E27FC236}">
                <a16:creationId xmlns:a16="http://schemas.microsoft.com/office/drawing/2014/main" xmlns="" id="{87A7E144-67DC-76DE-FD51-9F5FE1381DB5}"/>
              </a:ext>
            </a:extLst>
          </p:cNvPr>
          <p:cNvPicPr>
            <a:picLocks noChangeAspect="1"/>
          </p:cNvPicPr>
          <p:nvPr/>
        </p:nvPicPr>
        <p:blipFill>
          <a:blip r:embed="rId3"/>
          <a:stretch>
            <a:fillRect/>
          </a:stretch>
        </p:blipFill>
        <p:spPr>
          <a:xfrm>
            <a:off x="10541000" y="382362"/>
            <a:ext cx="1578706" cy="1736705"/>
          </a:xfrm>
          <a:prstGeom prst="rect">
            <a:avLst/>
          </a:prstGeom>
          <a:ln>
            <a:noFill/>
          </a:ln>
        </p:spPr>
      </p:pic>
      <p:sp>
        <p:nvSpPr>
          <p:cNvPr id="14" name="Freeform 12">
            <a:extLst>
              <a:ext uri="{FF2B5EF4-FFF2-40B4-BE49-F238E27FC236}">
                <a16:creationId xmlns:a16="http://schemas.microsoft.com/office/drawing/2014/main" xmlns="" id="{8D9109C5-7910-0BFC-B3F3-BB592017FA26}"/>
              </a:ext>
            </a:extLst>
          </p:cNvPr>
          <p:cNvSpPr>
            <a:spLocks noChangeAspect="1"/>
          </p:cNvSpPr>
          <p:nvPr/>
        </p:nvSpPr>
        <p:spPr>
          <a:xfrm>
            <a:off x="8419874" y="2260313"/>
            <a:ext cx="2510178" cy="6178897"/>
          </a:xfrm>
          <a:custGeom>
            <a:avLst/>
            <a:gdLst/>
            <a:ahLst/>
            <a:cxnLst/>
            <a:rect l="l" t="t" r="r" b="b"/>
            <a:pathLst>
              <a:path w="978588" h="2408831">
                <a:moveTo>
                  <a:pt x="0" y="0"/>
                </a:moveTo>
                <a:lnTo>
                  <a:pt x="978587" y="0"/>
                </a:lnTo>
                <a:lnTo>
                  <a:pt x="978587" y="2408831"/>
                </a:lnTo>
                <a:lnTo>
                  <a:pt x="0" y="2408831"/>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txBody>
          <a:bodyPr/>
          <a:lstStyle/>
          <a:p>
            <a:endParaRPr lang="x-none" dirty="0"/>
          </a:p>
        </p:txBody>
      </p:sp>
    </p:spTree>
    <p:extLst>
      <p:ext uri="{BB962C8B-B14F-4D97-AF65-F5344CB8AC3E}">
        <p14:creationId xmlns:p14="http://schemas.microsoft.com/office/powerpoint/2010/main" val="2187269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44;p8">
            <a:extLst>
              <a:ext uri="{FF2B5EF4-FFF2-40B4-BE49-F238E27FC236}">
                <a16:creationId xmlns:a16="http://schemas.microsoft.com/office/drawing/2014/main" xmlns="" id="{55EFC3B2-18A1-BAA1-25A2-B8AD6140CD70}"/>
              </a:ext>
            </a:extLst>
          </p:cNvPr>
          <p:cNvSpPr txBox="1"/>
          <p:nvPr/>
        </p:nvSpPr>
        <p:spPr>
          <a:xfrm>
            <a:off x="2261395" y="1661742"/>
            <a:ext cx="4876800" cy="609398"/>
          </a:xfrm>
          <a:prstGeom prst="rect">
            <a:avLst/>
          </a:prstGeom>
          <a:noFill/>
          <a:ln>
            <a:noFill/>
          </a:ln>
        </p:spPr>
        <p:txBody>
          <a:bodyPr spcFirstLastPara="1" wrap="square" lIns="0" tIns="0" rIns="0" bIns="0" anchor="t" anchorCtr="0">
            <a:spAutoFit/>
          </a:bodyPr>
          <a:lstStyle/>
          <a:p>
            <a:pPr algn="ctr">
              <a:lnSpc>
                <a:spcPct val="164549"/>
              </a:lnSpc>
            </a:pPr>
            <a:r>
              <a:rPr lang="vi-VN" sz="2400" b="1" dirty="0">
                <a:solidFill>
                  <a:schemeClr val="bg1"/>
                </a:solidFill>
                <a:latin typeface="UTM Avo" panose="02040603050506020204" pitchFamily="18"/>
              </a:rPr>
              <a:t>Luyện đọc từ khó</a:t>
            </a:r>
            <a:endParaRPr sz="2400" b="1" i="1" dirty="0">
              <a:solidFill>
                <a:schemeClr val="bg1"/>
              </a:solidFill>
              <a:latin typeface="UTM Avo" panose="02040603050506020204" pitchFamily="18"/>
            </a:endParaRPr>
          </a:p>
        </p:txBody>
      </p:sp>
      <p:sp>
        <p:nvSpPr>
          <p:cNvPr id="5" name="Google Shape;146;p8">
            <a:extLst>
              <a:ext uri="{FF2B5EF4-FFF2-40B4-BE49-F238E27FC236}">
                <a16:creationId xmlns:a16="http://schemas.microsoft.com/office/drawing/2014/main" xmlns="" id="{7174678A-133E-B067-6142-E14E9FD401FB}"/>
              </a:ext>
            </a:extLst>
          </p:cNvPr>
          <p:cNvSpPr/>
          <p:nvPr/>
        </p:nvSpPr>
        <p:spPr>
          <a:xfrm>
            <a:off x="1473994" y="2628900"/>
            <a:ext cx="2692400" cy="812800"/>
          </a:xfrm>
          <a:prstGeom prst="roundRect">
            <a:avLst>
              <a:gd name="adj" fmla="val 16667"/>
            </a:avLst>
          </a:prstGeom>
          <a:solidFill>
            <a:schemeClr val="lt1"/>
          </a:solidFill>
          <a:ln w="25400" cap="flat" cmpd="sng">
            <a:solidFill>
              <a:srgbClr val="124D44"/>
            </a:solidFill>
            <a:prstDash val="solid"/>
            <a:round/>
            <a:headEnd type="none" w="sm" len="sm"/>
            <a:tailEnd type="none" w="sm" len="sm"/>
          </a:ln>
        </p:spPr>
        <p:txBody>
          <a:bodyPr spcFirstLastPara="1" wrap="square" lIns="60950" tIns="30467" rIns="60950" bIns="30467" anchor="ctr" anchorCtr="0">
            <a:noAutofit/>
          </a:bodyPr>
          <a:lstStyle/>
          <a:p>
            <a:pPr algn="ctr"/>
            <a:r>
              <a:rPr lang="vi-VN" sz="2400">
                <a:solidFill>
                  <a:schemeClr val="bg1"/>
                </a:solidFill>
                <a:latin typeface="UTM Avo" panose="02040603050506020204" pitchFamily="18"/>
              </a:rPr>
              <a:t>Mít tinh</a:t>
            </a:r>
            <a:endParaRPr sz="2400">
              <a:solidFill>
                <a:schemeClr val="bg1"/>
              </a:solidFill>
              <a:latin typeface="UTM Avo" panose="02040603050506020204" pitchFamily="18"/>
            </a:endParaRPr>
          </a:p>
        </p:txBody>
      </p:sp>
      <p:sp>
        <p:nvSpPr>
          <p:cNvPr id="6" name="Google Shape;147;p8">
            <a:extLst>
              <a:ext uri="{FF2B5EF4-FFF2-40B4-BE49-F238E27FC236}">
                <a16:creationId xmlns:a16="http://schemas.microsoft.com/office/drawing/2014/main" xmlns="" id="{71B968B2-0F94-DC32-C2A1-4D896F74733A}"/>
              </a:ext>
            </a:extLst>
          </p:cNvPr>
          <p:cNvSpPr/>
          <p:nvPr/>
        </p:nvSpPr>
        <p:spPr>
          <a:xfrm>
            <a:off x="1473994" y="3923252"/>
            <a:ext cx="2692400" cy="812800"/>
          </a:xfrm>
          <a:prstGeom prst="roundRect">
            <a:avLst>
              <a:gd name="adj" fmla="val 16667"/>
            </a:avLst>
          </a:prstGeom>
          <a:solidFill>
            <a:schemeClr val="lt1"/>
          </a:solidFill>
          <a:ln w="25400" cap="flat" cmpd="sng">
            <a:solidFill>
              <a:srgbClr val="124D44"/>
            </a:solidFill>
            <a:prstDash val="solid"/>
            <a:round/>
            <a:headEnd type="none" w="sm" len="sm"/>
            <a:tailEnd type="none" w="sm" len="sm"/>
          </a:ln>
        </p:spPr>
        <p:txBody>
          <a:bodyPr spcFirstLastPara="1" wrap="square" lIns="60950" tIns="30467" rIns="60950" bIns="30467" anchor="ctr" anchorCtr="0">
            <a:noAutofit/>
          </a:bodyPr>
          <a:lstStyle/>
          <a:p>
            <a:pPr algn="ctr"/>
            <a:r>
              <a:rPr lang="vi-VN" sz="2400">
                <a:solidFill>
                  <a:schemeClr val="bg1"/>
                </a:solidFill>
                <a:latin typeface="UTM Avo" panose="02040603050506020204" pitchFamily="18"/>
              </a:rPr>
              <a:t>Bót cò</a:t>
            </a:r>
            <a:endParaRPr sz="2400">
              <a:solidFill>
                <a:schemeClr val="bg1"/>
              </a:solidFill>
              <a:latin typeface="UTM Avo" panose="02040603050506020204" pitchFamily="18"/>
            </a:endParaRPr>
          </a:p>
        </p:txBody>
      </p:sp>
      <p:sp>
        <p:nvSpPr>
          <p:cNvPr id="7" name="Google Shape;148;p8">
            <a:extLst>
              <a:ext uri="{FF2B5EF4-FFF2-40B4-BE49-F238E27FC236}">
                <a16:creationId xmlns:a16="http://schemas.microsoft.com/office/drawing/2014/main" xmlns="" id="{870D6911-3878-A509-44F0-01236066F849}"/>
              </a:ext>
            </a:extLst>
          </p:cNvPr>
          <p:cNvSpPr/>
          <p:nvPr/>
        </p:nvSpPr>
        <p:spPr>
          <a:xfrm>
            <a:off x="1473994" y="5217604"/>
            <a:ext cx="2692400" cy="812800"/>
          </a:xfrm>
          <a:prstGeom prst="roundRect">
            <a:avLst>
              <a:gd name="adj" fmla="val 16667"/>
            </a:avLst>
          </a:prstGeom>
          <a:solidFill>
            <a:schemeClr val="lt1"/>
          </a:solidFill>
          <a:ln w="25400" cap="flat" cmpd="sng">
            <a:solidFill>
              <a:srgbClr val="124D44"/>
            </a:solidFill>
            <a:prstDash val="solid"/>
            <a:round/>
            <a:headEnd type="none" w="sm" len="sm"/>
            <a:tailEnd type="none" w="sm" len="sm"/>
          </a:ln>
        </p:spPr>
        <p:txBody>
          <a:bodyPr spcFirstLastPara="1" wrap="square" lIns="60950" tIns="30467" rIns="60950" bIns="30467" anchor="ctr" anchorCtr="0">
            <a:noAutofit/>
          </a:bodyPr>
          <a:lstStyle/>
          <a:p>
            <a:pPr algn="ctr"/>
            <a:r>
              <a:rPr lang="vi-VN" sz="2400">
                <a:solidFill>
                  <a:schemeClr val="bg1"/>
                </a:solidFill>
                <a:latin typeface="UTM Avo" panose="02040603050506020204" pitchFamily="18"/>
              </a:rPr>
              <a:t>San sát</a:t>
            </a:r>
            <a:endParaRPr sz="2400">
              <a:solidFill>
                <a:schemeClr val="bg1"/>
              </a:solidFill>
              <a:latin typeface="UTM Avo" panose="02040603050506020204" pitchFamily="18"/>
            </a:endParaRPr>
          </a:p>
        </p:txBody>
      </p:sp>
      <p:sp>
        <p:nvSpPr>
          <p:cNvPr id="8" name="Google Shape;149;p8">
            <a:extLst>
              <a:ext uri="{FF2B5EF4-FFF2-40B4-BE49-F238E27FC236}">
                <a16:creationId xmlns:a16="http://schemas.microsoft.com/office/drawing/2014/main" xmlns="" id="{F1D4EC73-0310-B779-3598-C73BDEDF1249}"/>
              </a:ext>
            </a:extLst>
          </p:cNvPr>
          <p:cNvSpPr/>
          <p:nvPr/>
        </p:nvSpPr>
        <p:spPr>
          <a:xfrm>
            <a:off x="5099911" y="3006952"/>
            <a:ext cx="2692400" cy="1302407"/>
          </a:xfrm>
          <a:prstGeom prst="roundRect">
            <a:avLst>
              <a:gd name="adj" fmla="val 16667"/>
            </a:avLst>
          </a:prstGeom>
          <a:solidFill>
            <a:schemeClr val="lt1"/>
          </a:solidFill>
          <a:ln w="25400" cap="flat" cmpd="sng">
            <a:solidFill>
              <a:srgbClr val="124D44"/>
            </a:solidFill>
            <a:prstDash val="solid"/>
            <a:round/>
            <a:headEnd type="none" w="sm" len="sm"/>
            <a:tailEnd type="none" w="sm" len="sm"/>
          </a:ln>
        </p:spPr>
        <p:txBody>
          <a:bodyPr spcFirstLastPara="1" wrap="square" lIns="60950" tIns="30467" rIns="60950" bIns="168000" anchor="ctr" anchorCtr="0">
            <a:noAutofit/>
          </a:bodyPr>
          <a:lstStyle/>
          <a:p>
            <a:pPr algn="ctr">
              <a:lnSpc>
                <a:spcPct val="150000"/>
              </a:lnSpc>
            </a:pPr>
            <a:r>
              <a:rPr lang="vi-VN" sz="2400" dirty="0">
                <a:solidFill>
                  <a:schemeClr val="bg1"/>
                </a:solidFill>
                <a:latin typeface="UTM Avo" panose="02040603050506020204" pitchFamily="18"/>
              </a:rPr>
              <a:t>Cách mạng tháng Tám</a:t>
            </a:r>
            <a:endParaRPr sz="2400" dirty="0">
              <a:solidFill>
                <a:schemeClr val="bg1"/>
              </a:solidFill>
              <a:latin typeface="UTM Avo" panose="02040603050506020204" pitchFamily="18"/>
            </a:endParaRPr>
          </a:p>
        </p:txBody>
      </p:sp>
      <p:sp>
        <p:nvSpPr>
          <p:cNvPr id="9" name="Google Shape;150;p8">
            <a:extLst>
              <a:ext uri="{FF2B5EF4-FFF2-40B4-BE49-F238E27FC236}">
                <a16:creationId xmlns:a16="http://schemas.microsoft.com/office/drawing/2014/main" xmlns="" id="{10E9CE06-06CF-4142-9A99-FC4CDEFC8742}"/>
              </a:ext>
            </a:extLst>
          </p:cNvPr>
          <p:cNvSpPr/>
          <p:nvPr/>
        </p:nvSpPr>
        <p:spPr>
          <a:xfrm>
            <a:off x="5099911" y="4638771"/>
            <a:ext cx="2692400" cy="812800"/>
          </a:xfrm>
          <a:prstGeom prst="roundRect">
            <a:avLst>
              <a:gd name="adj" fmla="val 16667"/>
            </a:avLst>
          </a:prstGeom>
          <a:solidFill>
            <a:schemeClr val="lt1"/>
          </a:solidFill>
          <a:ln w="25400" cap="flat" cmpd="sng">
            <a:solidFill>
              <a:srgbClr val="124D44"/>
            </a:solidFill>
            <a:prstDash val="solid"/>
            <a:round/>
            <a:headEnd type="none" w="sm" len="sm"/>
            <a:tailEnd type="none" w="sm" len="sm"/>
          </a:ln>
        </p:spPr>
        <p:txBody>
          <a:bodyPr spcFirstLastPara="1" wrap="square" lIns="60950" tIns="30467" rIns="60950" bIns="30467" anchor="ctr" anchorCtr="0">
            <a:noAutofit/>
          </a:bodyPr>
          <a:lstStyle/>
          <a:p>
            <a:pPr algn="ctr"/>
            <a:r>
              <a:rPr lang="vi-VN" sz="2400">
                <a:solidFill>
                  <a:schemeClr val="bg1"/>
                </a:solidFill>
                <a:latin typeface="UTM Avo" panose="02040603050506020204" pitchFamily="18"/>
              </a:rPr>
              <a:t>Dậy lên</a:t>
            </a:r>
            <a:endParaRPr sz="2400">
              <a:solidFill>
                <a:schemeClr val="bg1"/>
              </a:solidFill>
              <a:latin typeface="UTM Avo" panose="02040603050506020204" pitchFamily="18"/>
            </a:endParaRPr>
          </a:p>
        </p:txBody>
      </p:sp>
      <p:sp>
        <p:nvSpPr>
          <p:cNvPr id="14" name="Freeform 12">
            <a:extLst>
              <a:ext uri="{FF2B5EF4-FFF2-40B4-BE49-F238E27FC236}">
                <a16:creationId xmlns:a16="http://schemas.microsoft.com/office/drawing/2014/main" xmlns="" id="{F5045B8A-0B48-517A-CE1C-013B427918E9}"/>
              </a:ext>
            </a:extLst>
          </p:cNvPr>
          <p:cNvSpPr>
            <a:spLocks noChangeAspect="1"/>
          </p:cNvSpPr>
          <p:nvPr/>
        </p:nvSpPr>
        <p:spPr>
          <a:xfrm>
            <a:off x="7962674" y="1747025"/>
            <a:ext cx="2510178" cy="6178897"/>
          </a:xfrm>
          <a:custGeom>
            <a:avLst/>
            <a:gdLst/>
            <a:ahLst/>
            <a:cxnLst/>
            <a:rect l="l" t="t" r="r" b="b"/>
            <a:pathLst>
              <a:path w="978588" h="2408831">
                <a:moveTo>
                  <a:pt x="0" y="0"/>
                </a:moveTo>
                <a:lnTo>
                  <a:pt x="978587" y="0"/>
                </a:lnTo>
                <a:lnTo>
                  <a:pt x="978587" y="2408831"/>
                </a:lnTo>
                <a:lnTo>
                  <a:pt x="0" y="2408831"/>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txBody>
          <a:bodyPr/>
          <a:lstStyle/>
          <a:p>
            <a:endParaRPr lang="x-none" dirty="0"/>
          </a:p>
        </p:txBody>
      </p:sp>
    </p:spTree>
    <p:extLst>
      <p:ext uri="{BB962C8B-B14F-4D97-AF65-F5344CB8AC3E}">
        <p14:creationId xmlns:p14="http://schemas.microsoft.com/office/powerpoint/2010/main" val="411311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57;p9">
            <a:extLst>
              <a:ext uri="{FF2B5EF4-FFF2-40B4-BE49-F238E27FC236}">
                <a16:creationId xmlns:a16="http://schemas.microsoft.com/office/drawing/2014/main" xmlns="" id="{4F010617-0239-562B-80FE-5882B6E67671}"/>
              </a:ext>
            </a:extLst>
          </p:cNvPr>
          <p:cNvSpPr txBox="1"/>
          <p:nvPr/>
        </p:nvSpPr>
        <p:spPr>
          <a:xfrm>
            <a:off x="2499594" y="1784422"/>
            <a:ext cx="4876800" cy="369332"/>
          </a:xfrm>
          <a:prstGeom prst="rect">
            <a:avLst/>
          </a:prstGeom>
          <a:noFill/>
          <a:ln>
            <a:noFill/>
          </a:ln>
        </p:spPr>
        <p:txBody>
          <a:bodyPr spcFirstLastPara="1" wrap="square" lIns="0" tIns="0" rIns="0" bIns="0" anchor="t" anchorCtr="0">
            <a:spAutoFit/>
          </a:bodyPr>
          <a:lstStyle/>
          <a:p>
            <a:pPr algn="ctr"/>
            <a:r>
              <a:rPr lang="vi-VN" sz="2400" b="1">
                <a:solidFill>
                  <a:schemeClr val="bg1"/>
                </a:solidFill>
                <a:latin typeface="UTM Avo" panose="02040603050506020204" pitchFamily="18"/>
              </a:rPr>
              <a:t>Giải nghĩa từ khó</a:t>
            </a:r>
            <a:endParaRPr sz="2400" b="1" i="1">
              <a:solidFill>
                <a:schemeClr val="bg1"/>
              </a:solidFill>
              <a:latin typeface="UTM Avo" panose="02040603050506020204" pitchFamily="18"/>
            </a:endParaRPr>
          </a:p>
        </p:txBody>
      </p:sp>
      <p:sp>
        <p:nvSpPr>
          <p:cNvPr id="5" name="Google Shape;159;p9">
            <a:extLst>
              <a:ext uri="{FF2B5EF4-FFF2-40B4-BE49-F238E27FC236}">
                <a16:creationId xmlns:a16="http://schemas.microsoft.com/office/drawing/2014/main" xmlns="" id="{29C86A62-4717-9595-0E0D-1E1C89E041BE}"/>
              </a:ext>
            </a:extLst>
          </p:cNvPr>
          <p:cNvSpPr/>
          <p:nvPr/>
        </p:nvSpPr>
        <p:spPr>
          <a:xfrm>
            <a:off x="1677194" y="2455263"/>
            <a:ext cx="2692400" cy="812800"/>
          </a:xfrm>
          <a:prstGeom prst="roundRect">
            <a:avLst>
              <a:gd name="adj" fmla="val 16667"/>
            </a:avLst>
          </a:prstGeom>
          <a:solidFill>
            <a:schemeClr val="lt1"/>
          </a:solidFill>
          <a:ln w="25400" cap="flat" cmpd="sng">
            <a:solidFill>
              <a:srgbClr val="124D44"/>
            </a:solidFill>
            <a:prstDash val="solid"/>
            <a:round/>
            <a:headEnd type="none" w="sm" len="sm"/>
            <a:tailEnd type="none" w="sm" len="sm"/>
          </a:ln>
        </p:spPr>
        <p:txBody>
          <a:bodyPr spcFirstLastPara="1" wrap="square" lIns="60950" tIns="30467" rIns="60950" bIns="30467" anchor="ctr" anchorCtr="0">
            <a:noAutofit/>
          </a:bodyPr>
          <a:lstStyle/>
          <a:p>
            <a:pPr algn="ctr"/>
            <a:r>
              <a:rPr lang="vi-VN" sz="2400">
                <a:solidFill>
                  <a:schemeClr val="bg1"/>
                </a:solidFill>
                <a:latin typeface="UTM Avo" panose="02040603050506020204" pitchFamily="18"/>
              </a:rPr>
              <a:t>Mít tinh</a:t>
            </a:r>
            <a:endParaRPr sz="2400">
              <a:solidFill>
                <a:schemeClr val="bg1"/>
              </a:solidFill>
              <a:latin typeface="UTM Avo" panose="02040603050506020204" pitchFamily="18"/>
            </a:endParaRPr>
          </a:p>
        </p:txBody>
      </p:sp>
      <p:sp>
        <p:nvSpPr>
          <p:cNvPr id="6" name="Google Shape;160;p9">
            <a:extLst>
              <a:ext uri="{FF2B5EF4-FFF2-40B4-BE49-F238E27FC236}">
                <a16:creationId xmlns:a16="http://schemas.microsoft.com/office/drawing/2014/main" xmlns="" id="{90062B88-2BAD-F2D9-29E6-D0F18CADB917}"/>
              </a:ext>
            </a:extLst>
          </p:cNvPr>
          <p:cNvSpPr/>
          <p:nvPr/>
        </p:nvSpPr>
        <p:spPr>
          <a:xfrm>
            <a:off x="1677194" y="4832211"/>
            <a:ext cx="2692400" cy="812800"/>
          </a:xfrm>
          <a:prstGeom prst="roundRect">
            <a:avLst>
              <a:gd name="adj" fmla="val 16667"/>
            </a:avLst>
          </a:prstGeom>
          <a:solidFill>
            <a:schemeClr val="lt1"/>
          </a:solidFill>
          <a:ln w="25400" cap="flat" cmpd="sng">
            <a:solidFill>
              <a:srgbClr val="124D44"/>
            </a:solidFill>
            <a:prstDash val="solid"/>
            <a:round/>
            <a:headEnd type="none" w="sm" len="sm"/>
            <a:tailEnd type="none" w="sm" len="sm"/>
          </a:ln>
        </p:spPr>
        <p:txBody>
          <a:bodyPr spcFirstLastPara="1" wrap="square" lIns="60950" tIns="30467" rIns="60950" bIns="30467" anchor="ctr" anchorCtr="0">
            <a:noAutofit/>
          </a:bodyPr>
          <a:lstStyle/>
          <a:p>
            <a:pPr algn="ctr"/>
            <a:r>
              <a:rPr lang="vi-VN" sz="2400">
                <a:solidFill>
                  <a:schemeClr val="bg1"/>
                </a:solidFill>
                <a:latin typeface="UTM Avo" panose="02040603050506020204" pitchFamily="18"/>
              </a:rPr>
              <a:t>Bót cò</a:t>
            </a:r>
            <a:endParaRPr sz="2400">
              <a:solidFill>
                <a:schemeClr val="bg1"/>
              </a:solidFill>
              <a:latin typeface="UTM Avo" panose="02040603050506020204" pitchFamily="18"/>
            </a:endParaRPr>
          </a:p>
        </p:txBody>
      </p:sp>
      <p:sp>
        <p:nvSpPr>
          <p:cNvPr id="7" name="Google Shape;161;p9">
            <a:extLst>
              <a:ext uri="{FF2B5EF4-FFF2-40B4-BE49-F238E27FC236}">
                <a16:creationId xmlns:a16="http://schemas.microsoft.com/office/drawing/2014/main" xmlns="" id="{92172579-06CE-0FDA-B26F-8EE7AC0006FE}"/>
              </a:ext>
            </a:extLst>
          </p:cNvPr>
          <p:cNvSpPr txBox="1"/>
          <p:nvPr/>
        </p:nvSpPr>
        <p:spPr>
          <a:xfrm>
            <a:off x="1300808" y="3193517"/>
            <a:ext cx="6521600" cy="1169525"/>
          </a:xfrm>
          <a:prstGeom prst="rect">
            <a:avLst/>
          </a:prstGeom>
          <a:noFill/>
          <a:ln>
            <a:noFill/>
          </a:ln>
        </p:spPr>
        <p:txBody>
          <a:bodyPr spcFirstLastPara="1" wrap="square" lIns="60950" tIns="30467" rIns="60950" bIns="30467" anchor="t" anchorCtr="0">
            <a:spAutoFit/>
          </a:bodyPr>
          <a:lstStyle/>
          <a:p>
            <a:pPr marL="304815" algn="just">
              <a:lnSpc>
                <a:spcPct val="150000"/>
              </a:lnSpc>
            </a:pPr>
            <a:r>
              <a:rPr lang="vi-VN" sz="2400">
                <a:solidFill>
                  <a:schemeClr val="bg1"/>
                </a:solidFill>
                <a:latin typeface="UTM Avo" panose="02040603050506020204" pitchFamily="18"/>
              </a:rPr>
              <a:t>Cuộc tập hợp đông người để biểu thị thái độ đối với những việc quan trọng.</a:t>
            </a:r>
            <a:endParaRPr sz="2400">
              <a:solidFill>
                <a:schemeClr val="bg1"/>
              </a:solidFill>
              <a:latin typeface="UTM Avo" panose="02040603050506020204" pitchFamily="18"/>
            </a:endParaRPr>
          </a:p>
        </p:txBody>
      </p:sp>
      <p:sp>
        <p:nvSpPr>
          <p:cNvPr id="8" name="Google Shape;162;p9">
            <a:extLst>
              <a:ext uri="{FF2B5EF4-FFF2-40B4-BE49-F238E27FC236}">
                <a16:creationId xmlns:a16="http://schemas.microsoft.com/office/drawing/2014/main" xmlns="" id="{291BB08C-8990-BB77-2768-85A233357DA2}"/>
              </a:ext>
            </a:extLst>
          </p:cNvPr>
          <p:cNvSpPr txBox="1"/>
          <p:nvPr/>
        </p:nvSpPr>
        <p:spPr>
          <a:xfrm>
            <a:off x="1300808" y="5645011"/>
            <a:ext cx="6849000" cy="615527"/>
          </a:xfrm>
          <a:prstGeom prst="rect">
            <a:avLst/>
          </a:prstGeom>
          <a:noFill/>
          <a:ln>
            <a:noFill/>
          </a:ln>
        </p:spPr>
        <p:txBody>
          <a:bodyPr spcFirstLastPara="1" wrap="square" lIns="60950" tIns="30467" rIns="60950" bIns="30467" anchor="t" anchorCtr="0">
            <a:spAutoFit/>
          </a:bodyPr>
          <a:lstStyle/>
          <a:p>
            <a:pPr marL="304815" algn="just">
              <a:lnSpc>
                <a:spcPct val="150000"/>
              </a:lnSpc>
            </a:pPr>
            <a:r>
              <a:rPr lang="vi-VN" sz="2400">
                <a:solidFill>
                  <a:schemeClr val="bg1"/>
                </a:solidFill>
                <a:latin typeface="UTM Avo" panose="02040603050506020204" pitchFamily="18"/>
              </a:rPr>
              <a:t>Đồn cảnh sát của giặc (nghĩa trong bài).</a:t>
            </a:r>
            <a:endParaRPr sz="2400">
              <a:solidFill>
                <a:schemeClr val="bg1"/>
              </a:solidFill>
              <a:latin typeface="UTM Avo" panose="02040603050506020204" pitchFamily="18"/>
            </a:endParaRPr>
          </a:p>
        </p:txBody>
      </p:sp>
      <p:sp>
        <p:nvSpPr>
          <p:cNvPr id="10" name="Freeform 12">
            <a:extLst>
              <a:ext uri="{FF2B5EF4-FFF2-40B4-BE49-F238E27FC236}">
                <a16:creationId xmlns:a16="http://schemas.microsoft.com/office/drawing/2014/main" xmlns="" id="{B3052A3B-7308-5D08-1CCF-73D25B85FF0B}"/>
              </a:ext>
            </a:extLst>
          </p:cNvPr>
          <p:cNvSpPr>
            <a:spLocks noChangeAspect="1"/>
          </p:cNvSpPr>
          <p:nvPr/>
        </p:nvSpPr>
        <p:spPr>
          <a:xfrm>
            <a:off x="7962674" y="1747025"/>
            <a:ext cx="2510178" cy="6178897"/>
          </a:xfrm>
          <a:custGeom>
            <a:avLst/>
            <a:gdLst/>
            <a:ahLst/>
            <a:cxnLst/>
            <a:rect l="l" t="t" r="r" b="b"/>
            <a:pathLst>
              <a:path w="978588" h="2408831">
                <a:moveTo>
                  <a:pt x="0" y="0"/>
                </a:moveTo>
                <a:lnTo>
                  <a:pt x="978587" y="0"/>
                </a:lnTo>
                <a:lnTo>
                  <a:pt x="978587" y="2408831"/>
                </a:lnTo>
                <a:lnTo>
                  <a:pt x="0" y="2408831"/>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txBody>
          <a:bodyPr/>
          <a:lstStyle/>
          <a:p>
            <a:endParaRPr lang="x-none" dirty="0"/>
          </a:p>
        </p:txBody>
      </p:sp>
    </p:spTree>
    <p:extLst>
      <p:ext uri="{BB962C8B-B14F-4D97-AF65-F5344CB8AC3E}">
        <p14:creationId xmlns:p14="http://schemas.microsoft.com/office/powerpoint/2010/main" val="1293535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69;p10">
            <a:extLst>
              <a:ext uri="{FF2B5EF4-FFF2-40B4-BE49-F238E27FC236}">
                <a16:creationId xmlns:a16="http://schemas.microsoft.com/office/drawing/2014/main" xmlns="" id="{3EEA83DF-CAE7-0B93-5B16-9A13E46E110A}"/>
              </a:ext>
            </a:extLst>
          </p:cNvPr>
          <p:cNvSpPr txBox="1"/>
          <p:nvPr/>
        </p:nvSpPr>
        <p:spPr>
          <a:xfrm>
            <a:off x="2178777" y="1770997"/>
            <a:ext cx="4876800" cy="369332"/>
          </a:xfrm>
          <a:prstGeom prst="rect">
            <a:avLst/>
          </a:prstGeom>
          <a:noFill/>
          <a:ln>
            <a:noFill/>
          </a:ln>
        </p:spPr>
        <p:txBody>
          <a:bodyPr spcFirstLastPara="1" wrap="square" lIns="0" tIns="0" rIns="0" bIns="0" anchor="t" anchorCtr="0">
            <a:spAutoFit/>
          </a:bodyPr>
          <a:lstStyle/>
          <a:p>
            <a:pPr algn="ctr"/>
            <a:r>
              <a:rPr lang="vi-VN" sz="2400" b="1" dirty="0">
                <a:solidFill>
                  <a:schemeClr val="bg1"/>
                </a:solidFill>
                <a:latin typeface="UTM Avo" panose="02040603050506020204" pitchFamily="18"/>
              </a:rPr>
              <a:t>Giải nghĩa từ khó</a:t>
            </a:r>
            <a:endParaRPr sz="2400" b="1" i="1" dirty="0">
              <a:solidFill>
                <a:schemeClr val="bg1"/>
              </a:solidFill>
              <a:latin typeface="UTM Avo" panose="02040603050506020204" pitchFamily="18"/>
            </a:endParaRPr>
          </a:p>
        </p:txBody>
      </p:sp>
      <p:sp>
        <p:nvSpPr>
          <p:cNvPr id="5" name="Google Shape;171;p10">
            <a:extLst>
              <a:ext uri="{FF2B5EF4-FFF2-40B4-BE49-F238E27FC236}">
                <a16:creationId xmlns:a16="http://schemas.microsoft.com/office/drawing/2014/main" xmlns="" id="{70A48D63-C584-2337-C227-67A1F75F3B92}"/>
              </a:ext>
            </a:extLst>
          </p:cNvPr>
          <p:cNvSpPr/>
          <p:nvPr/>
        </p:nvSpPr>
        <p:spPr>
          <a:xfrm>
            <a:off x="1886677" y="2367280"/>
            <a:ext cx="2692400" cy="812800"/>
          </a:xfrm>
          <a:prstGeom prst="roundRect">
            <a:avLst>
              <a:gd name="adj" fmla="val 16667"/>
            </a:avLst>
          </a:prstGeom>
          <a:solidFill>
            <a:schemeClr val="lt1"/>
          </a:solidFill>
          <a:ln w="25400" cap="flat" cmpd="sng">
            <a:solidFill>
              <a:srgbClr val="124D44"/>
            </a:solidFill>
            <a:prstDash val="solid"/>
            <a:round/>
            <a:headEnd type="none" w="sm" len="sm"/>
            <a:tailEnd type="none" w="sm" len="sm"/>
          </a:ln>
        </p:spPr>
        <p:txBody>
          <a:bodyPr spcFirstLastPara="1" wrap="square" lIns="60950" tIns="30467" rIns="60950" bIns="30467" anchor="ctr" anchorCtr="0">
            <a:noAutofit/>
          </a:bodyPr>
          <a:lstStyle/>
          <a:p>
            <a:pPr algn="ctr"/>
            <a:r>
              <a:rPr lang="vi-VN" sz="2400">
                <a:solidFill>
                  <a:schemeClr val="bg1"/>
                </a:solidFill>
                <a:latin typeface="UTM Avo" panose="02040603050506020204" pitchFamily="18"/>
              </a:rPr>
              <a:t>San sát</a:t>
            </a:r>
            <a:endParaRPr sz="2400">
              <a:solidFill>
                <a:schemeClr val="bg1"/>
              </a:solidFill>
              <a:latin typeface="UTM Avo" panose="02040603050506020204" pitchFamily="18"/>
            </a:endParaRPr>
          </a:p>
        </p:txBody>
      </p:sp>
      <p:sp>
        <p:nvSpPr>
          <p:cNvPr id="6" name="Google Shape;172;p10">
            <a:extLst>
              <a:ext uri="{FF2B5EF4-FFF2-40B4-BE49-F238E27FC236}">
                <a16:creationId xmlns:a16="http://schemas.microsoft.com/office/drawing/2014/main" xmlns="" id="{7C98C0C6-A13C-8578-F334-ABA8452582A1}"/>
              </a:ext>
            </a:extLst>
          </p:cNvPr>
          <p:cNvSpPr/>
          <p:nvPr/>
        </p:nvSpPr>
        <p:spPr>
          <a:xfrm>
            <a:off x="1886677" y="4698335"/>
            <a:ext cx="2692400" cy="812800"/>
          </a:xfrm>
          <a:prstGeom prst="roundRect">
            <a:avLst>
              <a:gd name="adj" fmla="val 16667"/>
            </a:avLst>
          </a:prstGeom>
          <a:solidFill>
            <a:schemeClr val="lt1"/>
          </a:solidFill>
          <a:ln w="25400" cap="flat" cmpd="sng">
            <a:solidFill>
              <a:srgbClr val="124D44"/>
            </a:solidFill>
            <a:prstDash val="solid"/>
            <a:round/>
            <a:headEnd type="none" w="sm" len="sm"/>
            <a:tailEnd type="none" w="sm" len="sm"/>
          </a:ln>
        </p:spPr>
        <p:txBody>
          <a:bodyPr spcFirstLastPara="1" wrap="square" lIns="60950" tIns="30467" rIns="60950" bIns="30467" anchor="ctr" anchorCtr="0">
            <a:noAutofit/>
          </a:bodyPr>
          <a:lstStyle/>
          <a:p>
            <a:pPr algn="ctr"/>
            <a:r>
              <a:rPr lang="vi-VN" sz="2400">
                <a:solidFill>
                  <a:schemeClr val="bg1"/>
                </a:solidFill>
                <a:latin typeface="UTM Avo" panose="02040603050506020204" pitchFamily="18"/>
              </a:rPr>
              <a:t>Dậy lên</a:t>
            </a:r>
            <a:endParaRPr sz="2400">
              <a:solidFill>
                <a:schemeClr val="bg1"/>
              </a:solidFill>
              <a:latin typeface="UTM Avo" panose="02040603050506020204" pitchFamily="18"/>
            </a:endParaRPr>
          </a:p>
        </p:txBody>
      </p:sp>
      <p:sp>
        <p:nvSpPr>
          <p:cNvPr id="7" name="Google Shape;173;p10">
            <a:extLst>
              <a:ext uri="{FF2B5EF4-FFF2-40B4-BE49-F238E27FC236}">
                <a16:creationId xmlns:a16="http://schemas.microsoft.com/office/drawing/2014/main" xmlns="" id="{753B4136-C664-B146-180F-588D7D590E5A}"/>
              </a:ext>
            </a:extLst>
          </p:cNvPr>
          <p:cNvSpPr txBox="1"/>
          <p:nvPr/>
        </p:nvSpPr>
        <p:spPr>
          <a:xfrm>
            <a:off x="1524677" y="3224010"/>
            <a:ext cx="6185000" cy="1169525"/>
          </a:xfrm>
          <a:prstGeom prst="rect">
            <a:avLst/>
          </a:prstGeom>
          <a:noFill/>
          <a:ln>
            <a:noFill/>
          </a:ln>
        </p:spPr>
        <p:txBody>
          <a:bodyPr spcFirstLastPara="1" wrap="square" lIns="60950" tIns="30467" rIns="60950" bIns="30467" anchor="t" anchorCtr="0">
            <a:spAutoFit/>
          </a:bodyPr>
          <a:lstStyle/>
          <a:p>
            <a:pPr marL="304815">
              <a:lnSpc>
                <a:spcPct val="150000"/>
              </a:lnSpc>
            </a:pPr>
            <a:r>
              <a:rPr lang="vi-VN" sz="2400" dirty="0">
                <a:solidFill>
                  <a:schemeClr val="bg1"/>
                </a:solidFill>
                <a:latin typeface="UTM Avo" panose="02040603050506020204" pitchFamily="18"/>
              </a:rPr>
              <a:t>Rất nhiều và như liền vào nhau, không còn khe hở.</a:t>
            </a:r>
            <a:endParaRPr sz="2400" dirty="0">
              <a:solidFill>
                <a:schemeClr val="bg1"/>
              </a:solidFill>
              <a:latin typeface="UTM Avo" panose="02040603050506020204" pitchFamily="18"/>
            </a:endParaRPr>
          </a:p>
        </p:txBody>
      </p:sp>
      <p:sp>
        <p:nvSpPr>
          <p:cNvPr id="8" name="Google Shape;174;p10">
            <a:extLst>
              <a:ext uri="{FF2B5EF4-FFF2-40B4-BE49-F238E27FC236}">
                <a16:creationId xmlns:a16="http://schemas.microsoft.com/office/drawing/2014/main" xmlns="" id="{57C9914B-036C-2C1F-63A6-9B730CDCF048}"/>
              </a:ext>
            </a:extLst>
          </p:cNvPr>
          <p:cNvSpPr txBox="1"/>
          <p:nvPr/>
        </p:nvSpPr>
        <p:spPr>
          <a:xfrm>
            <a:off x="1499277" y="5511135"/>
            <a:ext cx="5832179" cy="615527"/>
          </a:xfrm>
          <a:prstGeom prst="rect">
            <a:avLst/>
          </a:prstGeom>
          <a:noFill/>
          <a:ln>
            <a:noFill/>
          </a:ln>
        </p:spPr>
        <p:txBody>
          <a:bodyPr spcFirstLastPara="1" wrap="square" lIns="60950" tIns="30467" rIns="60950" bIns="30467" anchor="t" anchorCtr="0">
            <a:spAutoFit/>
          </a:bodyPr>
          <a:lstStyle/>
          <a:p>
            <a:pPr marL="304815">
              <a:lnSpc>
                <a:spcPct val="150000"/>
              </a:lnSpc>
            </a:pPr>
            <a:r>
              <a:rPr lang="vi-VN" sz="2400" dirty="0">
                <a:solidFill>
                  <a:schemeClr val="bg1"/>
                </a:solidFill>
                <a:latin typeface="UTM Avo" panose="02040603050506020204" pitchFamily="18"/>
              </a:rPr>
              <a:t>Bừng bừng khí thế (nghĩa trong bài).</a:t>
            </a:r>
            <a:endParaRPr sz="2400" dirty="0">
              <a:solidFill>
                <a:schemeClr val="bg1"/>
              </a:solidFill>
              <a:latin typeface="UTM Avo" panose="02040603050506020204" pitchFamily="18"/>
            </a:endParaRPr>
          </a:p>
        </p:txBody>
      </p:sp>
      <p:sp>
        <p:nvSpPr>
          <p:cNvPr id="10" name="Freeform 12">
            <a:extLst>
              <a:ext uri="{FF2B5EF4-FFF2-40B4-BE49-F238E27FC236}">
                <a16:creationId xmlns:a16="http://schemas.microsoft.com/office/drawing/2014/main" xmlns="" id="{CB10435B-D65B-CE99-3288-C01171B3525C}"/>
              </a:ext>
            </a:extLst>
          </p:cNvPr>
          <p:cNvSpPr>
            <a:spLocks noChangeAspect="1"/>
          </p:cNvSpPr>
          <p:nvPr/>
        </p:nvSpPr>
        <p:spPr>
          <a:xfrm>
            <a:off x="7962674" y="1747025"/>
            <a:ext cx="2510178" cy="6178897"/>
          </a:xfrm>
          <a:custGeom>
            <a:avLst/>
            <a:gdLst/>
            <a:ahLst/>
            <a:cxnLst/>
            <a:rect l="l" t="t" r="r" b="b"/>
            <a:pathLst>
              <a:path w="978588" h="2408831">
                <a:moveTo>
                  <a:pt x="0" y="0"/>
                </a:moveTo>
                <a:lnTo>
                  <a:pt x="978587" y="0"/>
                </a:lnTo>
                <a:lnTo>
                  <a:pt x="978587" y="2408831"/>
                </a:lnTo>
                <a:lnTo>
                  <a:pt x="0" y="2408831"/>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txBody>
          <a:bodyPr/>
          <a:lstStyle/>
          <a:p>
            <a:endParaRPr lang="x-none" dirty="0"/>
          </a:p>
        </p:txBody>
      </p:sp>
    </p:spTree>
    <p:extLst>
      <p:ext uri="{BB962C8B-B14F-4D97-AF65-F5344CB8AC3E}">
        <p14:creationId xmlns:p14="http://schemas.microsoft.com/office/powerpoint/2010/main" val="310694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81;p11">
            <a:extLst>
              <a:ext uri="{FF2B5EF4-FFF2-40B4-BE49-F238E27FC236}">
                <a16:creationId xmlns:a16="http://schemas.microsoft.com/office/drawing/2014/main" xmlns="" id="{D3D69C69-DA0B-9F47-BCE6-48CC255E3B93}"/>
              </a:ext>
            </a:extLst>
          </p:cNvPr>
          <p:cNvSpPr txBox="1"/>
          <p:nvPr/>
        </p:nvSpPr>
        <p:spPr>
          <a:xfrm>
            <a:off x="2215289" y="1626998"/>
            <a:ext cx="4876800" cy="369332"/>
          </a:xfrm>
          <a:prstGeom prst="rect">
            <a:avLst/>
          </a:prstGeom>
          <a:noFill/>
          <a:ln>
            <a:noFill/>
          </a:ln>
        </p:spPr>
        <p:txBody>
          <a:bodyPr spcFirstLastPara="1" wrap="square" lIns="0" tIns="0" rIns="0" bIns="0" anchor="t" anchorCtr="0">
            <a:spAutoFit/>
          </a:bodyPr>
          <a:lstStyle/>
          <a:p>
            <a:pPr algn="ctr"/>
            <a:r>
              <a:rPr lang="vi-VN" sz="2400" b="1" dirty="0">
                <a:solidFill>
                  <a:schemeClr val="bg1"/>
                </a:solidFill>
                <a:latin typeface="UTM Avo" panose="02040603050506020204" pitchFamily="18"/>
              </a:rPr>
              <a:t>Giải nghĩa từ khó</a:t>
            </a:r>
            <a:endParaRPr sz="2400" b="1" i="1" dirty="0">
              <a:solidFill>
                <a:schemeClr val="bg1"/>
              </a:solidFill>
              <a:latin typeface="UTM Avo" panose="02040603050506020204" pitchFamily="18"/>
            </a:endParaRPr>
          </a:p>
        </p:txBody>
      </p:sp>
      <p:sp>
        <p:nvSpPr>
          <p:cNvPr id="5" name="Google Shape;183;p11">
            <a:extLst>
              <a:ext uri="{FF2B5EF4-FFF2-40B4-BE49-F238E27FC236}">
                <a16:creationId xmlns:a16="http://schemas.microsoft.com/office/drawing/2014/main" xmlns="" id="{97113C59-809D-B5EA-723A-C00BF4F41738}"/>
              </a:ext>
            </a:extLst>
          </p:cNvPr>
          <p:cNvSpPr/>
          <p:nvPr/>
        </p:nvSpPr>
        <p:spPr>
          <a:xfrm>
            <a:off x="1626394" y="2210718"/>
            <a:ext cx="4267200" cy="812800"/>
          </a:xfrm>
          <a:prstGeom prst="roundRect">
            <a:avLst>
              <a:gd name="adj" fmla="val 16667"/>
            </a:avLst>
          </a:prstGeom>
          <a:solidFill>
            <a:schemeClr val="lt1"/>
          </a:solidFill>
          <a:ln w="25400" cap="flat" cmpd="sng">
            <a:solidFill>
              <a:srgbClr val="124D44"/>
            </a:solidFill>
            <a:prstDash val="solid"/>
            <a:round/>
            <a:headEnd type="none" w="sm" len="sm"/>
            <a:tailEnd type="none" w="sm" len="sm"/>
          </a:ln>
        </p:spPr>
        <p:txBody>
          <a:bodyPr spcFirstLastPara="1" wrap="square" lIns="60950" tIns="30467" rIns="60950" bIns="30467" anchor="ctr" anchorCtr="0">
            <a:noAutofit/>
          </a:bodyPr>
          <a:lstStyle/>
          <a:p>
            <a:pPr algn="ctr"/>
            <a:r>
              <a:rPr lang="vi-VN" sz="2400">
                <a:solidFill>
                  <a:schemeClr val="bg1"/>
                </a:solidFill>
                <a:latin typeface="UTM Avo" panose="02040603050506020204" pitchFamily="18"/>
              </a:rPr>
              <a:t>Cách mạng tháng Tám</a:t>
            </a:r>
            <a:endParaRPr sz="2400">
              <a:solidFill>
                <a:schemeClr val="bg1"/>
              </a:solidFill>
              <a:latin typeface="UTM Avo" panose="02040603050506020204" pitchFamily="18"/>
            </a:endParaRPr>
          </a:p>
        </p:txBody>
      </p:sp>
      <p:sp>
        <p:nvSpPr>
          <p:cNvPr id="6" name="Google Shape;184;p11">
            <a:extLst>
              <a:ext uri="{FF2B5EF4-FFF2-40B4-BE49-F238E27FC236}">
                <a16:creationId xmlns:a16="http://schemas.microsoft.com/office/drawing/2014/main" xmlns="" id="{693E438A-B37A-DEDD-6F4A-5B911C7C0DC5}"/>
              </a:ext>
            </a:extLst>
          </p:cNvPr>
          <p:cNvSpPr txBox="1"/>
          <p:nvPr/>
        </p:nvSpPr>
        <p:spPr>
          <a:xfrm>
            <a:off x="1300889" y="3086615"/>
            <a:ext cx="6705600" cy="1169525"/>
          </a:xfrm>
          <a:prstGeom prst="rect">
            <a:avLst/>
          </a:prstGeom>
          <a:noFill/>
          <a:ln>
            <a:noFill/>
          </a:ln>
        </p:spPr>
        <p:txBody>
          <a:bodyPr spcFirstLastPara="1" wrap="square" lIns="60950" tIns="30467" rIns="60950" bIns="30467" anchor="t" anchorCtr="0">
            <a:spAutoFit/>
          </a:bodyPr>
          <a:lstStyle/>
          <a:p>
            <a:pPr marL="304815" algn="just">
              <a:lnSpc>
                <a:spcPct val="150000"/>
              </a:lnSpc>
            </a:pPr>
            <a:r>
              <a:rPr lang="vi-VN" sz="2400" dirty="0">
                <a:solidFill>
                  <a:schemeClr val="bg1"/>
                </a:solidFill>
                <a:latin typeface="UTM Avo" panose="02040603050506020204" pitchFamily="18"/>
              </a:rPr>
              <a:t>Cuộc Cách mạng diễn ra vào tháng Tám năm 1945, giành độc lập cho nước ta.</a:t>
            </a:r>
            <a:endParaRPr sz="2400" dirty="0">
              <a:solidFill>
                <a:schemeClr val="bg1"/>
              </a:solidFill>
              <a:latin typeface="UTM Avo" panose="02040603050506020204" pitchFamily="18"/>
            </a:endParaRPr>
          </a:p>
        </p:txBody>
      </p:sp>
      <p:pic>
        <p:nvPicPr>
          <p:cNvPr id="7" name="Google Shape;185;p11" descr="Những hình ảnh lịch sử về Cách mạng Tháng Tám 1945 ở Hà Nội">
            <a:extLst>
              <a:ext uri="{FF2B5EF4-FFF2-40B4-BE49-F238E27FC236}">
                <a16:creationId xmlns:a16="http://schemas.microsoft.com/office/drawing/2014/main" xmlns="" id="{70BC7A4A-C9DE-89F6-9A9C-186C33883CF5}"/>
              </a:ext>
            </a:extLst>
          </p:cNvPr>
          <p:cNvPicPr preferRelativeResize="0"/>
          <p:nvPr/>
        </p:nvPicPr>
        <p:blipFill rotWithShape="1">
          <a:blip r:embed="rId2">
            <a:alphaModFix/>
          </a:blip>
          <a:srcRect/>
          <a:stretch/>
        </p:blipFill>
        <p:spPr>
          <a:xfrm>
            <a:off x="1626394" y="4483832"/>
            <a:ext cx="3028950" cy="200025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8" name="Google Shape;186;p11" descr="Ảnh] Cách mạng Tháng 8 - Bước ngoặt vĩ đại của dân tộc Việt Nam">
            <a:extLst>
              <a:ext uri="{FF2B5EF4-FFF2-40B4-BE49-F238E27FC236}">
                <a16:creationId xmlns:a16="http://schemas.microsoft.com/office/drawing/2014/main" xmlns="" id="{EE249388-E567-B504-EA69-5848461015C9}"/>
              </a:ext>
            </a:extLst>
          </p:cNvPr>
          <p:cNvPicPr preferRelativeResize="0"/>
          <p:nvPr/>
        </p:nvPicPr>
        <p:blipFill rotWithShape="1">
          <a:blip r:embed="rId3">
            <a:alphaModFix/>
          </a:blip>
          <a:srcRect/>
          <a:stretch/>
        </p:blipFill>
        <p:spPr>
          <a:xfrm>
            <a:off x="5375847" y="4483832"/>
            <a:ext cx="2936463" cy="200025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0" name="Freeform 12">
            <a:extLst>
              <a:ext uri="{FF2B5EF4-FFF2-40B4-BE49-F238E27FC236}">
                <a16:creationId xmlns:a16="http://schemas.microsoft.com/office/drawing/2014/main" xmlns="" id="{A09B9980-93BE-5775-4615-AA6A635A503B}"/>
              </a:ext>
            </a:extLst>
          </p:cNvPr>
          <p:cNvSpPr>
            <a:spLocks noChangeAspect="1"/>
          </p:cNvSpPr>
          <p:nvPr/>
        </p:nvSpPr>
        <p:spPr>
          <a:xfrm>
            <a:off x="7962674" y="1747025"/>
            <a:ext cx="2510178" cy="6178897"/>
          </a:xfrm>
          <a:custGeom>
            <a:avLst/>
            <a:gdLst/>
            <a:ahLst/>
            <a:cxnLst/>
            <a:rect l="l" t="t" r="r" b="b"/>
            <a:pathLst>
              <a:path w="978588" h="2408831">
                <a:moveTo>
                  <a:pt x="0" y="0"/>
                </a:moveTo>
                <a:lnTo>
                  <a:pt x="978587" y="0"/>
                </a:lnTo>
                <a:lnTo>
                  <a:pt x="978587" y="2408831"/>
                </a:lnTo>
                <a:lnTo>
                  <a:pt x="0" y="2408831"/>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txBody>
          <a:bodyPr/>
          <a:lstStyle/>
          <a:p>
            <a:endParaRPr lang="x-none" dirty="0"/>
          </a:p>
        </p:txBody>
      </p:sp>
    </p:spTree>
    <p:extLst>
      <p:ext uri="{BB962C8B-B14F-4D97-AF65-F5344CB8AC3E}">
        <p14:creationId xmlns:p14="http://schemas.microsoft.com/office/powerpoint/2010/main" val="184765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sentation2" id="{F6ED58AA-6044-4063-A2D9-5C566FADBD0E}" vid="{6929B544-CFDD-4290-A91C-DFD0546A7D3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TotalTime>
  <Words>1235</Words>
  <Application>Microsoft Office PowerPoint</Application>
  <PresentationFormat>Custom</PresentationFormat>
  <Paragraphs>95</Paragraphs>
  <Slides>25</Slides>
  <Notes>4</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25</vt:i4>
      </vt:variant>
    </vt:vector>
  </HeadingPairs>
  <TitlesOfParts>
    <vt:vector size="31" baseType="lpstr">
      <vt:lpstr>Arial</vt:lpstr>
      <vt:lpstr>Calibri</vt:lpstr>
      <vt:lpstr>UTM Avo</vt:lpstr>
      <vt:lpstr>Calibri Light</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OnePercent</dc:creator>
  <cp:lastModifiedBy>SLC10101</cp:lastModifiedBy>
  <cp:revision>74</cp:revision>
  <dcterms:created xsi:type="dcterms:W3CDTF">2023-10-19T01:39:18Z</dcterms:created>
  <dcterms:modified xsi:type="dcterms:W3CDTF">2024-03-06T11:27:23Z</dcterms:modified>
</cp:coreProperties>
</file>