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1" r:id="rId3"/>
    <p:sldId id="305" r:id="rId4"/>
    <p:sldId id="301" r:id="rId5"/>
    <p:sldId id="304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786" y="-18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70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6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hyperlink" Target="Cau%20hoi/Cau%201.pptx" TargetMode="Externa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3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Relationship Id="rId14" Type="http://schemas.openxmlformats.org/officeDocument/2006/relationships/hyperlink" Target="Cau%20hoi/Cau%204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Cau%20hoi%20van%20dung/Cau%204.pptx" TargetMode="External"/><Relationship Id="rId3" Type="http://schemas.openxmlformats.org/officeDocument/2006/relationships/image" Target="../media/image20.jpg"/><Relationship Id="rId7" Type="http://schemas.openxmlformats.org/officeDocument/2006/relationships/hyperlink" Target="Cau%20hoi%20van%20dung/Cau%206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%20van%20dung/Cau%202.pptx" TargetMode="External"/><Relationship Id="rId5" Type="http://schemas.openxmlformats.org/officeDocument/2006/relationships/hyperlink" Target="Cau%20hoi%20van%20dung/Cau%205.pptx" TargetMode="External"/><Relationship Id="rId4" Type="http://schemas.openxmlformats.org/officeDocument/2006/relationships/hyperlink" Target="Cau%20hoi%20van%20dung/Cau%201.pptx" TargetMode="External"/><Relationship Id="rId9" Type="http://schemas.openxmlformats.org/officeDocument/2006/relationships/hyperlink" Target="Cau%20hoi%20van%20dung/Cau%203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 smtClean="0">
                <a:solidFill>
                  <a:srgbClr val="FF0066"/>
                </a:solidFill>
                <a:latin typeface="Times New Roman" pitchFamily="18" charset="0"/>
              </a:rPr>
              <a:t>NGŨ</a:t>
            </a: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PHÚC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76300" cy="27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2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97: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 THẬP, PHÂN LOẠI, SỐ LIỆU GHI CHÉP THỐNG KÊ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71634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3127707" y="7008685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36252" y="772928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03FD1CF-FD45-4F04-9447-4A0B19B39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14" y="587579"/>
            <a:ext cx="10553399" cy="31656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8241AB-06CA-4D2F-95FB-A01257A13E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" y="-63840"/>
            <a:ext cx="3726165" cy="372144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71A05A6-1E70-453A-A673-F5D2DBF0B9B5}"/>
              </a:ext>
            </a:extLst>
          </p:cNvPr>
          <p:cNvSpPr/>
          <p:nvPr/>
        </p:nvSpPr>
        <p:spPr>
          <a:xfrm>
            <a:off x="4404519" y="37039"/>
            <a:ext cx="4492395" cy="1107996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9DF33CE2-E573-4CDE-B061-8CFB637EA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04" y="2235708"/>
            <a:ext cx="661238" cy="584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4F808D0E-1F6C-40AA-917F-E3527E720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44" y="2514107"/>
            <a:ext cx="661238" cy="584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14836D63-18B9-4B0B-AB3A-928F51CD1F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83" y="1755613"/>
            <a:ext cx="661238" cy="584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ADED7AC2-8FB9-4B18-833C-1A1BEE106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01" y="2222007"/>
            <a:ext cx="661238" cy="584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FC4B740B-89C8-49A9-AC90-0CFD7BA74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76" y="1956308"/>
            <a:ext cx="661238" cy="58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5D08869C-455D-4DBB-A471-23878FD986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74" y="1840005"/>
            <a:ext cx="661238" cy="584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5FA94B6-7417-4547-A61C-7A97621F3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3" y="2474665"/>
            <a:ext cx="661238" cy="584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2ACA7D7-C2EB-42A0-AC4B-ED65117BE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28" y="1840005"/>
            <a:ext cx="661238" cy="584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3C9839B8-3B94-4A2B-B566-09F95D8E4D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0" t="46798"/>
          <a:stretch/>
        </p:blipFill>
        <p:spPr>
          <a:xfrm rot="9883826" flipH="1" flipV="1">
            <a:off x="2774559" y="4661464"/>
            <a:ext cx="4505732" cy="21396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8A7B03A0-6164-492B-AA67-EB51E7388B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8705" flipH="1">
            <a:off x="234692" y="3177698"/>
            <a:ext cx="5965754" cy="3279813"/>
          </a:xfrm>
          <a:prstGeom prst="rect">
            <a:avLst/>
          </a:prstGeom>
        </p:spPr>
      </p:pic>
      <p:pic>
        <p:nvPicPr>
          <p:cNvPr id="34" name="Picture 33">
            <a:hlinkClick r:id="rId8" action="ppaction://hlinkpres?slideindex=1&amp;slidetitle="/>
            <a:extLst>
              <a:ext uri="{FF2B5EF4-FFF2-40B4-BE49-F238E27FC236}">
                <a16:creationId xmlns="" xmlns:a16="http://schemas.microsoft.com/office/drawing/2014/main" id="{0DB7000D-6FED-46FC-B242-4FAFAC361E1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60" y="5679231"/>
            <a:ext cx="1165244" cy="216977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3ABAA8AB-0A81-4C63-8EF1-4B6B14DE219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441460" y="6344311"/>
            <a:ext cx="606578" cy="62993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92F7E10E-CB64-45DA-9D7E-7EF5AC1ECBF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128529" y="5954781"/>
            <a:ext cx="606578" cy="6299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AC747A7F-AAF6-42DE-91EB-CC795634F34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3201774" y="6891312"/>
            <a:ext cx="606578" cy="629936"/>
          </a:xfrm>
          <a:prstGeom prst="rect">
            <a:avLst/>
          </a:prstGeom>
        </p:spPr>
      </p:pic>
      <p:pic>
        <p:nvPicPr>
          <p:cNvPr id="38" name="Picture 37">
            <a:hlinkClick r:id="rId12" action="ppaction://hlinkpres?slideindex=1&amp;slidetitle="/>
            <a:extLst>
              <a:ext uri="{FF2B5EF4-FFF2-40B4-BE49-F238E27FC236}">
                <a16:creationId xmlns="" xmlns:a16="http://schemas.microsoft.com/office/drawing/2014/main" id="{E92888E9-FEDD-499D-B90D-E4BD6D2DAAC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615" y="3600830"/>
            <a:ext cx="980180" cy="185814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C84A9399-84DA-4DC7-AF37-2F6718016A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865401" y="3810267"/>
            <a:ext cx="606578" cy="629936"/>
          </a:xfrm>
          <a:prstGeom prst="rect">
            <a:avLst/>
          </a:prstGeom>
        </p:spPr>
      </p:pic>
      <p:pic>
        <p:nvPicPr>
          <p:cNvPr id="41" name="Picture 40">
            <a:hlinkClick r:id="rId14" action="ppaction://hlinkpres?slideindex=1&amp;slidetitle="/>
            <a:extLst>
              <a:ext uri="{FF2B5EF4-FFF2-40B4-BE49-F238E27FC236}">
                <a16:creationId xmlns="" xmlns:a16="http://schemas.microsoft.com/office/drawing/2014/main" id="{D26CC7D9-BF11-4A5D-9E21-CD918501599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82" y="6784856"/>
            <a:ext cx="1083932" cy="2297259"/>
          </a:xfrm>
          <a:prstGeom prst="rect">
            <a:avLst/>
          </a:prstGeom>
        </p:spPr>
      </p:pic>
      <p:pic>
        <p:nvPicPr>
          <p:cNvPr id="42" name="Picture 41">
            <a:hlinkClick r:id="rId16" action="ppaction://hlinkpres?slideindex=1&amp;slidetitle="/>
            <a:extLst>
              <a:ext uri="{FF2B5EF4-FFF2-40B4-BE49-F238E27FC236}">
                <a16:creationId xmlns="" xmlns:a16="http://schemas.microsoft.com/office/drawing/2014/main" id="{204EA077-50C0-4870-A812-ED78B4FF3FB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02" y="4480159"/>
            <a:ext cx="1065009" cy="20205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96D54D2B-9A00-45F8-A05D-5AFFF86C42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786439" y="4376441"/>
            <a:ext cx="606578" cy="6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347119" y="605135"/>
            <a:ext cx="11068050" cy="961443"/>
            <a:chOff x="2347119" y="605135"/>
            <a:chExt cx="11068050" cy="961443"/>
          </a:xfrm>
        </p:grpSpPr>
        <p:grpSp>
          <p:nvGrpSpPr>
            <p:cNvPr id="14" name="Group 13"/>
            <p:cNvGrpSpPr/>
            <p:nvPr/>
          </p:nvGrpSpPr>
          <p:grpSpPr>
            <a:xfrm>
              <a:off x="7453549" y="605135"/>
              <a:ext cx="1068754" cy="461665"/>
              <a:chOff x="6718466" y="641502"/>
              <a:chExt cx="1050721" cy="461665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830837" y="1051559"/>
                <a:ext cx="8161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14">
              <a:extLst>
                <a:ext uri="{FF2B5EF4-FFF2-40B4-BE49-F238E27FC236}">
                  <a16:creationId xmlns:a16="http://schemas.microsoft.com/office/drawing/2014/main" xmlns="" id="{A4BCB28C-4D4F-4F21-BC23-E17CFF299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7119" y="990600"/>
              <a:ext cx="1106805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Bài 97: THU THẬP, PHÂN LOẠI, GHI CHÉP SỐ LIỆU THỐNG KÊ.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C1B2008-8A57-4998-A0DB-B0B5DCB32E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75" t="20834" r="36407" b="31666"/>
          <a:stretch/>
        </p:blipFill>
        <p:spPr>
          <a:xfrm>
            <a:off x="6461919" y="1828800"/>
            <a:ext cx="9614909" cy="6589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2167" y="1672988"/>
            <a:ext cx="287771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</a:t>
            </a:r>
            <a:endParaRPr lang="en-US" sz="3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115" y="2362200"/>
            <a:ext cx="56712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Kí hiệu số bông hoa là gì?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813" y="2971800"/>
            <a:ext cx="28472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Kí hiệu là : </a:t>
            </a:r>
            <a:r>
              <a:rPr lang="en-US" sz="3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3400" b="1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923" y="3581400"/>
            <a:ext cx="52147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Hoa hồng mấy gạch?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9115" y="4267200"/>
            <a:ext cx="356219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hồng </a:t>
            </a:r>
            <a:r>
              <a:rPr lang="en-US" sz="3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//// </a:t>
            </a:r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en-US" sz="3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2119" y="4932402"/>
            <a:ext cx="601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Hoa hướng dương mấy gạch?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5471" y="5523131"/>
            <a:ext cx="55467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hướng dương          (6)</a:t>
            </a:r>
            <a:endParaRPr lang="en-US" sz="3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2" descr="https://img.loigiaihay.com/picture/2022/0613/bai-1_4.png">
            <a:extLst>
              <a:ext uri="{FF2B5EF4-FFF2-40B4-BE49-F238E27FC236}">
                <a16:creationId xmlns:a16="http://schemas.microsoft.com/office/drawing/2014/main" xmlns="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11318" r="70144" b="55590"/>
          <a:stretch/>
        </p:blipFill>
        <p:spPr bwMode="auto">
          <a:xfrm>
            <a:off x="4465479" y="5612244"/>
            <a:ext cx="762000" cy="49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51927" y="6132731"/>
            <a:ext cx="52147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Hoa cúc mấy gạch?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119" y="6818531"/>
            <a:ext cx="398378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cúc   </a:t>
            </a:r>
            <a:r>
              <a:rPr lang="en-US" sz="3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(7)</a:t>
            </a:r>
            <a:endParaRPr lang="en-US" sz="3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https://img.loigiaihay.com/picture/2022/0613/bai-1_4.png">
            <a:extLst>
              <a:ext uri="{FF2B5EF4-FFF2-40B4-BE49-F238E27FC236}">
                <a16:creationId xmlns:a16="http://schemas.microsoft.com/office/drawing/2014/main" xmlns="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3" t="11819" r="38976" b="52147"/>
          <a:stretch/>
        </p:blipFill>
        <p:spPr bwMode="auto">
          <a:xfrm>
            <a:off x="2564025" y="6868139"/>
            <a:ext cx="1082040" cy="62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51927" y="7628989"/>
            <a:ext cx="521479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Hoa đồng tiền mấy gạch?</a:t>
            </a:r>
            <a:endParaRPr lang="en-US" sz="3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119" y="8314789"/>
            <a:ext cx="4868640" cy="61555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Hoa đồng tiền    </a:t>
            </a:r>
            <a:r>
              <a:rPr lang="en-US" sz="3400" b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(5)</a:t>
            </a:r>
            <a:endParaRPr lang="en-US" sz="3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2" descr="https://img.loigiaihay.com/picture/2022/0613/bai-1_4.png">
            <a:extLst>
              <a:ext uri="{FF2B5EF4-FFF2-40B4-BE49-F238E27FC236}">
                <a16:creationId xmlns:a16="http://schemas.microsoft.com/office/drawing/2014/main" xmlns="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3" t="11819" r="42901" b="52147"/>
          <a:stretch/>
        </p:blipFill>
        <p:spPr bwMode="auto">
          <a:xfrm>
            <a:off x="3667477" y="8364397"/>
            <a:ext cx="737042" cy="627203"/>
          </a:xfrm>
          <a:prstGeom prst="rect">
            <a:avLst/>
          </a:prstGeom>
          <a:solidFill>
            <a:schemeClr val="bg1"/>
          </a:solidFill>
          <a:extLst/>
        </p:spPr>
      </p:pic>
    </p:spTree>
    <p:extLst>
      <p:ext uri="{BB962C8B-B14F-4D97-AF65-F5344CB8AC3E}">
        <p14:creationId xmlns:p14="http://schemas.microsoft.com/office/powerpoint/2010/main" val="4135514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0" grpId="0"/>
      <p:bldP spid="27" grpId="0"/>
      <p:bldP spid="28" grpId="0"/>
      <p:bldP spid="29" grpId="0"/>
      <p:bldP spid="30" grpId="0"/>
      <p:bldP spid="35" grpId="0"/>
      <p:bldP spid="36" grpId="0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s://img.loigiaihay.com/picture/2022/0613/bai-1_4.png">
            <a:extLst>
              <a:ext uri="{FF2B5EF4-FFF2-40B4-BE49-F238E27FC236}">
                <a16:creationId xmlns:a16="http://schemas.microsoft.com/office/drawing/2014/main" xmlns="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7" r="64760"/>
          <a:stretch/>
        </p:blipFill>
        <p:spPr bwMode="auto">
          <a:xfrm>
            <a:off x="4114799" y="2971800"/>
            <a:ext cx="2468881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img.loigiaihay.com/picture/2022/0613/bai-1_4.png">
            <a:extLst>
              <a:ext uri="{FF2B5EF4-FFF2-40B4-BE49-F238E27FC236}">
                <a16:creationId xmlns:a16="http://schemas.microsoft.com/office/drawing/2014/main" xmlns="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3" r="37036"/>
          <a:stretch/>
        </p:blipFill>
        <p:spPr bwMode="auto">
          <a:xfrm>
            <a:off x="7117079" y="2971800"/>
            <a:ext cx="3459481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s://img.loigiaihay.com/picture/2022/0613/bai-1_4.png">
            <a:extLst>
              <a:ext uri="{FF2B5EF4-FFF2-40B4-BE49-F238E27FC236}">
                <a16:creationId xmlns:a16="http://schemas.microsoft.com/office/drawing/2014/main" xmlns="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60" r="4022"/>
          <a:stretch/>
        </p:blipFill>
        <p:spPr bwMode="auto">
          <a:xfrm>
            <a:off x="11353799" y="2971800"/>
            <a:ext cx="3977641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4F4460F-9592-4C2C-8E28-6E95CC220DE5}"/>
              </a:ext>
            </a:extLst>
          </p:cNvPr>
          <p:cNvGrpSpPr/>
          <p:nvPr/>
        </p:nvGrpSpPr>
        <p:grpSpPr>
          <a:xfrm>
            <a:off x="1966119" y="2186129"/>
            <a:ext cx="13625471" cy="653023"/>
            <a:chOff x="1585119" y="1655539"/>
            <a:chExt cx="13335000" cy="1015873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D3050B08-CB64-4E13-AB54-09B1CAFCBBD0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F23EDE53-FCA6-496A-9331-6D1A738C4F14}"/>
                </a:ext>
              </a:extLst>
            </p:cNvPr>
            <p:cNvSpPr/>
            <p:nvPr/>
          </p:nvSpPr>
          <p:spPr>
            <a:xfrm>
              <a:off x="2390443" y="1744531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Số?</a:t>
              </a:r>
            </a:p>
          </p:txBody>
        </p:sp>
      </p:grpSp>
      <p:pic>
        <p:nvPicPr>
          <p:cNvPr id="1026" name="Picture 2" descr="https://img.loigiaihay.com/picture/2022/0613/bai-1_4.png">
            <a:extLst>
              <a:ext uri="{FF2B5EF4-FFF2-40B4-BE49-F238E27FC236}">
                <a16:creationId xmlns:a16="http://schemas.microsoft.com/office/drawing/2014/main" xmlns="" id="{BF276F67-59D5-4171-8FA6-DEF016DF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82"/>
          <a:stretch/>
        </p:blipFill>
        <p:spPr bwMode="auto">
          <a:xfrm>
            <a:off x="1508363" y="2971800"/>
            <a:ext cx="1874917" cy="28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2347119" y="605135"/>
            <a:ext cx="11068050" cy="961443"/>
            <a:chOff x="2347119" y="605135"/>
            <a:chExt cx="11068050" cy="961443"/>
          </a:xfrm>
        </p:grpSpPr>
        <p:grpSp>
          <p:nvGrpSpPr>
            <p:cNvPr id="20" name="Group 19"/>
            <p:cNvGrpSpPr/>
            <p:nvPr/>
          </p:nvGrpSpPr>
          <p:grpSpPr>
            <a:xfrm>
              <a:off x="7453549" y="605135"/>
              <a:ext cx="1068754" cy="461665"/>
              <a:chOff x="6718466" y="641502"/>
              <a:chExt cx="1050721" cy="461665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6830837" y="1051559"/>
                <a:ext cx="816199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xmlns="" id="{A4BCB28C-4D4F-4F21-BC23-E17CFF299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7119" y="990600"/>
              <a:ext cx="1106805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latin typeface="Times New Roman" pitchFamily="18" charset="0"/>
                </a:rPr>
                <a:t>Bài 97: THU THẬP, PHÂN LOẠI, GHI CHÉP SỐ LIỆU THỐNG KÊ.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9780" y="4779638"/>
            <a:ext cx="762000" cy="781473"/>
            <a:chOff x="2177551" y="4953000"/>
            <a:chExt cx="762000" cy="781473"/>
          </a:xfrm>
        </p:grpSpPr>
        <p:sp>
          <p:nvSpPr>
            <p:cNvPr id="4" name="Rectangle 3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85482" y="4965032"/>
              <a:ext cx="5942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0000FF"/>
                  </a:solidFill>
                </a:rPr>
                <a:t>3</a:t>
              </a:r>
              <a:endParaRPr lang="en-US" sz="4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37919" y="4786750"/>
            <a:ext cx="762000" cy="781473"/>
            <a:chOff x="2177551" y="4953000"/>
            <a:chExt cx="762000" cy="781473"/>
          </a:xfrm>
        </p:grpSpPr>
        <p:sp>
          <p:nvSpPr>
            <p:cNvPr id="34" name="Rectangle 33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85482" y="4965032"/>
              <a:ext cx="5942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0000FF"/>
                  </a:solidFill>
                </a:rPr>
                <a:t>8</a:t>
              </a:r>
              <a:endParaRPr lang="en-US" sz="4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509913" y="4803702"/>
            <a:ext cx="815517" cy="786064"/>
            <a:chOff x="2165161" y="4928936"/>
            <a:chExt cx="815517" cy="786064"/>
          </a:xfrm>
        </p:grpSpPr>
        <p:sp>
          <p:nvSpPr>
            <p:cNvPr id="40" name="Rectangle 39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65161" y="4928936"/>
              <a:ext cx="8155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0000FF"/>
                  </a:solidFill>
                </a:rPr>
                <a:t>12</a:t>
              </a:r>
              <a:endParaRPr lang="en-US" sz="4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898457" y="4782740"/>
            <a:ext cx="822518" cy="786064"/>
            <a:chOff x="2117033" y="4928936"/>
            <a:chExt cx="822518" cy="786064"/>
          </a:xfrm>
        </p:grpSpPr>
        <p:sp>
          <p:nvSpPr>
            <p:cNvPr id="43" name="Rectangle 42"/>
            <p:cNvSpPr/>
            <p:nvPr/>
          </p:nvSpPr>
          <p:spPr>
            <a:xfrm>
              <a:off x="2177551" y="4953000"/>
              <a:ext cx="762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17033" y="4928936"/>
              <a:ext cx="7984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solidFill>
                    <a:srgbClr val="0000FF"/>
                  </a:solidFill>
                </a:rPr>
                <a:t>15</a:t>
              </a:r>
              <a:endParaRPr lang="en-US" sz="4400" b="1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32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26" name="TextBox 2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4572960" y="1136903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MẶT CƯỜI, MẶT MẾU</a:t>
            </a:r>
            <a:endParaRPr lang="en-US" sz="36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692779" y="7811529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 smtClean="0"/>
              <a:t>Quay để chọn biểu tượng</a:t>
            </a:r>
            <a:endParaRPr lang="en-US" sz="2400" b="1"/>
          </a:p>
        </p:txBody>
      </p:sp>
      <p:grpSp>
        <p:nvGrpSpPr>
          <p:cNvPr id="29" name="Group 28"/>
          <p:cNvGrpSpPr/>
          <p:nvPr/>
        </p:nvGrpSpPr>
        <p:grpSpPr>
          <a:xfrm>
            <a:off x="9636932" y="2608485"/>
            <a:ext cx="5440652" cy="4760181"/>
            <a:chOff x="10299358" y="2603989"/>
            <a:chExt cx="5348851" cy="4760181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0386046" y="5029201"/>
            <a:ext cx="3869843" cy="3519323"/>
            <a:chOff x="11024286" y="5326290"/>
            <a:chExt cx="3804547" cy="3519323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>
            <a:hlinkClick r:id="rId4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2706798"/>
            <a:ext cx="1800234" cy="1702308"/>
          </a:xfrm>
          <a:prstGeom prst="rect">
            <a:avLst/>
          </a:prstGeom>
        </p:spPr>
      </p:pic>
      <p:pic>
        <p:nvPicPr>
          <p:cNvPr id="46" name="Picture 45">
            <a:hlinkClick r:id="rId5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6147017"/>
            <a:ext cx="1746128" cy="1641024"/>
          </a:xfrm>
          <a:prstGeom prst="rect">
            <a:avLst/>
          </a:prstGeom>
        </p:spPr>
      </p:pic>
      <p:pic>
        <p:nvPicPr>
          <p:cNvPr id="47" name="Picture 46">
            <a:hlinkClick r:id="rId6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2706798"/>
            <a:ext cx="1708848" cy="1692347"/>
          </a:xfrm>
          <a:prstGeom prst="rect">
            <a:avLst/>
          </a:prstGeom>
        </p:spPr>
      </p:pic>
      <p:pic>
        <p:nvPicPr>
          <p:cNvPr id="48" name="Picture 47">
            <a:hlinkClick r:id="rId7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6172860"/>
            <a:ext cx="1702826" cy="1615181"/>
          </a:xfrm>
          <a:prstGeom prst="rect">
            <a:avLst/>
          </a:prstGeom>
        </p:spPr>
      </p:pic>
      <p:pic>
        <p:nvPicPr>
          <p:cNvPr id="49" name="Picture 48">
            <a:hlinkClick r:id="rId8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6134934"/>
            <a:ext cx="1717644" cy="1531328"/>
          </a:xfrm>
          <a:prstGeom prst="rect">
            <a:avLst/>
          </a:prstGeom>
        </p:spPr>
      </p:pic>
      <p:pic>
        <p:nvPicPr>
          <p:cNvPr id="50" name="Picture 49">
            <a:hlinkClick r:id="rId9" action="ppaction://hlinkpres?slideindex=1&amp;slidetitle=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2730587"/>
            <a:ext cx="1762655" cy="167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49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182</Words>
  <Application>Microsoft Office PowerPoint</Application>
  <PresentationFormat>Custom</PresentationFormat>
  <Paragraphs>37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PhuongMai</cp:lastModifiedBy>
  <cp:revision>989</cp:revision>
  <dcterms:created xsi:type="dcterms:W3CDTF">2022-07-10T01:37:20Z</dcterms:created>
  <dcterms:modified xsi:type="dcterms:W3CDTF">2025-04-23T07:50:47Z</dcterms:modified>
</cp:coreProperties>
</file>