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  <p:sldMasterId id="2147483704" r:id="rId4"/>
    <p:sldMasterId id="2147483706" r:id="rId5"/>
    <p:sldMasterId id="2147483718" r:id="rId6"/>
    <p:sldMasterId id="2147483729" r:id="rId7"/>
  </p:sldMasterIdLst>
  <p:notesMasterIdLst>
    <p:notesMasterId r:id="rId29"/>
  </p:notesMasterIdLst>
  <p:sldIdLst>
    <p:sldId id="590" r:id="rId8"/>
    <p:sldId id="285" r:id="rId9"/>
    <p:sldId id="583" r:id="rId10"/>
    <p:sldId id="563" r:id="rId11"/>
    <p:sldId id="272" r:id="rId12"/>
    <p:sldId id="585" r:id="rId13"/>
    <p:sldId id="584" r:id="rId14"/>
    <p:sldId id="586" r:id="rId15"/>
    <p:sldId id="587" r:id="rId16"/>
    <p:sldId id="588" r:id="rId17"/>
    <p:sldId id="273" r:id="rId18"/>
    <p:sldId id="575" r:id="rId19"/>
    <p:sldId id="591" r:id="rId20"/>
    <p:sldId id="592" r:id="rId21"/>
    <p:sldId id="593" r:id="rId22"/>
    <p:sldId id="576" r:id="rId23"/>
    <p:sldId id="367" r:id="rId24"/>
    <p:sldId id="594" r:id="rId25"/>
    <p:sldId id="595" r:id="rId26"/>
    <p:sldId id="589" r:id="rId27"/>
    <p:sldId id="5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46AB-FDBB-4DC4-BB92-4ED2908ACAF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4354-363D-41D1-A44D-9DA5A21F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9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1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gi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570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73343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22797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60498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3108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5511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524259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2366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6960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04273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6875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252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9093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020363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4507295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4432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819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01057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9106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3581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056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3854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8849237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5939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66634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29455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94448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19175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68462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6814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04249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54699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26999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8684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97893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80396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685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7376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26680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698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767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41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685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531277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379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9114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445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18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467992048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7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6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6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073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1502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637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2025/3/7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2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2025/3/7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11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spd="slow">
    <p:fade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69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935365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endParaRPr lang="en-US" sz="1067" i="1" dirty="0"/>
          </a:p>
        </p:txBody>
      </p:sp>
    </p:spTree>
    <p:extLst>
      <p:ext uri="{BB962C8B-B14F-4D97-AF65-F5344CB8AC3E}">
        <p14:creationId xmlns:p14="http://schemas.microsoft.com/office/powerpoint/2010/main" val="1346611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0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0392" y="1155583"/>
            <a:ext cx="302797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Tiếng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1380" y="1826065"/>
            <a:ext cx="878339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Tiết</a:t>
            </a:r>
            <a:r>
              <a:rPr kumimoji="0" lang="vi-VN" sz="319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 225</a:t>
            </a:r>
            <a:r>
              <a:rPr kumimoji="0" lang="vi-VN" sz="3199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+ 226: </a:t>
            </a:r>
            <a:r>
              <a:rPr kumimoji="0" lang="vi-VN" sz="319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Bài 10: Đọc </a:t>
            </a:r>
            <a:r>
              <a:rPr kumimoji="0" lang="vi-VN" sz="31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Khủng</a:t>
            </a:r>
            <a:r>
              <a:rPr kumimoji="0" lang="vi-VN" sz="319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 long</a:t>
            </a:r>
            <a:endParaRPr kumimoji="0" lang="vi-VN" sz="319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6335" y="2496464"/>
            <a:ext cx="346405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199" b="1" dirty="0">
                <a:solidFill>
                  <a:srgbClr val="FF0000"/>
                </a:solidFill>
                <a:latin typeface="HP001 5 hàng" panose="020B0603050302020204" pitchFamily="34" charset="0"/>
              </a:rPr>
              <a:t>...</a:t>
            </a:r>
            <a:endParaRPr kumimoji="0" lang="vi-VN" sz="319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2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0" y="119270"/>
            <a:ext cx="10482468" cy="6439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97540" y="2367315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1126" y="2996115"/>
            <a:ext cx="4552049" cy="95247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-27296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791570" y="219210"/>
            <a:ext cx="1131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356616" y="2251881"/>
            <a:ext cx="6052051" cy="9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545486C-D8E6-415E-B615-733CBFEDEB2C}"/>
              </a:ext>
            </a:extLst>
          </p:cNvPr>
          <p:cNvSpPr/>
          <p:nvPr/>
        </p:nvSpPr>
        <p:spPr>
          <a:xfrm>
            <a:off x="356616" y="3428791"/>
            <a:ext cx="6052051" cy="7337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kích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65AB625-2971-4C53-AEDD-0B029FA477D4}"/>
              </a:ext>
            </a:extLst>
          </p:cNvPr>
          <p:cNvSpPr/>
          <p:nvPr/>
        </p:nvSpPr>
        <p:spPr>
          <a:xfrm>
            <a:off x="7374860" y="2251881"/>
            <a:ext cx="4612106" cy="908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c.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ABBBABA-1BC4-42E9-87D9-ECCD948E2C49}"/>
              </a:ext>
            </a:extLst>
          </p:cNvPr>
          <p:cNvSpPr/>
          <p:nvPr/>
        </p:nvSpPr>
        <p:spPr>
          <a:xfrm>
            <a:off x="7374860" y="3428792"/>
            <a:ext cx="4539636" cy="7337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d. hung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2424" y="2062524"/>
            <a:ext cx="712741" cy="6960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4363" y="3392589"/>
            <a:ext cx="712741" cy="6960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07760" y="2341688"/>
            <a:ext cx="712741" cy="6960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6" grpId="0" animBg="1"/>
      <p:bldP spid="17" grpId="0" animBg="1"/>
      <p:bldP spid="18" grpId="0" animBg="1"/>
      <p:bldP spid="2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814" cy="458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88" y="2055813"/>
            <a:ext cx="8446898" cy="14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64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5845" cy="466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8" y="3949037"/>
            <a:ext cx="11898126" cy="18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8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12135956" cy="4661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45" y="3629736"/>
            <a:ext cx="1094825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134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0060" y="614149"/>
            <a:ext cx="10563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</a:t>
            </a:r>
            <a:endParaRPr lang="vi-VN" sz="28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6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đuôi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0" y="1910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?? Gạch chân từ ngữ tả đặc điểm của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long?</a:t>
            </a:r>
            <a:endParaRPr lang="vi-VN" sz="32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0" y="875140"/>
            <a:ext cx="11638058" cy="5941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0" y="778989"/>
            <a:ext cx="11865309" cy="60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98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16" y="3576315"/>
            <a:ext cx="6866050" cy="14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354321" y="1797685"/>
            <a:ext cx="7526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Khủng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6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logo newt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1276"/>
            <a:ext cx="1374354" cy="9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485748" y="1003178"/>
            <a:ext cx="764838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197882FE-01A0-4B80-890D-001A83C2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1353508" y="2672179"/>
            <a:ext cx="9135285" cy="29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725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lang="en-US" sz="24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8871046" y="6427"/>
            <a:ext cx="3057371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7234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3225238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827" y="2334779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hủng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7598" y="2495018"/>
            <a:ext cx="23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143" y="2425341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7698252" y="73045"/>
            <a:ext cx="4403621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22CD2831-DACD-4C81-9FAA-504FAB5B1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9A992-8693-4B4A-B603-739C9E5D6200}"/>
              </a:ext>
            </a:extLst>
          </p:cNvPr>
          <p:cNvSpPr txBox="1"/>
          <p:nvPr/>
        </p:nvSpPr>
        <p:spPr>
          <a:xfrm>
            <a:off x="2084850" y="5005891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09E30AAE-2132-4906-9400-1CF650A8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E1CA7-27EB-4B6E-B9EB-E6DA87069757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24110" y="621263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72D94-21FC-4B3F-ACE0-747D843CE5D8}"/>
              </a:ext>
            </a:extLst>
          </p:cNvPr>
          <p:cNvSpPr/>
          <p:nvPr/>
        </p:nvSpPr>
        <p:spPr>
          <a:xfrm>
            <a:off x="1693572" y="2360165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9BBB2-ABFC-4648-94AD-8004E6C42F30}"/>
              </a:ext>
            </a:extLst>
          </p:cNvPr>
          <p:cNvSpPr/>
          <p:nvPr/>
        </p:nvSpPr>
        <p:spPr>
          <a:xfrm>
            <a:off x="1612978" y="3847790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EBCA1-A845-4E33-B08B-9473AFFBEADD}"/>
              </a:ext>
            </a:extLst>
          </p:cNvPr>
          <p:cNvSpPr txBox="1"/>
          <p:nvPr/>
        </p:nvSpPr>
        <p:spPr>
          <a:xfrm>
            <a:off x="3677386" y="2370310"/>
            <a:ext cx="70113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AACA1-73AA-4A6B-A74B-8090213721CC}"/>
              </a:ext>
            </a:extLst>
          </p:cNvPr>
          <p:cNvSpPr txBox="1"/>
          <p:nvPr/>
        </p:nvSpPr>
        <p:spPr>
          <a:xfrm>
            <a:off x="4561824" y="3832487"/>
            <a:ext cx="778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479EC8-639F-45B2-ABAB-DD22BB830A34}"/>
              </a:ext>
            </a:extLst>
          </p:cNvPr>
          <p:cNvSpPr/>
          <p:nvPr/>
        </p:nvSpPr>
        <p:spPr>
          <a:xfrm>
            <a:off x="1563442" y="4737481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3A49D7-B000-4D04-9A5B-6D5F232446CC}"/>
              </a:ext>
            </a:extLst>
          </p:cNvPr>
          <p:cNvSpPr txBox="1"/>
          <p:nvPr/>
        </p:nvSpPr>
        <p:spPr>
          <a:xfrm>
            <a:off x="4561823" y="4789673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91B7C-7AEA-4514-91C4-811727EF4DFA}"/>
              </a:ext>
            </a:extLst>
          </p:cNvPr>
          <p:cNvSpPr/>
          <p:nvPr/>
        </p:nvSpPr>
        <p:spPr>
          <a:xfrm>
            <a:off x="1642204" y="3080220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A452B-F417-4AA7-A07F-2891247EBA2F}"/>
              </a:ext>
            </a:extLst>
          </p:cNvPr>
          <p:cNvSpPr txBox="1"/>
          <p:nvPr/>
        </p:nvSpPr>
        <p:spPr>
          <a:xfrm>
            <a:off x="4561823" y="3092234"/>
            <a:ext cx="743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05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68498" y="825449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78FB9-CBBD-4265-A387-FEEFACBDA14E}"/>
              </a:ext>
            </a:extLst>
          </p:cNvPr>
          <p:cNvSpPr/>
          <p:nvPr/>
        </p:nvSpPr>
        <p:spPr>
          <a:xfrm>
            <a:off x="399664" y="2202453"/>
            <a:ext cx="10986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22A41D-7ABC-46AB-B2F1-6F5B42D48DD3}"/>
              </a:ext>
            </a:extLst>
          </p:cNvPr>
          <p:cNvSpPr/>
          <p:nvPr/>
        </p:nvSpPr>
        <p:spPr>
          <a:xfrm>
            <a:off x="516836" y="4147206"/>
            <a:ext cx="11343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84FD89-3BB5-4B24-9395-245338ACFF08}"/>
              </a:ext>
            </a:extLst>
          </p:cNvPr>
          <p:cNvCxnSpPr/>
          <p:nvPr/>
        </p:nvCxnSpPr>
        <p:spPr>
          <a:xfrm flipH="1">
            <a:off x="9548208" y="238873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9D9BC5-CBC6-4314-823A-451AFB3E01FF}"/>
              </a:ext>
            </a:extLst>
          </p:cNvPr>
          <p:cNvCxnSpPr/>
          <p:nvPr/>
        </p:nvCxnSpPr>
        <p:spPr>
          <a:xfrm flipH="1">
            <a:off x="4507927" y="323968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9E268E-272D-46B1-A97A-D643F871E6A1}"/>
              </a:ext>
            </a:extLst>
          </p:cNvPr>
          <p:cNvCxnSpPr/>
          <p:nvPr/>
        </p:nvCxnSpPr>
        <p:spPr>
          <a:xfrm flipH="1">
            <a:off x="11036489" y="323968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04E4C9-BF46-4B21-9A6B-8085BF8DD9AC}"/>
              </a:ext>
            </a:extLst>
          </p:cNvPr>
          <p:cNvCxnSpPr/>
          <p:nvPr/>
        </p:nvCxnSpPr>
        <p:spPr>
          <a:xfrm flipH="1">
            <a:off x="11090494" y="323968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DFEAC3-08A8-4461-8A41-FBFC411B2BA9}"/>
              </a:ext>
            </a:extLst>
          </p:cNvPr>
          <p:cNvCxnSpPr/>
          <p:nvPr/>
        </p:nvCxnSpPr>
        <p:spPr>
          <a:xfrm flipH="1">
            <a:off x="9837327" y="4364350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946B83-8774-4299-8750-F4086D245592}"/>
              </a:ext>
            </a:extLst>
          </p:cNvPr>
          <p:cNvCxnSpPr/>
          <p:nvPr/>
        </p:nvCxnSpPr>
        <p:spPr>
          <a:xfrm flipH="1">
            <a:off x="3505554" y="5281909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93F560-CAD9-4E7A-B0AF-4BFFEA91BFEE}"/>
              </a:ext>
            </a:extLst>
          </p:cNvPr>
          <p:cNvCxnSpPr/>
          <p:nvPr/>
        </p:nvCxnSpPr>
        <p:spPr>
          <a:xfrm flipH="1">
            <a:off x="10108836" y="5115380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ED8DD2-42C2-483D-BF70-D47C8EE51A20}"/>
              </a:ext>
            </a:extLst>
          </p:cNvPr>
          <p:cNvCxnSpPr/>
          <p:nvPr/>
        </p:nvCxnSpPr>
        <p:spPr>
          <a:xfrm flipH="1">
            <a:off x="10162841" y="5115380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9D9BC5-CBC6-4314-823A-451AFB3E01FF}"/>
              </a:ext>
            </a:extLst>
          </p:cNvPr>
          <p:cNvCxnSpPr/>
          <p:nvPr/>
        </p:nvCxnSpPr>
        <p:spPr>
          <a:xfrm flipH="1">
            <a:off x="3589891" y="25026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DFEAC3-08A8-4461-8A41-FBFC411B2BA9}"/>
              </a:ext>
            </a:extLst>
          </p:cNvPr>
          <p:cNvCxnSpPr/>
          <p:nvPr/>
        </p:nvCxnSpPr>
        <p:spPr>
          <a:xfrm flipH="1">
            <a:off x="3674228" y="440392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23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701607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3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751928" y="6941"/>
            <a:ext cx="4217567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3" y="714313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2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1213</Words>
  <Application>Microsoft Office PowerPoint</Application>
  <PresentationFormat>Màn hình rộng</PresentationFormat>
  <Paragraphs>84</Paragraphs>
  <Slides>21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21</vt:i4>
      </vt:variant>
    </vt:vector>
  </HeadingPairs>
  <TitlesOfParts>
    <vt:vector size="40" baseType="lpstr">
      <vt:lpstr>等线</vt:lpstr>
      <vt:lpstr>等线 Light</vt:lpstr>
      <vt:lpstr>黑体</vt:lpstr>
      <vt:lpstr>Arial</vt:lpstr>
      <vt:lpstr>Arial-Rounded</vt:lpstr>
      <vt:lpstr>Calibri</vt:lpstr>
      <vt:lpstr>HP001 5 hàng</vt:lpstr>
      <vt:lpstr>Kalam</vt:lpstr>
      <vt:lpstr>Montserrat</vt:lpstr>
      <vt:lpstr>Tahoma</vt:lpstr>
      <vt:lpstr>Times New Roman</vt:lpstr>
      <vt:lpstr>字魂105号-简雅黑</vt:lpstr>
      <vt:lpstr>1_Office 主题</vt:lpstr>
      <vt:lpstr>Office 主题​​</vt:lpstr>
      <vt:lpstr>2_Office 主题</vt:lpstr>
      <vt:lpstr>4_Office Theme</vt:lpstr>
      <vt:lpstr>1_Office 主题​​</vt:lpstr>
      <vt:lpstr>Doodle Sketchbook by Slidesgo</vt:lpstr>
      <vt:lpstr>7_Office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Huyền Trần Thị</cp:lastModifiedBy>
  <cp:revision>12</cp:revision>
  <dcterms:created xsi:type="dcterms:W3CDTF">2021-07-31T08:14:36Z</dcterms:created>
  <dcterms:modified xsi:type="dcterms:W3CDTF">2025-03-07T02:31:30Z</dcterms:modified>
</cp:coreProperties>
</file>