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</p:sldMasterIdLst>
  <p:notesMasterIdLst>
    <p:notesMasterId r:id="rId27"/>
  </p:notesMasterIdLst>
  <p:sldIdLst>
    <p:sldId id="281" r:id="rId4"/>
    <p:sldId id="259" r:id="rId5"/>
    <p:sldId id="266" r:id="rId6"/>
    <p:sldId id="282" r:id="rId7"/>
    <p:sldId id="283" r:id="rId8"/>
    <p:sldId id="260" r:id="rId9"/>
    <p:sldId id="264" r:id="rId10"/>
    <p:sldId id="284" r:id="rId11"/>
    <p:sldId id="285" r:id="rId12"/>
    <p:sldId id="286" r:id="rId13"/>
    <p:sldId id="288" r:id="rId14"/>
    <p:sldId id="289" r:id="rId15"/>
    <p:sldId id="287" r:id="rId16"/>
    <p:sldId id="290" r:id="rId17"/>
    <p:sldId id="293" r:id="rId18"/>
    <p:sldId id="291" r:id="rId19"/>
    <p:sldId id="257" r:id="rId20"/>
    <p:sldId id="267" r:id="rId21"/>
    <p:sldId id="292" r:id="rId22"/>
    <p:sldId id="263" r:id="rId23"/>
    <p:sldId id="270" r:id="rId24"/>
    <p:sldId id="279" r:id="rId25"/>
    <p:sldId id="280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UTM Avo" panose="02040603050506020204" pitchFamily="18" charset="0"/>
      <p:regular r:id="rId34"/>
      <p:bold r:id="rId35"/>
      <p:italic r:id="rId36"/>
      <p:boldItalic r:id="rId37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 varScale="1">
        <p:scale>
          <a:sx n="60" d="100"/>
          <a:sy n="60" d="100"/>
        </p:scale>
        <p:origin x="114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97F96-B258-824A-B296-79E5CF392BE2}" type="datetimeFigureOut">
              <a:rPr lang="en-VN" smtClean="0"/>
              <a:t>01/08/2024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030C2-3B34-7748-AB45-BDD5003BDEF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712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Click vào các ô để lựa chọn đáp án</a:t>
            </a:r>
          </a:p>
          <a:p>
            <a:r>
              <a:rPr lang="en-VN" dirty="0"/>
              <a:t>- Sai: con bướm đứng yên, ô chữ bị tối đi</a:t>
            </a:r>
          </a:p>
          <a:p>
            <a:r>
              <a:rPr lang="en-VN" dirty="0"/>
              <a:t>- Đúng: con bướm di chuyển + ô chữ vẫn màu vàng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30C2-3B34-7748-AB45-BDD5003BDEF6}" type="slidenum">
              <a:rPr lang="en-VN" smtClean="0"/>
              <a:t>15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5695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13/%20https:/hoc10.vn/doc-sach/tieng-viet-3-tap-1/1/134/13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1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11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7.png"/><Relationship Id="rId5" Type="http://schemas.microsoft.com/office/2007/relationships/hdphoto" Target="../media/hdphoto1.wdp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11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oc10.vn/doc-sach/tieng-viet-3-tap-1/1/134/11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C8F29496-1A23-93BD-8B98-920D11615CB0}"/>
              </a:ext>
            </a:extLst>
          </p:cNvPr>
          <p:cNvSpPr txBox="1">
            <a:spLocks/>
          </p:cNvSpPr>
          <p:nvPr/>
        </p:nvSpPr>
        <p:spPr>
          <a:xfrm>
            <a:off x="1640958" y="2047174"/>
            <a:ext cx="8910084" cy="24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Tuần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 </a:t>
            </a:r>
            <a:r>
              <a:rPr lang="en-US" sz="5400" b="1" kern="0" dirty="0">
                <a:solidFill>
                  <a:srgbClr val="002060"/>
                </a:solidFill>
                <a:latin typeface="UTM Avo" panose="02040603050506020204" pitchFamily="18"/>
              </a:rPr>
              <a:t>2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Bài đọc 3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: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UTM Avo" panose="02040603050506020204" pitchFamily="18"/>
              </a:rPr>
              <a:t>Bạn</a:t>
            </a:r>
            <a:r>
              <a:rPr lang="en-US" sz="5400" b="1" i="0" u="none" strike="noStrike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UTM Avo" panose="02040603050506020204" pitchFamily="18"/>
              </a:rPr>
              <a:t>mới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50952-C3AA-0DA7-501F-3C8841BFFE53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Việt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AFAE6-6A63-972C-89E4-39C8906555F1}"/>
              </a:ext>
            </a:extLst>
          </p:cNvPr>
          <p:cNvSpPr txBox="1"/>
          <p:nvPr/>
        </p:nvSpPr>
        <p:spPr>
          <a:xfrm>
            <a:off x="10619221" y="818308"/>
            <a:ext cx="1673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599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>
            <a:extLst>
              <a:ext uri="{FF2B5EF4-FFF2-40B4-BE49-F238E27FC236}">
                <a16:creationId xmlns:a16="http://schemas.microsoft.com/office/drawing/2014/main" id="{3DDE4BF3-29B6-1219-9BCE-6D9EA4F4C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16245">
            <a:off x="4700467" y="5920068"/>
            <a:ext cx="695837" cy="654957"/>
          </a:xfrm>
          <a:prstGeom prst="rect">
            <a:avLst/>
          </a:prstGeom>
        </p:spPr>
      </p:pic>
      <p:pic>
        <p:nvPicPr>
          <p:cNvPr id="9" name="Picture 24">
            <a:extLst>
              <a:ext uri="{FF2B5EF4-FFF2-40B4-BE49-F238E27FC236}">
                <a16:creationId xmlns:a16="http://schemas.microsoft.com/office/drawing/2014/main" id="{20F925E8-587D-A5F8-019F-A2D1C4D95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04703">
            <a:off x="5748166" y="5920068"/>
            <a:ext cx="695837" cy="654957"/>
          </a:xfrm>
          <a:prstGeom prst="rect">
            <a:avLst/>
          </a:prstGeom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C47F72DF-27CE-747E-4698-A2E86DC13C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29385">
            <a:off x="6796574" y="5920068"/>
            <a:ext cx="695837" cy="6549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24997A-03AC-90DA-FD81-4FCD7A095B0D}"/>
              </a:ext>
            </a:extLst>
          </p:cNvPr>
          <p:cNvSpPr txBox="1"/>
          <p:nvPr/>
        </p:nvSpPr>
        <p:spPr>
          <a:xfrm>
            <a:off x="2215928" y="1905023"/>
            <a:ext cx="7760143" cy="30799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Lưu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ý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ý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âm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thanh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vần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Ngắt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nghỉ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 câu văn sao cho phù hợp với mạch của bài.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617F809D-BEA2-1A98-6E36-843926F4CB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067540">
            <a:off x="9207167" y="1770106"/>
            <a:ext cx="652388" cy="690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A78F39-01A8-6B71-12FB-FFFD9D0D1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25" y="4523124"/>
            <a:ext cx="3232348" cy="2372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DB83A6-6BB1-B8AD-7CA8-6EF7A00B16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04" y="3951075"/>
            <a:ext cx="3440874" cy="344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>
            <a:extLst>
              <a:ext uri="{FF2B5EF4-FFF2-40B4-BE49-F238E27FC236}">
                <a16:creationId xmlns:a16="http://schemas.microsoft.com/office/drawing/2014/main" id="{7917F88F-7ABF-B10D-814D-4DE18422D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16245">
            <a:off x="4700467" y="5920068"/>
            <a:ext cx="695837" cy="654957"/>
          </a:xfrm>
          <a:prstGeom prst="rect">
            <a:avLst/>
          </a:prstGeom>
        </p:spPr>
      </p:pic>
      <p:pic>
        <p:nvPicPr>
          <p:cNvPr id="9" name="Picture 24">
            <a:extLst>
              <a:ext uri="{FF2B5EF4-FFF2-40B4-BE49-F238E27FC236}">
                <a16:creationId xmlns:a16="http://schemas.microsoft.com/office/drawing/2014/main" id="{BFD8B4BE-D630-CA0D-5051-5C8E4C09E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04703">
            <a:off x="5748166" y="5920068"/>
            <a:ext cx="695837" cy="654957"/>
          </a:xfrm>
          <a:prstGeom prst="rect">
            <a:avLst/>
          </a:prstGeom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757AD83B-D4EA-08CC-BF28-477972E1B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29385">
            <a:off x="6796574" y="5920068"/>
            <a:ext cx="695837" cy="6549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49C076-81BA-36CD-50A0-CB071608624F}"/>
              </a:ext>
            </a:extLst>
          </p:cNvPr>
          <p:cNvSpPr txBox="1"/>
          <p:nvPr/>
        </p:nvSpPr>
        <p:spPr>
          <a:xfrm>
            <a:off x="4062654" y="1439773"/>
            <a:ext cx="4066689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HĐ</a:t>
            </a: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hiểu </a:t>
            </a:r>
            <a:endParaRPr lang="en-US" sz="24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2" name="Flowchart: Terminator 7">
            <a:extLst>
              <a:ext uri="{FF2B5EF4-FFF2-40B4-BE49-F238E27FC236}">
                <a16:creationId xmlns:a16="http://schemas.microsoft.com/office/drawing/2014/main" id="{28F7F3E6-D9EB-002E-F96C-F1D4147160ED}"/>
              </a:ext>
            </a:extLst>
          </p:cNvPr>
          <p:cNvSpPr/>
          <p:nvPr/>
        </p:nvSpPr>
        <p:spPr>
          <a:xfrm>
            <a:off x="4608557" y="2230530"/>
            <a:ext cx="3039246" cy="634106"/>
          </a:xfrm>
          <a:prstGeom prst="flowChartTerminator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ysClr val="windowText" lastClr="000000"/>
                </a:solidFill>
                <a:latin typeface="UTM Avo" panose="02040603050506020204" pitchFamily="18"/>
              </a:rPr>
              <a:t>Làm việc nhóm</a:t>
            </a:r>
            <a:endParaRPr lang="en-US" sz="2400" dirty="0">
              <a:solidFill>
                <a:sysClr val="windowText" lastClr="000000"/>
              </a:solidFill>
              <a:latin typeface="UTM Avo" panose="02040603050506020204" pitchFamily="1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55339E-0D5C-3A3F-DAA0-4DEBB118B09A}"/>
              </a:ext>
            </a:extLst>
          </p:cNvPr>
          <p:cNvSpPr txBox="1"/>
          <p:nvPr/>
        </p:nvSpPr>
        <p:spPr>
          <a:xfrm>
            <a:off x="907157" y="3063210"/>
            <a:ext cx="10442045" cy="230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5325" indent="-495325" algn="just">
              <a:lnSpc>
                <a:spcPct val="150000"/>
              </a:lnSpc>
              <a:spcBef>
                <a:spcPts val="67"/>
              </a:spcBef>
              <a:spcAft>
                <a:spcPts val="67"/>
              </a:spcAft>
              <a:buFont typeface="+mj-lt"/>
              <a:buAutoNum type="arabicPeriod"/>
            </a:pP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, A-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ri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-a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25" indent="-495325" algn="just">
              <a:lnSpc>
                <a:spcPct val="150000"/>
              </a:lnSpc>
              <a:spcBef>
                <a:spcPts val="67"/>
              </a:spcBef>
              <a:spcAft>
                <a:spcPts val="67"/>
              </a:spcAft>
              <a:buFont typeface="+mj-lt"/>
              <a:buAutoNum type="arabicPeriod"/>
            </a:pP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chi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A-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ri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-a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rụt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rè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25" indent="-495325" algn="just">
              <a:lnSpc>
                <a:spcPct val="150000"/>
              </a:lnSpc>
              <a:spcBef>
                <a:spcPts val="67"/>
              </a:spcBef>
              <a:spcAft>
                <a:spcPts val="67"/>
              </a:spcAft>
              <a:buFont typeface="+mj-lt"/>
              <a:buAutoNum type="arabicPeriod"/>
            </a:pP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A-i-a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25" indent="-495325" algn="just">
              <a:lnSpc>
                <a:spcPct val="150000"/>
              </a:lnSpc>
              <a:spcBef>
                <a:spcPts val="67"/>
              </a:spcBef>
              <a:spcAft>
                <a:spcPts val="67"/>
              </a:spcAft>
              <a:buFont typeface="+mj-lt"/>
              <a:buAutoNum type="arabicPeriod"/>
            </a:pP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Tét-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rủ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A-i-a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>
            <a:extLst>
              <a:ext uri="{FF2B5EF4-FFF2-40B4-BE49-F238E27FC236}">
                <a16:creationId xmlns:a16="http://schemas.microsoft.com/office/drawing/2014/main" id="{3E899214-3E74-CBB1-D887-1173A0C7C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16245">
            <a:off x="4700467" y="5920068"/>
            <a:ext cx="695837" cy="654957"/>
          </a:xfrm>
          <a:prstGeom prst="rect">
            <a:avLst/>
          </a:prstGeom>
        </p:spPr>
      </p:pic>
      <p:pic>
        <p:nvPicPr>
          <p:cNvPr id="9" name="Picture 24">
            <a:extLst>
              <a:ext uri="{FF2B5EF4-FFF2-40B4-BE49-F238E27FC236}">
                <a16:creationId xmlns:a16="http://schemas.microsoft.com/office/drawing/2014/main" id="{7A635F3E-0F8E-EEC3-0904-F4FBF008B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04703">
            <a:off x="5748166" y="5920068"/>
            <a:ext cx="695837" cy="654957"/>
          </a:xfrm>
          <a:prstGeom prst="rect">
            <a:avLst/>
          </a:prstGeom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2EEE7959-F033-5032-8033-3B25DB5504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29385">
            <a:off x="6796574" y="5920068"/>
            <a:ext cx="695837" cy="6549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98EEF5-D382-0BB8-86EA-BB96620917AF}"/>
              </a:ext>
            </a:extLst>
          </p:cNvPr>
          <p:cNvSpPr/>
          <p:nvPr/>
        </p:nvSpPr>
        <p:spPr>
          <a:xfrm>
            <a:off x="1092200" y="1837579"/>
            <a:ext cx="10007600" cy="8554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, A-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ri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-a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EA7602-D603-3B33-15CE-BB12088104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>
            <a:off x="753027" y="4982882"/>
            <a:ext cx="1542833" cy="18790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564919-3FF9-7AD0-3D76-4F50758DF2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 flipH="1">
            <a:off x="9751093" y="4804394"/>
            <a:ext cx="1624637" cy="20536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EB9C04-BA8E-C477-70B7-DA9F3CB2BF36}"/>
              </a:ext>
            </a:extLst>
          </p:cNvPr>
          <p:cNvSpPr txBox="1"/>
          <p:nvPr/>
        </p:nvSpPr>
        <p:spPr>
          <a:xfrm>
            <a:off x="5247989" y="3292532"/>
            <a:ext cx="4503104" cy="1854125"/>
          </a:xfrm>
          <a:prstGeom prst="wedgeRoundRectCallout">
            <a:avLst>
              <a:gd name="adj1" fmla="val -69757"/>
              <a:gd name="adj2" fmla="val 4245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7"/>
              </a:spcBef>
              <a:spcAft>
                <a:spcPts val="67"/>
              </a:spcAft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Vì A-i-a là học sinh mới, chưa quen ai nên bạn không tham gia nhóm nào.</a:t>
            </a:r>
            <a:endParaRPr lang="en-US" sz="2400" dirty="0"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5ED9DF-8040-5BB1-1C21-77B2477577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/>
          <a:stretch/>
        </p:blipFill>
        <p:spPr>
          <a:xfrm>
            <a:off x="1775004" y="2308859"/>
            <a:ext cx="3586605" cy="41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>
            <a:extLst>
              <a:ext uri="{FF2B5EF4-FFF2-40B4-BE49-F238E27FC236}">
                <a16:creationId xmlns:a16="http://schemas.microsoft.com/office/drawing/2014/main" id="{393EB950-F112-23BB-B293-ED22D19E2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16245">
            <a:off x="4700467" y="5920068"/>
            <a:ext cx="695837" cy="654957"/>
          </a:xfrm>
          <a:prstGeom prst="rect">
            <a:avLst/>
          </a:prstGeom>
        </p:spPr>
      </p:pic>
      <p:pic>
        <p:nvPicPr>
          <p:cNvPr id="9" name="Picture 24">
            <a:extLst>
              <a:ext uri="{FF2B5EF4-FFF2-40B4-BE49-F238E27FC236}">
                <a16:creationId xmlns:a16="http://schemas.microsoft.com/office/drawing/2014/main" id="{39DB724E-5AB4-1084-11B6-D65D345B1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04703">
            <a:off x="5748166" y="5920068"/>
            <a:ext cx="695837" cy="654957"/>
          </a:xfrm>
          <a:prstGeom prst="rect">
            <a:avLst/>
          </a:prstGeom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89B648BE-D7DC-2BAF-6B26-B26EDDF63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29385">
            <a:off x="6796574" y="5920068"/>
            <a:ext cx="695837" cy="6549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DC8132-BCA1-E5B0-0B6B-746F220D43FC}"/>
              </a:ext>
            </a:extLst>
          </p:cNvPr>
          <p:cNvSpPr/>
          <p:nvPr/>
        </p:nvSpPr>
        <p:spPr>
          <a:xfrm>
            <a:off x="2210948" y="2019185"/>
            <a:ext cx="7770101" cy="7350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chi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A-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ri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-a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rụt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rè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4AF0A-8DCC-3FAC-6413-6CFDAED9F33C}"/>
              </a:ext>
            </a:extLst>
          </p:cNvPr>
          <p:cNvSpPr txBox="1"/>
          <p:nvPr/>
        </p:nvSpPr>
        <p:spPr>
          <a:xfrm>
            <a:off x="2123826" y="2955588"/>
            <a:ext cx="7944346" cy="1727139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457223" indent="-457223" algn="just">
              <a:lnSpc>
                <a:spcPct val="150000"/>
              </a:lnSpc>
              <a:spcBef>
                <a:spcPts val="67"/>
              </a:spcBef>
              <a:spcAft>
                <a:spcPts val="67"/>
              </a:spcAft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Không dám chủ động làm quen với các bạn.</a:t>
            </a:r>
          </a:p>
          <a:p>
            <a:pPr marL="457223" indent="-457223" algn="just">
              <a:lnSpc>
                <a:spcPct val="150000"/>
              </a:lnSpc>
              <a:spcBef>
                <a:spcPts val="67"/>
              </a:spcBef>
              <a:spcAft>
                <a:spcPts val="67"/>
              </a:spcAft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Nói nhỏ khi được thầy khích lệ.</a:t>
            </a:r>
          </a:p>
          <a:p>
            <a:pPr marL="457223" indent="-457223" algn="just">
              <a:lnSpc>
                <a:spcPct val="150000"/>
              </a:lnSpc>
              <a:spcBef>
                <a:spcPts val="67"/>
              </a:spcBef>
              <a:spcAft>
                <a:spcPts val="67"/>
              </a:spcAft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Tỏ ra lúng túng khi bị các bạn khác chê chậm.</a:t>
            </a:r>
            <a:endParaRPr lang="en-US" sz="2400" dirty="0"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705D9D-7BBB-825C-1F9C-13BA55794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89" y="3822034"/>
            <a:ext cx="3521311" cy="35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>
            <a:extLst>
              <a:ext uri="{FF2B5EF4-FFF2-40B4-BE49-F238E27FC236}">
                <a16:creationId xmlns:a16="http://schemas.microsoft.com/office/drawing/2014/main" id="{2F89CEF4-B47B-1E56-3943-0BC70578C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16245">
            <a:off x="4700467" y="5920068"/>
            <a:ext cx="695837" cy="654957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BBFFDE9B-1BF0-7668-79F3-B5E9728CF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04703">
            <a:off x="5748166" y="5920068"/>
            <a:ext cx="695837" cy="654957"/>
          </a:xfrm>
          <a:prstGeom prst="rect">
            <a:avLst/>
          </a:prstGeom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403BC469-722A-42FC-1D57-068FC2F31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29385">
            <a:off x="6796574" y="5920068"/>
            <a:ext cx="695837" cy="65495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8078D8E-2295-DA62-7366-D2FF0662EE40}"/>
              </a:ext>
            </a:extLst>
          </p:cNvPr>
          <p:cNvSpPr/>
          <p:nvPr/>
        </p:nvSpPr>
        <p:spPr>
          <a:xfrm>
            <a:off x="2211586" y="1648329"/>
            <a:ext cx="8252701" cy="8554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A-i-a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nl-NL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2D3FDC-F3DD-D1A7-375E-F0F5C17387D9}"/>
              </a:ext>
            </a:extLst>
          </p:cNvPr>
          <p:cNvSpPr txBox="1"/>
          <p:nvPr/>
        </p:nvSpPr>
        <p:spPr>
          <a:xfrm>
            <a:off x="5488214" y="3234302"/>
            <a:ext cx="6205022" cy="1701491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457223" indent="-457223" algn="just">
              <a:lnSpc>
                <a:spcPct val="150000"/>
              </a:lnSpc>
              <a:spcBef>
                <a:spcPts val="67"/>
              </a:spcBef>
              <a:spcAft>
                <a:spcPts val="67"/>
              </a:spcAft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Thầy muốn xem tranh do A-i-a vẽ.</a:t>
            </a:r>
          </a:p>
          <a:p>
            <a:pPr marL="457223" indent="-457223" algn="just">
              <a:lnSpc>
                <a:spcPct val="150000"/>
              </a:lnSpc>
              <a:spcBef>
                <a:spcPts val="67"/>
              </a:spcBef>
              <a:spcAft>
                <a:spcPts val="67"/>
              </a:spcAft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Treo các bức tranh đó lên hành lang để các bạn cùng ngắm.</a:t>
            </a:r>
            <a:endParaRPr lang="en-US" sz="2400" dirty="0"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A0F02F0-2F6F-8B7F-8885-D7AF63E805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87" t="5255" r="4198" b="638"/>
          <a:stretch/>
        </p:blipFill>
        <p:spPr>
          <a:xfrm>
            <a:off x="973603" y="2675905"/>
            <a:ext cx="432411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2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">
            <a:extLst>
              <a:ext uri="{FF2B5EF4-FFF2-40B4-BE49-F238E27FC236}">
                <a16:creationId xmlns:a16="http://schemas.microsoft.com/office/drawing/2014/main" id="{9DEA98BC-E7CD-137E-5FC8-21A3DE730497}"/>
              </a:ext>
            </a:extLst>
          </p:cNvPr>
          <p:cNvSpPr/>
          <p:nvPr/>
        </p:nvSpPr>
        <p:spPr>
          <a:xfrm>
            <a:off x="0" y="3499561"/>
            <a:ext cx="5670614" cy="2276381"/>
          </a:xfrm>
          <a:custGeom>
            <a:avLst/>
            <a:gdLst>
              <a:gd name="connsiteX0" fmla="*/ 5484686 w 5670614"/>
              <a:gd name="connsiteY0" fmla="*/ 1792987 h 2276381"/>
              <a:gd name="connsiteX1" fmla="*/ 5355717 w 5670614"/>
              <a:gd name="connsiteY1" fmla="*/ 1679830 h 2276381"/>
              <a:gd name="connsiteX2" fmla="*/ 5145501 w 5670614"/>
              <a:gd name="connsiteY2" fmla="*/ 1558005 h 2276381"/>
              <a:gd name="connsiteX3" fmla="*/ 4989576 w 5670614"/>
              <a:gd name="connsiteY3" fmla="*/ 1612298 h 2276381"/>
              <a:gd name="connsiteX4" fmla="*/ 4901660 w 5670614"/>
              <a:gd name="connsiteY4" fmla="*/ 1597344 h 2276381"/>
              <a:gd name="connsiteX5" fmla="*/ 4818507 w 5670614"/>
              <a:gd name="connsiteY5" fmla="*/ 1611250 h 2276381"/>
              <a:gd name="connsiteX6" fmla="*/ 4612196 w 5670614"/>
              <a:gd name="connsiteY6" fmla="*/ 1497236 h 2276381"/>
              <a:gd name="connsiteX7" fmla="*/ 4539329 w 5670614"/>
              <a:gd name="connsiteY7" fmla="*/ 1507904 h 2276381"/>
              <a:gd name="connsiteX8" fmla="*/ 4349877 w 5670614"/>
              <a:gd name="connsiteY8" fmla="*/ 1420274 h 2276381"/>
              <a:gd name="connsiteX9" fmla="*/ 4166235 w 5670614"/>
              <a:gd name="connsiteY9" fmla="*/ 1502284 h 2276381"/>
              <a:gd name="connsiteX10" fmla="*/ 3979164 w 5670614"/>
              <a:gd name="connsiteY10" fmla="*/ 1405986 h 2276381"/>
              <a:gd name="connsiteX11" fmla="*/ 3988308 w 5670614"/>
              <a:gd name="connsiteY11" fmla="*/ 1351313 h 2276381"/>
              <a:gd name="connsiteX12" fmla="*/ 3761804 w 5670614"/>
              <a:gd name="connsiteY12" fmla="*/ 1158051 h 2276381"/>
              <a:gd name="connsiteX13" fmla="*/ 3760851 w 5670614"/>
              <a:gd name="connsiteY13" fmla="*/ 1158051 h 2276381"/>
              <a:gd name="connsiteX14" fmla="*/ 3552920 w 5670614"/>
              <a:gd name="connsiteY14" fmla="*/ 980981 h 2276381"/>
              <a:gd name="connsiteX15" fmla="*/ 3326892 w 5670614"/>
              <a:gd name="connsiteY15" fmla="*/ 794672 h 2276381"/>
              <a:gd name="connsiteX16" fmla="*/ 3234500 w 5670614"/>
              <a:gd name="connsiteY16" fmla="*/ 812007 h 2276381"/>
              <a:gd name="connsiteX17" fmla="*/ 3064478 w 5670614"/>
              <a:gd name="connsiteY17" fmla="*/ 686754 h 2276381"/>
              <a:gd name="connsiteX18" fmla="*/ 3036570 w 5670614"/>
              <a:gd name="connsiteY18" fmla="*/ 688944 h 2276381"/>
              <a:gd name="connsiteX19" fmla="*/ 2813399 w 5670614"/>
              <a:gd name="connsiteY19" fmla="*/ 480823 h 2276381"/>
              <a:gd name="connsiteX20" fmla="*/ 2698909 w 5670614"/>
              <a:gd name="connsiteY20" fmla="*/ 418720 h 2276381"/>
              <a:gd name="connsiteX21" fmla="*/ 2701957 w 5670614"/>
              <a:gd name="connsiteY21" fmla="*/ 385287 h 2276381"/>
              <a:gd name="connsiteX22" fmla="*/ 2439257 w 5670614"/>
              <a:gd name="connsiteY22" fmla="*/ 161069 h 2276381"/>
              <a:gd name="connsiteX23" fmla="*/ 2327624 w 5670614"/>
              <a:gd name="connsiteY23" fmla="*/ 182976 h 2276381"/>
              <a:gd name="connsiteX24" fmla="*/ 2159032 w 5670614"/>
              <a:gd name="connsiteY24" fmla="*/ 130684 h 2276381"/>
              <a:gd name="connsiteX25" fmla="*/ 1959674 w 5670614"/>
              <a:gd name="connsiteY25" fmla="*/ 210504 h 2276381"/>
              <a:gd name="connsiteX26" fmla="*/ 1697736 w 5670614"/>
              <a:gd name="connsiteY26" fmla="*/ 1 h 2276381"/>
              <a:gd name="connsiteX27" fmla="*/ 1492853 w 5670614"/>
              <a:gd name="connsiteY27" fmla="*/ 85726 h 2276381"/>
              <a:gd name="connsiteX28" fmla="*/ 1381697 w 5670614"/>
              <a:gd name="connsiteY28" fmla="*/ 55056 h 2276381"/>
              <a:gd name="connsiteX29" fmla="*/ 1194530 w 5670614"/>
              <a:gd name="connsiteY29" fmla="*/ 195359 h 2276381"/>
              <a:gd name="connsiteX30" fmla="*/ 1012222 w 5670614"/>
              <a:gd name="connsiteY30" fmla="*/ 358332 h 2276381"/>
              <a:gd name="connsiteX31" fmla="*/ 1055751 w 5670614"/>
              <a:gd name="connsiteY31" fmla="*/ 461678 h 2276381"/>
              <a:gd name="connsiteX32" fmla="*/ 1012889 w 5670614"/>
              <a:gd name="connsiteY32" fmla="*/ 583122 h 2276381"/>
              <a:gd name="connsiteX33" fmla="*/ 1025271 w 5670614"/>
              <a:gd name="connsiteY33" fmla="*/ 649511 h 2276381"/>
              <a:gd name="connsiteX34" fmla="*/ 958596 w 5670614"/>
              <a:gd name="connsiteY34" fmla="*/ 688087 h 2276381"/>
              <a:gd name="connsiteX35" fmla="*/ 796290 w 5670614"/>
              <a:gd name="connsiteY35" fmla="*/ 637986 h 2276381"/>
              <a:gd name="connsiteX36" fmla="*/ 543973 w 5670614"/>
              <a:gd name="connsiteY36" fmla="*/ 855632 h 2276381"/>
              <a:gd name="connsiteX37" fmla="*/ 555784 w 5670614"/>
              <a:gd name="connsiteY37" fmla="*/ 920688 h 2276381"/>
              <a:gd name="connsiteX38" fmla="*/ 396907 w 5670614"/>
              <a:gd name="connsiteY38" fmla="*/ 1054323 h 2276381"/>
              <a:gd name="connsiteX39" fmla="*/ 228219 w 5670614"/>
              <a:gd name="connsiteY39" fmla="*/ 1011366 h 2276381"/>
              <a:gd name="connsiteX40" fmla="*/ 0 w 5670614"/>
              <a:gd name="connsiteY40" fmla="*/ 1099853 h 2276381"/>
              <a:gd name="connsiteX41" fmla="*/ 0 w 5670614"/>
              <a:gd name="connsiteY41" fmla="*/ 2092644 h 2276381"/>
              <a:gd name="connsiteX42" fmla="*/ 141446 w 5670614"/>
              <a:gd name="connsiteY42" fmla="*/ 2128077 h 2276381"/>
              <a:gd name="connsiteX43" fmla="*/ 337376 w 5670614"/>
              <a:gd name="connsiteY43" fmla="*/ 2051496 h 2276381"/>
              <a:gd name="connsiteX44" fmla="*/ 575310 w 5670614"/>
              <a:gd name="connsiteY44" fmla="*/ 2181322 h 2276381"/>
              <a:gd name="connsiteX45" fmla="*/ 797909 w 5670614"/>
              <a:gd name="connsiteY45" fmla="*/ 2073594 h 2276381"/>
              <a:gd name="connsiteX46" fmla="*/ 1008983 w 5670614"/>
              <a:gd name="connsiteY46" fmla="*/ 2164748 h 2276381"/>
              <a:gd name="connsiteX47" fmla="*/ 1250537 w 5670614"/>
              <a:gd name="connsiteY47" fmla="*/ 2025492 h 2276381"/>
              <a:gd name="connsiteX48" fmla="*/ 1342930 w 5670614"/>
              <a:gd name="connsiteY48" fmla="*/ 2039875 h 2276381"/>
              <a:gd name="connsiteX49" fmla="*/ 1368933 w 5670614"/>
              <a:gd name="connsiteY49" fmla="*/ 2038637 h 2276381"/>
              <a:gd name="connsiteX50" fmla="*/ 1550956 w 5670614"/>
              <a:gd name="connsiteY50" fmla="*/ 2101407 h 2276381"/>
              <a:gd name="connsiteX51" fmla="*/ 1716977 w 5670614"/>
              <a:gd name="connsiteY51" fmla="*/ 2049972 h 2276381"/>
              <a:gd name="connsiteX52" fmla="*/ 1761363 w 5670614"/>
              <a:gd name="connsiteY52" fmla="*/ 2069403 h 2276381"/>
              <a:gd name="connsiteX53" fmla="*/ 2021300 w 5670614"/>
              <a:gd name="connsiteY53" fmla="*/ 2263141 h 2276381"/>
              <a:gd name="connsiteX54" fmla="*/ 2265236 w 5670614"/>
              <a:gd name="connsiteY54" fmla="*/ 2118266 h 2276381"/>
              <a:gd name="connsiteX55" fmla="*/ 2318957 w 5670614"/>
              <a:gd name="connsiteY55" fmla="*/ 2122933 h 2276381"/>
              <a:gd name="connsiteX56" fmla="*/ 2410873 w 5670614"/>
              <a:gd name="connsiteY56" fmla="*/ 2108170 h 2276381"/>
              <a:gd name="connsiteX57" fmla="*/ 2662809 w 5670614"/>
              <a:gd name="connsiteY57" fmla="*/ 2269332 h 2276381"/>
              <a:gd name="connsiteX58" fmla="*/ 2814733 w 5670614"/>
              <a:gd name="connsiteY58" fmla="*/ 2227041 h 2276381"/>
              <a:gd name="connsiteX59" fmla="*/ 2979039 w 5670614"/>
              <a:gd name="connsiteY59" fmla="*/ 2276381 h 2276381"/>
              <a:gd name="connsiteX60" fmla="*/ 3229547 w 5670614"/>
              <a:gd name="connsiteY60" fmla="*/ 2115313 h 2276381"/>
              <a:gd name="connsiteX61" fmla="*/ 3385280 w 5670614"/>
              <a:gd name="connsiteY61" fmla="*/ 2159223 h 2276381"/>
              <a:gd name="connsiteX62" fmla="*/ 3527679 w 5670614"/>
              <a:gd name="connsiteY62" fmla="*/ 2122552 h 2276381"/>
              <a:gd name="connsiteX63" fmla="*/ 3765042 w 5670614"/>
              <a:gd name="connsiteY63" fmla="*/ 2251330 h 2276381"/>
              <a:gd name="connsiteX64" fmla="*/ 3980784 w 5670614"/>
              <a:gd name="connsiteY64" fmla="*/ 2153128 h 2276381"/>
              <a:gd name="connsiteX65" fmla="*/ 4135279 w 5670614"/>
              <a:gd name="connsiteY65" fmla="*/ 2196181 h 2276381"/>
              <a:gd name="connsiteX66" fmla="*/ 4334256 w 5670614"/>
              <a:gd name="connsiteY66" fmla="*/ 2116742 h 2276381"/>
              <a:gd name="connsiteX67" fmla="*/ 4360926 w 5670614"/>
              <a:gd name="connsiteY67" fmla="*/ 2118171 h 2276381"/>
              <a:gd name="connsiteX68" fmla="*/ 4497896 w 5670614"/>
              <a:gd name="connsiteY68" fmla="*/ 2077785 h 2276381"/>
              <a:gd name="connsiteX69" fmla="*/ 4722781 w 5670614"/>
              <a:gd name="connsiteY69" fmla="*/ 2249140 h 2276381"/>
              <a:gd name="connsiteX70" fmla="*/ 4915472 w 5670614"/>
              <a:gd name="connsiteY70" fmla="*/ 2155128 h 2276381"/>
              <a:gd name="connsiteX71" fmla="*/ 5038725 w 5670614"/>
              <a:gd name="connsiteY71" fmla="*/ 2186370 h 2276381"/>
              <a:gd name="connsiteX72" fmla="*/ 5120735 w 5670614"/>
              <a:gd name="connsiteY72" fmla="*/ 2172844 h 2276381"/>
              <a:gd name="connsiteX73" fmla="*/ 5264753 w 5670614"/>
              <a:gd name="connsiteY73" fmla="*/ 2216850 h 2276381"/>
              <a:gd name="connsiteX74" fmla="*/ 5404866 w 5670614"/>
              <a:gd name="connsiteY74" fmla="*/ 2174464 h 2276381"/>
              <a:gd name="connsiteX75" fmla="*/ 5445347 w 5670614"/>
              <a:gd name="connsiteY75" fmla="*/ 2177607 h 2276381"/>
              <a:gd name="connsiteX76" fmla="*/ 5670614 w 5670614"/>
              <a:gd name="connsiteY76" fmla="*/ 1983297 h 2276381"/>
              <a:gd name="connsiteX77" fmla="*/ 5484686 w 5670614"/>
              <a:gd name="connsiteY77" fmla="*/ 1792987 h 227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670614" h="2276381">
                <a:moveTo>
                  <a:pt x="5484686" y="1792987"/>
                </a:moveTo>
                <a:cubicBezTo>
                  <a:pt x="5462397" y="1741266"/>
                  <a:pt x="5415344" y="1699928"/>
                  <a:pt x="5355717" y="1679830"/>
                </a:cubicBezTo>
                <a:cubicBezTo>
                  <a:pt x="5322380" y="1608297"/>
                  <a:pt x="5240846" y="1557815"/>
                  <a:pt x="5145501" y="1558005"/>
                </a:cubicBezTo>
                <a:cubicBezTo>
                  <a:pt x="5084826" y="1558101"/>
                  <a:pt x="5029962" y="1578865"/>
                  <a:pt x="4989576" y="1612298"/>
                </a:cubicBezTo>
                <a:cubicBezTo>
                  <a:pt x="4962525" y="1602582"/>
                  <a:pt x="4932807" y="1597248"/>
                  <a:pt x="4901660" y="1597344"/>
                </a:cubicBezTo>
                <a:cubicBezTo>
                  <a:pt x="4872228" y="1597439"/>
                  <a:pt x="4844225" y="1602487"/>
                  <a:pt x="4818507" y="1611250"/>
                </a:cubicBezTo>
                <a:cubicBezTo>
                  <a:pt x="4782979" y="1543909"/>
                  <a:pt x="4703921" y="1496950"/>
                  <a:pt x="4612196" y="1497236"/>
                </a:cubicBezTo>
                <a:cubicBezTo>
                  <a:pt x="4586669" y="1497331"/>
                  <a:pt x="4562189" y="1501141"/>
                  <a:pt x="4539329" y="1507904"/>
                </a:cubicBezTo>
                <a:cubicBezTo>
                  <a:pt x="4498848" y="1455040"/>
                  <a:pt x="4429125" y="1420179"/>
                  <a:pt x="4349877" y="1420274"/>
                </a:cubicBezTo>
                <a:cubicBezTo>
                  <a:pt x="4273963" y="1420464"/>
                  <a:pt x="4207002" y="1452850"/>
                  <a:pt x="4166235" y="1502284"/>
                </a:cubicBezTo>
                <a:cubicBezTo>
                  <a:pt x="4128421" y="1446468"/>
                  <a:pt x="4059079" y="1408463"/>
                  <a:pt x="3979164" y="1405986"/>
                </a:cubicBezTo>
                <a:cubicBezTo>
                  <a:pt x="3985070" y="1388651"/>
                  <a:pt x="3988308" y="1370268"/>
                  <a:pt x="3988308" y="1351313"/>
                </a:cubicBezTo>
                <a:cubicBezTo>
                  <a:pt x="3987927" y="1244252"/>
                  <a:pt x="3886581" y="1157765"/>
                  <a:pt x="3761804" y="1158051"/>
                </a:cubicBezTo>
                <a:cubicBezTo>
                  <a:pt x="3761518" y="1158051"/>
                  <a:pt x="3761232" y="1158051"/>
                  <a:pt x="3760851" y="1158051"/>
                </a:cubicBezTo>
                <a:cubicBezTo>
                  <a:pt x="3751802" y="1063277"/>
                  <a:pt x="3663505" y="988029"/>
                  <a:pt x="3552920" y="980981"/>
                </a:cubicBezTo>
                <a:cubicBezTo>
                  <a:pt x="3548253" y="877158"/>
                  <a:pt x="3448907" y="794386"/>
                  <a:pt x="3326892" y="794672"/>
                </a:cubicBezTo>
                <a:cubicBezTo>
                  <a:pt x="3293936" y="794767"/>
                  <a:pt x="3262694" y="801054"/>
                  <a:pt x="3234500" y="812007"/>
                </a:cubicBezTo>
                <a:cubicBezTo>
                  <a:pt x="3222022" y="740951"/>
                  <a:pt x="3150680" y="686563"/>
                  <a:pt x="3064478" y="686754"/>
                </a:cubicBezTo>
                <a:cubicBezTo>
                  <a:pt x="3054953" y="686754"/>
                  <a:pt x="3045714" y="687611"/>
                  <a:pt x="3036570" y="688944"/>
                </a:cubicBezTo>
                <a:cubicBezTo>
                  <a:pt x="3028855" y="582264"/>
                  <a:pt x="2934748" y="495968"/>
                  <a:pt x="2813399" y="480823"/>
                </a:cubicBezTo>
                <a:cubicBezTo>
                  <a:pt x="2782538" y="452248"/>
                  <a:pt x="2743391" y="430531"/>
                  <a:pt x="2698909" y="418720"/>
                </a:cubicBezTo>
                <a:cubicBezTo>
                  <a:pt x="2700719" y="407766"/>
                  <a:pt x="2702052" y="396717"/>
                  <a:pt x="2701957" y="385287"/>
                </a:cubicBezTo>
                <a:cubicBezTo>
                  <a:pt x="2701576" y="261081"/>
                  <a:pt x="2583942" y="160783"/>
                  <a:pt x="2439257" y="161069"/>
                </a:cubicBezTo>
                <a:cubicBezTo>
                  <a:pt x="2399252" y="161164"/>
                  <a:pt x="2361533" y="169165"/>
                  <a:pt x="2327624" y="182976"/>
                </a:cubicBezTo>
                <a:cubicBezTo>
                  <a:pt x="2282000" y="150210"/>
                  <a:pt x="2223230" y="130494"/>
                  <a:pt x="2159032" y="130684"/>
                </a:cubicBezTo>
                <a:cubicBezTo>
                  <a:pt x="2079022" y="130875"/>
                  <a:pt x="2007584" y="161926"/>
                  <a:pt x="1959674" y="210504"/>
                </a:cubicBezTo>
                <a:cubicBezTo>
                  <a:pt x="1951006" y="92775"/>
                  <a:pt x="1837087" y="-380"/>
                  <a:pt x="1697736" y="1"/>
                </a:cubicBezTo>
                <a:cubicBezTo>
                  <a:pt x="1614583" y="192"/>
                  <a:pt x="1540669" y="33720"/>
                  <a:pt x="1492853" y="85726"/>
                </a:cubicBezTo>
                <a:cubicBezTo>
                  <a:pt x="1461516" y="66390"/>
                  <a:pt x="1423226" y="54960"/>
                  <a:pt x="1381697" y="55056"/>
                </a:cubicBezTo>
                <a:cubicBezTo>
                  <a:pt x="1285970" y="55246"/>
                  <a:pt x="1207294" y="116301"/>
                  <a:pt x="1194530" y="195359"/>
                </a:cubicBezTo>
                <a:cubicBezTo>
                  <a:pt x="1092994" y="198788"/>
                  <a:pt x="1011936" y="270416"/>
                  <a:pt x="1012222" y="358332"/>
                </a:cubicBezTo>
                <a:cubicBezTo>
                  <a:pt x="1012317" y="397575"/>
                  <a:pt x="1028700" y="433579"/>
                  <a:pt x="1055751" y="461678"/>
                </a:cubicBezTo>
                <a:cubicBezTo>
                  <a:pt x="1028605" y="496349"/>
                  <a:pt x="1012793" y="538164"/>
                  <a:pt x="1012889" y="583122"/>
                </a:cubicBezTo>
                <a:cubicBezTo>
                  <a:pt x="1012984" y="606267"/>
                  <a:pt x="1017365" y="628556"/>
                  <a:pt x="1025271" y="649511"/>
                </a:cubicBezTo>
                <a:cubicBezTo>
                  <a:pt x="1000601" y="659322"/>
                  <a:pt x="978218" y="672371"/>
                  <a:pt x="958596" y="688087"/>
                </a:cubicBezTo>
                <a:cubicBezTo>
                  <a:pt x="914591" y="656655"/>
                  <a:pt x="858012" y="637795"/>
                  <a:pt x="796290" y="637986"/>
                </a:cubicBezTo>
                <a:cubicBezTo>
                  <a:pt x="656558" y="638367"/>
                  <a:pt x="543592" y="735712"/>
                  <a:pt x="543973" y="855632"/>
                </a:cubicBezTo>
                <a:cubicBezTo>
                  <a:pt x="544068" y="878301"/>
                  <a:pt x="548164" y="900209"/>
                  <a:pt x="555784" y="920688"/>
                </a:cubicBezTo>
                <a:cubicBezTo>
                  <a:pt x="481584" y="941738"/>
                  <a:pt x="422910" y="991363"/>
                  <a:pt x="396907" y="1054323"/>
                </a:cubicBezTo>
                <a:cubicBezTo>
                  <a:pt x="348425" y="1027082"/>
                  <a:pt x="290513" y="1011271"/>
                  <a:pt x="228219" y="1011366"/>
                </a:cubicBezTo>
                <a:cubicBezTo>
                  <a:pt x="137351" y="1011556"/>
                  <a:pt x="56007" y="1045846"/>
                  <a:pt x="0" y="1099853"/>
                </a:cubicBezTo>
                <a:lnTo>
                  <a:pt x="0" y="2092644"/>
                </a:lnTo>
                <a:cubicBezTo>
                  <a:pt x="40862" y="2115028"/>
                  <a:pt x="89345" y="2128172"/>
                  <a:pt x="141446" y="2128077"/>
                </a:cubicBezTo>
                <a:cubicBezTo>
                  <a:pt x="219647" y="2127886"/>
                  <a:pt x="289465" y="2098168"/>
                  <a:pt x="337376" y="2051496"/>
                </a:cubicBezTo>
                <a:cubicBezTo>
                  <a:pt x="379286" y="2128363"/>
                  <a:pt x="469964" y="2181607"/>
                  <a:pt x="575310" y="2181322"/>
                </a:cubicBezTo>
                <a:cubicBezTo>
                  <a:pt x="669703" y="2181131"/>
                  <a:pt x="751999" y="2137983"/>
                  <a:pt x="797909" y="2073594"/>
                </a:cubicBezTo>
                <a:cubicBezTo>
                  <a:pt x="845820" y="2128934"/>
                  <a:pt x="922401" y="2164939"/>
                  <a:pt x="1008983" y="2164748"/>
                </a:cubicBezTo>
                <a:cubicBezTo>
                  <a:pt x="1118140" y="2164462"/>
                  <a:pt x="1211390" y="2107027"/>
                  <a:pt x="1250537" y="2025492"/>
                </a:cubicBezTo>
                <a:cubicBezTo>
                  <a:pt x="1279303" y="2034732"/>
                  <a:pt x="1310354" y="2039971"/>
                  <a:pt x="1342930" y="2039875"/>
                </a:cubicBezTo>
                <a:cubicBezTo>
                  <a:pt x="1351693" y="2039875"/>
                  <a:pt x="1360361" y="2039399"/>
                  <a:pt x="1368933" y="2038637"/>
                </a:cubicBezTo>
                <a:cubicBezTo>
                  <a:pt x="1416177" y="2077594"/>
                  <a:pt x="1480280" y="2101502"/>
                  <a:pt x="1550956" y="2101407"/>
                </a:cubicBezTo>
                <a:cubicBezTo>
                  <a:pt x="1614011" y="2101216"/>
                  <a:pt x="1671923" y="2081976"/>
                  <a:pt x="1716977" y="2049972"/>
                </a:cubicBezTo>
                <a:cubicBezTo>
                  <a:pt x="1730883" y="2057592"/>
                  <a:pt x="1745742" y="2064069"/>
                  <a:pt x="1761363" y="2069403"/>
                </a:cubicBezTo>
                <a:cubicBezTo>
                  <a:pt x="1779080" y="2179036"/>
                  <a:pt x="1888712" y="2263427"/>
                  <a:pt x="2021300" y="2263141"/>
                </a:cubicBezTo>
                <a:cubicBezTo>
                  <a:pt x="2132933" y="2262856"/>
                  <a:pt x="2227802" y="2202657"/>
                  <a:pt x="2265236" y="2118266"/>
                </a:cubicBezTo>
                <a:cubicBezTo>
                  <a:pt x="2282571" y="2121314"/>
                  <a:pt x="2300573" y="2122933"/>
                  <a:pt x="2318957" y="2122933"/>
                </a:cubicBezTo>
                <a:cubicBezTo>
                  <a:pt x="2351342" y="2122838"/>
                  <a:pt x="2382203" y="2117504"/>
                  <a:pt x="2410873" y="2108170"/>
                </a:cubicBezTo>
                <a:cubicBezTo>
                  <a:pt x="2442972" y="2201515"/>
                  <a:pt x="2543651" y="2269618"/>
                  <a:pt x="2662809" y="2269332"/>
                </a:cubicBezTo>
                <a:cubicBezTo>
                  <a:pt x="2719578" y="2269237"/>
                  <a:pt x="2771966" y="2253426"/>
                  <a:pt x="2814733" y="2227041"/>
                </a:cubicBezTo>
                <a:cubicBezTo>
                  <a:pt x="2859786" y="2257998"/>
                  <a:pt x="2916936" y="2276476"/>
                  <a:pt x="2979039" y="2276381"/>
                </a:cubicBezTo>
                <a:cubicBezTo>
                  <a:pt x="3097721" y="2276095"/>
                  <a:pt x="3197638" y="2208182"/>
                  <a:pt x="3229547" y="2115313"/>
                </a:cubicBezTo>
                <a:cubicBezTo>
                  <a:pt x="3273171" y="2142936"/>
                  <a:pt x="3326892" y="2159319"/>
                  <a:pt x="3385280" y="2159223"/>
                </a:cubicBezTo>
                <a:cubicBezTo>
                  <a:pt x="3437859" y="2159128"/>
                  <a:pt x="3486722" y="2145507"/>
                  <a:pt x="3527679" y="2122552"/>
                </a:cubicBezTo>
                <a:cubicBezTo>
                  <a:pt x="3569780" y="2198848"/>
                  <a:pt x="3660172" y="2251616"/>
                  <a:pt x="3765042" y="2251330"/>
                </a:cubicBezTo>
                <a:cubicBezTo>
                  <a:pt x="3854768" y="2251140"/>
                  <a:pt x="3933730" y="2212182"/>
                  <a:pt x="3980784" y="2153128"/>
                </a:cubicBezTo>
                <a:cubicBezTo>
                  <a:pt x="4024217" y="2180179"/>
                  <a:pt x="4077462" y="2196371"/>
                  <a:pt x="4135279" y="2196181"/>
                </a:cubicBezTo>
                <a:cubicBezTo>
                  <a:pt x="4215098" y="2195990"/>
                  <a:pt x="4286345" y="2165129"/>
                  <a:pt x="4334256" y="2116742"/>
                </a:cubicBezTo>
                <a:cubicBezTo>
                  <a:pt x="4343019" y="2117599"/>
                  <a:pt x="4351878" y="2118171"/>
                  <a:pt x="4360926" y="2118171"/>
                </a:cubicBezTo>
                <a:cubicBezTo>
                  <a:pt x="4412552" y="2118075"/>
                  <a:pt x="4459986" y="2102836"/>
                  <a:pt x="4497896" y="2077785"/>
                </a:cubicBezTo>
                <a:cubicBezTo>
                  <a:pt x="4510945" y="2174464"/>
                  <a:pt x="4606671" y="2249425"/>
                  <a:pt x="4722781" y="2249140"/>
                </a:cubicBezTo>
                <a:cubicBezTo>
                  <a:pt x="4804696" y="2248949"/>
                  <a:pt x="4876038" y="2211230"/>
                  <a:pt x="4915472" y="2155128"/>
                </a:cubicBezTo>
                <a:cubicBezTo>
                  <a:pt x="4951000" y="2174940"/>
                  <a:pt x="4993291" y="2186465"/>
                  <a:pt x="5038725" y="2186370"/>
                </a:cubicBezTo>
                <a:cubicBezTo>
                  <a:pt x="5067682" y="2186274"/>
                  <a:pt x="5095304" y="2181417"/>
                  <a:pt x="5120735" y="2172844"/>
                </a:cubicBezTo>
                <a:cubicBezTo>
                  <a:pt x="5159883" y="2200467"/>
                  <a:pt x="5210080" y="2217040"/>
                  <a:pt x="5264753" y="2216850"/>
                </a:cubicBezTo>
                <a:cubicBezTo>
                  <a:pt x="5317808" y="2216755"/>
                  <a:pt x="5366385" y="2200848"/>
                  <a:pt x="5404866" y="2174464"/>
                </a:cubicBezTo>
                <a:cubicBezTo>
                  <a:pt x="5418011" y="2176464"/>
                  <a:pt x="5431536" y="2177702"/>
                  <a:pt x="5445347" y="2177607"/>
                </a:cubicBezTo>
                <a:cubicBezTo>
                  <a:pt x="5570125" y="2177321"/>
                  <a:pt x="5670995" y="2090263"/>
                  <a:pt x="5670614" y="1983297"/>
                </a:cubicBezTo>
                <a:cubicBezTo>
                  <a:pt x="5670709" y="1887856"/>
                  <a:pt x="5590318" y="1809084"/>
                  <a:pt x="5484686" y="179298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25822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>
              <a:latin typeface="UTM Avo" panose="02040603050506020204" pitchFamily="18"/>
            </a:endParaRPr>
          </a:p>
        </p:txBody>
      </p:sp>
      <p:sp>
        <p:nvSpPr>
          <p:cNvPr id="22" name="Freeform: Shape 2">
            <a:extLst>
              <a:ext uri="{FF2B5EF4-FFF2-40B4-BE49-F238E27FC236}">
                <a16:creationId xmlns:a16="http://schemas.microsoft.com/office/drawing/2014/main" id="{503190DE-1568-F323-FB78-59F97803B2F1}"/>
              </a:ext>
            </a:extLst>
          </p:cNvPr>
          <p:cNvSpPr/>
          <p:nvPr/>
        </p:nvSpPr>
        <p:spPr>
          <a:xfrm>
            <a:off x="8226170" y="3567637"/>
            <a:ext cx="3965830" cy="2269523"/>
          </a:xfrm>
          <a:custGeom>
            <a:avLst/>
            <a:gdLst>
              <a:gd name="connsiteX0" fmla="*/ 3965830 w 3965830"/>
              <a:gd name="connsiteY0" fmla="*/ 483776 h 2269523"/>
              <a:gd name="connsiteX1" fmla="*/ 3947542 w 3965830"/>
              <a:gd name="connsiteY1" fmla="*/ 480823 h 2269523"/>
              <a:gd name="connsiteX2" fmla="*/ 3833052 w 3965830"/>
              <a:gd name="connsiteY2" fmla="*/ 418720 h 2269523"/>
              <a:gd name="connsiteX3" fmla="*/ 3836100 w 3965830"/>
              <a:gd name="connsiteY3" fmla="*/ 385287 h 2269523"/>
              <a:gd name="connsiteX4" fmla="*/ 3573400 w 3965830"/>
              <a:gd name="connsiteY4" fmla="*/ 161069 h 2269523"/>
              <a:gd name="connsiteX5" fmla="*/ 3461767 w 3965830"/>
              <a:gd name="connsiteY5" fmla="*/ 182976 h 2269523"/>
              <a:gd name="connsiteX6" fmla="*/ 3293175 w 3965830"/>
              <a:gd name="connsiteY6" fmla="*/ 130684 h 2269523"/>
              <a:gd name="connsiteX7" fmla="*/ 3093816 w 3965830"/>
              <a:gd name="connsiteY7" fmla="*/ 210504 h 2269523"/>
              <a:gd name="connsiteX8" fmla="*/ 2831974 w 3965830"/>
              <a:gd name="connsiteY8" fmla="*/ 1 h 2269523"/>
              <a:gd name="connsiteX9" fmla="*/ 2626996 w 3965830"/>
              <a:gd name="connsiteY9" fmla="*/ 85726 h 2269523"/>
              <a:gd name="connsiteX10" fmla="*/ 2515839 w 3965830"/>
              <a:gd name="connsiteY10" fmla="*/ 55056 h 2269523"/>
              <a:gd name="connsiteX11" fmla="*/ 2328673 w 3965830"/>
              <a:gd name="connsiteY11" fmla="*/ 195359 h 2269523"/>
              <a:gd name="connsiteX12" fmla="*/ 2146364 w 3965830"/>
              <a:gd name="connsiteY12" fmla="*/ 358332 h 2269523"/>
              <a:gd name="connsiteX13" fmla="*/ 2189894 w 3965830"/>
              <a:gd name="connsiteY13" fmla="*/ 461678 h 2269523"/>
              <a:gd name="connsiteX14" fmla="*/ 2147031 w 3965830"/>
              <a:gd name="connsiteY14" fmla="*/ 583122 h 2269523"/>
              <a:gd name="connsiteX15" fmla="*/ 2159414 w 3965830"/>
              <a:gd name="connsiteY15" fmla="*/ 649511 h 2269523"/>
              <a:gd name="connsiteX16" fmla="*/ 2092739 w 3965830"/>
              <a:gd name="connsiteY16" fmla="*/ 688087 h 2269523"/>
              <a:gd name="connsiteX17" fmla="*/ 1930337 w 3965830"/>
              <a:gd name="connsiteY17" fmla="*/ 637986 h 2269523"/>
              <a:gd name="connsiteX18" fmla="*/ 1678020 w 3965830"/>
              <a:gd name="connsiteY18" fmla="*/ 855632 h 2269523"/>
              <a:gd name="connsiteX19" fmla="*/ 1689831 w 3965830"/>
              <a:gd name="connsiteY19" fmla="*/ 920688 h 2269523"/>
              <a:gd name="connsiteX20" fmla="*/ 1530954 w 3965830"/>
              <a:gd name="connsiteY20" fmla="*/ 1054324 h 2269523"/>
              <a:gd name="connsiteX21" fmla="*/ 1362266 w 3965830"/>
              <a:gd name="connsiteY21" fmla="*/ 1011366 h 2269523"/>
              <a:gd name="connsiteX22" fmla="*/ 1067658 w 3965830"/>
              <a:gd name="connsiteY22" fmla="*/ 1203485 h 2269523"/>
              <a:gd name="connsiteX23" fmla="*/ 983362 w 3965830"/>
              <a:gd name="connsiteY23" fmla="*/ 1190626 h 2269523"/>
              <a:gd name="connsiteX24" fmla="*/ 742951 w 3965830"/>
              <a:gd name="connsiteY24" fmla="*/ 1369791 h 2269523"/>
              <a:gd name="connsiteX25" fmla="*/ 607791 w 3965830"/>
              <a:gd name="connsiteY25" fmla="*/ 1417702 h 2269523"/>
              <a:gd name="connsiteX26" fmla="*/ 441770 w 3965830"/>
              <a:gd name="connsiteY26" fmla="*/ 1346932 h 2269523"/>
              <a:gd name="connsiteX27" fmla="*/ 234697 w 3965830"/>
              <a:gd name="connsiteY27" fmla="*/ 1522668 h 2269523"/>
              <a:gd name="connsiteX28" fmla="*/ 153163 w 3965830"/>
              <a:gd name="connsiteY28" fmla="*/ 1502665 h 2269523"/>
              <a:gd name="connsiteX29" fmla="*/ 1 w 3965830"/>
              <a:gd name="connsiteY29" fmla="*/ 1634872 h 2269523"/>
              <a:gd name="connsiteX30" fmla="*/ 154020 w 3965830"/>
              <a:gd name="connsiteY30" fmla="*/ 1766317 h 2269523"/>
              <a:gd name="connsiteX31" fmla="*/ 191358 w 3965830"/>
              <a:gd name="connsiteY31" fmla="*/ 1762126 h 2269523"/>
              <a:gd name="connsiteX32" fmla="*/ 316802 w 3965830"/>
              <a:gd name="connsiteY32" fmla="*/ 1812418 h 2269523"/>
              <a:gd name="connsiteX33" fmla="*/ 409671 w 3965830"/>
              <a:gd name="connsiteY33" fmla="*/ 1787082 h 2269523"/>
              <a:gd name="connsiteX34" fmla="*/ 551879 w 3965830"/>
              <a:gd name="connsiteY34" fmla="*/ 1858329 h 2269523"/>
              <a:gd name="connsiteX35" fmla="*/ 595218 w 3965830"/>
              <a:gd name="connsiteY35" fmla="*/ 1853090 h 2269523"/>
              <a:gd name="connsiteX36" fmla="*/ 750952 w 3965830"/>
              <a:gd name="connsiteY36" fmla="*/ 1950912 h 2269523"/>
              <a:gd name="connsiteX37" fmla="*/ 802101 w 3965830"/>
              <a:gd name="connsiteY37" fmla="*/ 1943673 h 2269523"/>
              <a:gd name="connsiteX38" fmla="*/ 913734 w 3965830"/>
              <a:gd name="connsiteY38" fmla="*/ 1981582 h 2269523"/>
              <a:gd name="connsiteX39" fmla="*/ 1018223 w 3965830"/>
              <a:gd name="connsiteY39" fmla="*/ 1948531 h 2269523"/>
              <a:gd name="connsiteX40" fmla="*/ 1275589 w 3965830"/>
              <a:gd name="connsiteY40" fmla="*/ 2127982 h 2269523"/>
              <a:gd name="connsiteX41" fmla="*/ 1471518 w 3965830"/>
              <a:gd name="connsiteY41" fmla="*/ 2051400 h 2269523"/>
              <a:gd name="connsiteX42" fmla="*/ 1709453 w 3965830"/>
              <a:gd name="connsiteY42" fmla="*/ 2181226 h 2269523"/>
              <a:gd name="connsiteX43" fmla="*/ 1932052 w 3965830"/>
              <a:gd name="connsiteY43" fmla="*/ 2073594 h 2269523"/>
              <a:gd name="connsiteX44" fmla="*/ 2143126 w 3965830"/>
              <a:gd name="connsiteY44" fmla="*/ 2164748 h 2269523"/>
              <a:gd name="connsiteX45" fmla="*/ 2384680 w 3965830"/>
              <a:gd name="connsiteY45" fmla="*/ 2025492 h 2269523"/>
              <a:gd name="connsiteX46" fmla="*/ 2477072 w 3965830"/>
              <a:gd name="connsiteY46" fmla="*/ 2039875 h 2269523"/>
              <a:gd name="connsiteX47" fmla="*/ 2502981 w 3965830"/>
              <a:gd name="connsiteY47" fmla="*/ 2038732 h 2269523"/>
              <a:gd name="connsiteX48" fmla="*/ 2685003 w 3965830"/>
              <a:gd name="connsiteY48" fmla="*/ 2101502 h 2269523"/>
              <a:gd name="connsiteX49" fmla="*/ 2851024 w 3965830"/>
              <a:gd name="connsiteY49" fmla="*/ 2050067 h 2269523"/>
              <a:gd name="connsiteX50" fmla="*/ 2895411 w 3965830"/>
              <a:gd name="connsiteY50" fmla="*/ 2069498 h 2269523"/>
              <a:gd name="connsiteX51" fmla="*/ 3155348 w 3965830"/>
              <a:gd name="connsiteY51" fmla="*/ 2263236 h 2269523"/>
              <a:gd name="connsiteX52" fmla="*/ 3399283 w 3965830"/>
              <a:gd name="connsiteY52" fmla="*/ 2118361 h 2269523"/>
              <a:gd name="connsiteX53" fmla="*/ 3453004 w 3965830"/>
              <a:gd name="connsiteY53" fmla="*/ 2123028 h 2269523"/>
              <a:gd name="connsiteX54" fmla="*/ 3544920 w 3965830"/>
              <a:gd name="connsiteY54" fmla="*/ 2108265 h 2269523"/>
              <a:gd name="connsiteX55" fmla="*/ 3796856 w 3965830"/>
              <a:gd name="connsiteY55" fmla="*/ 2269523 h 2269523"/>
              <a:gd name="connsiteX56" fmla="*/ 3948780 w 3965830"/>
              <a:gd name="connsiteY56" fmla="*/ 2227232 h 2269523"/>
              <a:gd name="connsiteX57" fmla="*/ 3965544 w 3965830"/>
              <a:gd name="connsiteY57" fmla="*/ 2237805 h 2269523"/>
              <a:gd name="connsiteX58" fmla="*/ 3965544 w 3965830"/>
              <a:gd name="connsiteY58" fmla="*/ 483776 h 226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65830" h="2269523">
                <a:moveTo>
                  <a:pt x="3965830" y="483776"/>
                </a:moveTo>
                <a:cubicBezTo>
                  <a:pt x="3959829" y="482633"/>
                  <a:pt x="3953733" y="481585"/>
                  <a:pt x="3947542" y="480823"/>
                </a:cubicBezTo>
                <a:cubicBezTo>
                  <a:pt x="3916681" y="452248"/>
                  <a:pt x="3877533" y="430531"/>
                  <a:pt x="3833052" y="418720"/>
                </a:cubicBezTo>
                <a:cubicBezTo>
                  <a:pt x="3834956" y="407766"/>
                  <a:pt x="3836194" y="396622"/>
                  <a:pt x="3836100" y="385287"/>
                </a:cubicBezTo>
                <a:cubicBezTo>
                  <a:pt x="3835718" y="261081"/>
                  <a:pt x="3718085" y="160783"/>
                  <a:pt x="3573400" y="161069"/>
                </a:cubicBezTo>
                <a:cubicBezTo>
                  <a:pt x="3533395" y="161164"/>
                  <a:pt x="3495676" y="169165"/>
                  <a:pt x="3461767" y="182976"/>
                </a:cubicBezTo>
                <a:cubicBezTo>
                  <a:pt x="3416142" y="150210"/>
                  <a:pt x="3357373" y="130494"/>
                  <a:pt x="3293175" y="130684"/>
                </a:cubicBezTo>
                <a:cubicBezTo>
                  <a:pt x="3213164" y="130875"/>
                  <a:pt x="3141727" y="161926"/>
                  <a:pt x="3093816" y="210504"/>
                </a:cubicBezTo>
                <a:cubicBezTo>
                  <a:pt x="3085148" y="92775"/>
                  <a:pt x="2971229" y="-380"/>
                  <a:pt x="2831974" y="1"/>
                </a:cubicBezTo>
                <a:cubicBezTo>
                  <a:pt x="2748725" y="192"/>
                  <a:pt x="2674907" y="33720"/>
                  <a:pt x="2626996" y="85726"/>
                </a:cubicBezTo>
                <a:cubicBezTo>
                  <a:pt x="2595754" y="66390"/>
                  <a:pt x="2557368" y="54960"/>
                  <a:pt x="2515839" y="55056"/>
                </a:cubicBezTo>
                <a:cubicBezTo>
                  <a:pt x="2420113" y="55246"/>
                  <a:pt x="2341436" y="116301"/>
                  <a:pt x="2328673" y="195359"/>
                </a:cubicBezTo>
                <a:cubicBezTo>
                  <a:pt x="2227136" y="198788"/>
                  <a:pt x="2146078" y="270416"/>
                  <a:pt x="2146364" y="358332"/>
                </a:cubicBezTo>
                <a:cubicBezTo>
                  <a:pt x="2146460" y="397575"/>
                  <a:pt x="2162843" y="433579"/>
                  <a:pt x="2189894" y="461678"/>
                </a:cubicBezTo>
                <a:cubicBezTo>
                  <a:pt x="2162747" y="496349"/>
                  <a:pt x="2146936" y="538164"/>
                  <a:pt x="2147031" y="583122"/>
                </a:cubicBezTo>
                <a:cubicBezTo>
                  <a:pt x="2147127" y="606267"/>
                  <a:pt x="2151508" y="628556"/>
                  <a:pt x="2159414" y="649511"/>
                </a:cubicBezTo>
                <a:cubicBezTo>
                  <a:pt x="2134744" y="659322"/>
                  <a:pt x="2112265" y="672371"/>
                  <a:pt x="2092739" y="688087"/>
                </a:cubicBezTo>
                <a:cubicBezTo>
                  <a:pt x="2048733" y="656655"/>
                  <a:pt x="1992155" y="637795"/>
                  <a:pt x="1930337" y="637986"/>
                </a:cubicBezTo>
                <a:cubicBezTo>
                  <a:pt x="1790606" y="638367"/>
                  <a:pt x="1677639" y="735807"/>
                  <a:pt x="1678020" y="855632"/>
                </a:cubicBezTo>
                <a:cubicBezTo>
                  <a:pt x="1678116" y="878301"/>
                  <a:pt x="1682306" y="900209"/>
                  <a:pt x="1689831" y="920688"/>
                </a:cubicBezTo>
                <a:cubicBezTo>
                  <a:pt x="1615631" y="941738"/>
                  <a:pt x="1556957" y="991363"/>
                  <a:pt x="1530954" y="1054324"/>
                </a:cubicBezTo>
                <a:cubicBezTo>
                  <a:pt x="1482472" y="1027082"/>
                  <a:pt x="1424560" y="1011175"/>
                  <a:pt x="1362266" y="1011366"/>
                </a:cubicBezTo>
                <a:cubicBezTo>
                  <a:pt x="1221773" y="1011747"/>
                  <a:pt x="1103853" y="1092900"/>
                  <a:pt x="1067658" y="1203485"/>
                </a:cubicBezTo>
                <a:cubicBezTo>
                  <a:pt x="1041369" y="1195198"/>
                  <a:pt x="1012985" y="1190531"/>
                  <a:pt x="983362" y="1190626"/>
                </a:cubicBezTo>
                <a:cubicBezTo>
                  <a:pt x="860870" y="1190912"/>
                  <a:pt x="760001" y="1268731"/>
                  <a:pt x="742951" y="1369791"/>
                </a:cubicBezTo>
                <a:cubicBezTo>
                  <a:pt x="690658" y="1371220"/>
                  <a:pt x="643415" y="1389127"/>
                  <a:pt x="607791" y="1417702"/>
                </a:cubicBezTo>
                <a:cubicBezTo>
                  <a:pt x="569691" y="1374649"/>
                  <a:pt x="509588" y="1346741"/>
                  <a:pt x="441770" y="1346932"/>
                </a:cubicBezTo>
                <a:cubicBezTo>
                  <a:pt x="328137" y="1347217"/>
                  <a:pt x="236316" y="1425608"/>
                  <a:pt x="234697" y="1522668"/>
                </a:cubicBezTo>
                <a:cubicBezTo>
                  <a:pt x="210980" y="1509999"/>
                  <a:pt x="183071" y="1502570"/>
                  <a:pt x="153163" y="1502665"/>
                </a:cubicBezTo>
                <a:cubicBezTo>
                  <a:pt x="68295" y="1502856"/>
                  <a:pt x="-285" y="1562006"/>
                  <a:pt x="1" y="1634872"/>
                </a:cubicBezTo>
                <a:cubicBezTo>
                  <a:pt x="287" y="1707643"/>
                  <a:pt x="69248" y="1766508"/>
                  <a:pt x="154020" y="1766317"/>
                </a:cubicBezTo>
                <a:cubicBezTo>
                  <a:pt x="166879" y="1766317"/>
                  <a:pt x="179357" y="1764698"/>
                  <a:pt x="191358" y="1762126"/>
                </a:cubicBezTo>
                <a:cubicBezTo>
                  <a:pt x="221266" y="1792987"/>
                  <a:pt x="266415" y="1812514"/>
                  <a:pt x="316802" y="1812418"/>
                </a:cubicBezTo>
                <a:cubicBezTo>
                  <a:pt x="351378" y="1812323"/>
                  <a:pt x="383382" y="1802893"/>
                  <a:pt x="409671" y="1787082"/>
                </a:cubicBezTo>
                <a:cubicBezTo>
                  <a:pt x="437579" y="1829754"/>
                  <a:pt x="490824" y="1858519"/>
                  <a:pt x="551879" y="1858329"/>
                </a:cubicBezTo>
                <a:cubicBezTo>
                  <a:pt x="566929" y="1858329"/>
                  <a:pt x="581407" y="1856424"/>
                  <a:pt x="595218" y="1853090"/>
                </a:cubicBezTo>
                <a:cubicBezTo>
                  <a:pt x="615887" y="1909859"/>
                  <a:pt x="677895" y="1951102"/>
                  <a:pt x="750952" y="1950912"/>
                </a:cubicBezTo>
                <a:cubicBezTo>
                  <a:pt x="768859" y="1950912"/>
                  <a:pt x="786004" y="1948245"/>
                  <a:pt x="802101" y="1943673"/>
                </a:cubicBezTo>
                <a:cubicBezTo>
                  <a:pt x="831343" y="1967199"/>
                  <a:pt x="870491" y="1981677"/>
                  <a:pt x="913734" y="1981582"/>
                </a:cubicBezTo>
                <a:cubicBezTo>
                  <a:pt x="953549" y="1981487"/>
                  <a:pt x="990029" y="1969009"/>
                  <a:pt x="1018223" y="1948531"/>
                </a:cubicBezTo>
                <a:cubicBezTo>
                  <a:pt x="1042798" y="2051210"/>
                  <a:pt x="1148716" y="2128267"/>
                  <a:pt x="1275589" y="2127982"/>
                </a:cubicBezTo>
                <a:cubicBezTo>
                  <a:pt x="1353789" y="2127791"/>
                  <a:pt x="1423607" y="2098073"/>
                  <a:pt x="1471518" y="2051400"/>
                </a:cubicBezTo>
                <a:cubicBezTo>
                  <a:pt x="1513428" y="2128172"/>
                  <a:pt x="1604106" y="2181512"/>
                  <a:pt x="1709453" y="2181226"/>
                </a:cubicBezTo>
                <a:cubicBezTo>
                  <a:pt x="1803845" y="2181036"/>
                  <a:pt x="1886141" y="2137888"/>
                  <a:pt x="1932052" y="2073594"/>
                </a:cubicBezTo>
                <a:cubicBezTo>
                  <a:pt x="1979962" y="2128934"/>
                  <a:pt x="2056544" y="2164939"/>
                  <a:pt x="2143126" y="2164748"/>
                </a:cubicBezTo>
                <a:cubicBezTo>
                  <a:pt x="2252282" y="2164462"/>
                  <a:pt x="2345532" y="2107026"/>
                  <a:pt x="2384680" y="2025492"/>
                </a:cubicBezTo>
                <a:cubicBezTo>
                  <a:pt x="2413445" y="2034732"/>
                  <a:pt x="2444497" y="2039971"/>
                  <a:pt x="2477072" y="2039875"/>
                </a:cubicBezTo>
                <a:cubicBezTo>
                  <a:pt x="2485836" y="2039875"/>
                  <a:pt x="2494503" y="2039399"/>
                  <a:pt x="2502981" y="2038732"/>
                </a:cubicBezTo>
                <a:cubicBezTo>
                  <a:pt x="2550225" y="2077690"/>
                  <a:pt x="2614328" y="2101692"/>
                  <a:pt x="2685003" y="2101502"/>
                </a:cubicBezTo>
                <a:cubicBezTo>
                  <a:pt x="2748059" y="2101311"/>
                  <a:pt x="2805875" y="2082071"/>
                  <a:pt x="2851024" y="2050067"/>
                </a:cubicBezTo>
                <a:cubicBezTo>
                  <a:pt x="2864931" y="2057687"/>
                  <a:pt x="2879789" y="2064164"/>
                  <a:pt x="2895411" y="2069498"/>
                </a:cubicBezTo>
                <a:cubicBezTo>
                  <a:pt x="2913127" y="2179131"/>
                  <a:pt x="3022760" y="2263522"/>
                  <a:pt x="3155348" y="2263236"/>
                </a:cubicBezTo>
                <a:cubicBezTo>
                  <a:pt x="3266981" y="2262951"/>
                  <a:pt x="3361754" y="2202753"/>
                  <a:pt x="3399283" y="2118361"/>
                </a:cubicBezTo>
                <a:cubicBezTo>
                  <a:pt x="3416618" y="2121409"/>
                  <a:pt x="3434621" y="2123028"/>
                  <a:pt x="3453004" y="2123028"/>
                </a:cubicBezTo>
                <a:cubicBezTo>
                  <a:pt x="3485484" y="2122933"/>
                  <a:pt x="3516345" y="2117599"/>
                  <a:pt x="3544920" y="2108265"/>
                </a:cubicBezTo>
                <a:cubicBezTo>
                  <a:pt x="3577020" y="2201610"/>
                  <a:pt x="3677699" y="2269714"/>
                  <a:pt x="3796856" y="2269523"/>
                </a:cubicBezTo>
                <a:cubicBezTo>
                  <a:pt x="3853625" y="2269428"/>
                  <a:pt x="3906013" y="2253616"/>
                  <a:pt x="3948780" y="2227232"/>
                </a:cubicBezTo>
                <a:cubicBezTo>
                  <a:pt x="3954209" y="2230947"/>
                  <a:pt x="3959829" y="2234471"/>
                  <a:pt x="3965544" y="2237805"/>
                </a:cubicBezTo>
                <a:lnTo>
                  <a:pt x="3965544" y="483776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656845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>
              <a:latin typeface="UTM Avo" panose="02040603050506020204" pitchFamily="18"/>
            </a:endParaRPr>
          </a:p>
        </p:txBody>
      </p:sp>
      <p:sp>
        <p:nvSpPr>
          <p:cNvPr id="26" name="Rectangle: Diagonal Corners Snipped 21">
            <a:extLst>
              <a:ext uri="{FF2B5EF4-FFF2-40B4-BE49-F238E27FC236}">
                <a16:creationId xmlns:a16="http://schemas.microsoft.com/office/drawing/2014/main" id="{E0335668-39EE-87DE-9C14-9352E8FD0D7D}"/>
              </a:ext>
            </a:extLst>
          </p:cNvPr>
          <p:cNvSpPr/>
          <p:nvPr/>
        </p:nvSpPr>
        <p:spPr>
          <a:xfrm>
            <a:off x="1941386" y="646046"/>
            <a:ext cx="8267699" cy="1435688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4. Theo em, vì sao Tét-su-ô chủ động đến rủ A-i-a cùng chơi?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E51A8E-DA8F-F4EE-33C5-F42AF5576FB6}"/>
              </a:ext>
            </a:extLst>
          </p:cNvPr>
          <p:cNvGrpSpPr/>
          <p:nvPr/>
        </p:nvGrpSpPr>
        <p:grpSpPr>
          <a:xfrm>
            <a:off x="1040107" y="4850295"/>
            <a:ext cx="10111785" cy="918222"/>
            <a:chOff x="689113" y="2497522"/>
            <a:chExt cx="7354957" cy="91822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9" name="Rectangle: Diagonal Corners Snipped 24">
              <a:extLst>
                <a:ext uri="{FF2B5EF4-FFF2-40B4-BE49-F238E27FC236}">
                  <a16:creationId xmlns:a16="http://schemas.microsoft.com/office/drawing/2014/main" id="{003767E9-EA6B-955E-31B0-93BA3CBCFF6C}"/>
                </a:ext>
              </a:extLst>
            </p:cNvPr>
            <p:cNvSpPr/>
            <p:nvPr/>
          </p:nvSpPr>
          <p:spPr>
            <a:xfrm>
              <a:off x="689113" y="2497522"/>
              <a:ext cx="7354957" cy="918222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bg1"/>
                </a:solidFill>
                <a:latin typeface="UTM Avo" panose="02040603050506020204" pitchFamily="18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0EBF85-4C69-2A4B-C3A8-CBFA8502B4B2}"/>
                </a:ext>
              </a:extLst>
            </p:cNvPr>
            <p:cNvSpPr txBox="1"/>
            <p:nvPr/>
          </p:nvSpPr>
          <p:spPr>
            <a:xfrm>
              <a:off x="914400" y="2704925"/>
              <a:ext cx="711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c. Vì Tét-su-ô đã hiểu và quý mến người bạn mới hơn.</a:t>
              </a:r>
              <a:endParaRPr lang="en-US" sz="28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873726-5D7E-C335-3F23-447EBBA482D5}"/>
              </a:ext>
            </a:extLst>
          </p:cNvPr>
          <p:cNvGrpSpPr/>
          <p:nvPr/>
        </p:nvGrpSpPr>
        <p:grpSpPr>
          <a:xfrm>
            <a:off x="1040107" y="2629723"/>
            <a:ext cx="10111785" cy="918222"/>
            <a:chOff x="689113" y="3567637"/>
            <a:chExt cx="7354957" cy="91822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2" name="Rectangle: Diagonal Corners Snipped 27">
              <a:extLst>
                <a:ext uri="{FF2B5EF4-FFF2-40B4-BE49-F238E27FC236}">
                  <a16:creationId xmlns:a16="http://schemas.microsoft.com/office/drawing/2014/main" id="{CE0E9E1D-F445-A74B-3BF4-9F5A22B452B7}"/>
                </a:ext>
              </a:extLst>
            </p:cNvPr>
            <p:cNvSpPr/>
            <p:nvPr/>
          </p:nvSpPr>
          <p:spPr>
            <a:xfrm>
              <a:off x="689113" y="3567637"/>
              <a:ext cx="7354957" cy="918222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bg1"/>
                </a:solidFill>
                <a:latin typeface="UTM Avo" panose="02040603050506020204" pitchFamily="18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5213E0C-4813-6FC7-4F4C-36F1A9DB6C03}"/>
                </a:ext>
              </a:extLst>
            </p:cNvPr>
            <p:cNvSpPr txBox="1"/>
            <p:nvPr/>
          </p:nvSpPr>
          <p:spPr>
            <a:xfrm>
              <a:off x="914399" y="3684108"/>
              <a:ext cx="6782773" cy="64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7"/>
                </a:spcBef>
                <a:spcAft>
                  <a:spcPts val="67"/>
                </a:spcAft>
              </a:pPr>
              <a:r>
                <a:rPr lang="vi-VN" sz="28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a. Vì thầy giáo yêu cầu bạn ấy làm thế.</a:t>
              </a:r>
              <a:endParaRPr lang="en-US" sz="28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B3C163-48DD-228B-6CA5-BF50B4AE622B}"/>
              </a:ext>
            </a:extLst>
          </p:cNvPr>
          <p:cNvGrpSpPr/>
          <p:nvPr/>
        </p:nvGrpSpPr>
        <p:grpSpPr>
          <a:xfrm>
            <a:off x="1019342" y="3762150"/>
            <a:ext cx="10111785" cy="918222"/>
            <a:chOff x="689113" y="4637752"/>
            <a:chExt cx="7354957" cy="91822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5" name="Rectangle: Diagonal Corners Snipped 30">
              <a:extLst>
                <a:ext uri="{FF2B5EF4-FFF2-40B4-BE49-F238E27FC236}">
                  <a16:creationId xmlns:a16="http://schemas.microsoft.com/office/drawing/2014/main" id="{4CF38EF7-87B0-93A4-58DD-35A890164E5C}"/>
                </a:ext>
              </a:extLst>
            </p:cNvPr>
            <p:cNvSpPr/>
            <p:nvPr/>
          </p:nvSpPr>
          <p:spPr>
            <a:xfrm>
              <a:off x="689113" y="4637752"/>
              <a:ext cx="7354957" cy="918222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bg1"/>
                </a:solidFill>
                <a:latin typeface="UTM Avo" panose="02040603050506020204" pitchFamily="18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FA11F3B-DCD4-5289-6DED-38B1E5B9E600}"/>
                </a:ext>
              </a:extLst>
            </p:cNvPr>
            <p:cNvSpPr txBox="1"/>
            <p:nvPr/>
          </p:nvSpPr>
          <p:spPr>
            <a:xfrm>
              <a:off x="914399" y="4754223"/>
              <a:ext cx="7129670" cy="64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7"/>
                </a:spcBef>
                <a:spcAft>
                  <a:spcPts val="67"/>
                </a:spcAft>
              </a:pPr>
              <a:r>
                <a:rPr lang="vi-VN" sz="28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b. Vì A-i-a đã tập luyện và đã chạy nhanh hơn.</a:t>
              </a:r>
              <a:endParaRPr lang="en-US" sz="28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39" descr="Logo, company name&#10;&#10;Description automatically generated">
            <a:extLst>
              <a:ext uri="{FF2B5EF4-FFF2-40B4-BE49-F238E27FC236}">
                <a16:creationId xmlns:a16="http://schemas.microsoft.com/office/drawing/2014/main" id="{C7183776-6486-2735-183B-1BBA78F0A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"/>
            <a:ext cx="756014" cy="8436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58CE73-B734-4D87-AABC-086D41DFE3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8873" y="843677"/>
            <a:ext cx="1589852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2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-0.45417 0.1696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D03077E8-A754-3C56-EF9A-F8638B17464A}"/>
              </a:ext>
            </a:extLst>
          </p:cNvPr>
          <p:cNvGrpSpPr/>
          <p:nvPr/>
        </p:nvGrpSpPr>
        <p:grpSpPr>
          <a:xfrm>
            <a:off x="2451605" y="2763640"/>
            <a:ext cx="7288790" cy="2597980"/>
            <a:chOff x="0" y="0"/>
            <a:chExt cx="12618436" cy="600142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1A41918-EC1D-145E-3DB8-0F57A785736A}"/>
                </a:ext>
              </a:extLst>
            </p:cNvPr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240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BDD5454-BDC2-6EFE-EC58-4D67BFE75209}"/>
                </a:ext>
              </a:extLst>
            </p:cNvPr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240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F5A15E5-F36F-05E0-7412-5B3C98C254F5}"/>
              </a:ext>
            </a:extLst>
          </p:cNvPr>
          <p:cNvSpPr txBox="1"/>
          <p:nvPr/>
        </p:nvSpPr>
        <p:spPr>
          <a:xfrm>
            <a:off x="3320115" y="1727202"/>
            <a:ext cx="5550301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7"/>
              </a:spcBef>
              <a:spcAft>
                <a:spcPts val="67"/>
              </a:spcAft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Qua bài đọc em học được điều gì?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97BD2C8D-CCE3-087C-3B3E-679563846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0289584" y="4911574"/>
            <a:ext cx="1037390" cy="954399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65B6D272-8655-5C7C-EA9F-FE3C2E75FA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83462">
            <a:off x="9624071" y="5528393"/>
            <a:ext cx="697107" cy="637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6B130D-8641-D5DA-4821-1063FF3434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16" y="4474087"/>
            <a:ext cx="2810680" cy="24632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396B3B-9AC8-0D1A-39B6-E03CCE6D97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47787">
            <a:off x="9194589" y="2420668"/>
            <a:ext cx="812800" cy="812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B8181E-F22B-40F4-46EF-CBEB6B894B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214976">
            <a:off x="2067608" y="2443316"/>
            <a:ext cx="812800" cy="812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A12404-57DD-9638-44CD-5550F2D2B669}"/>
              </a:ext>
            </a:extLst>
          </p:cNvPr>
          <p:cNvSpPr txBox="1"/>
          <p:nvPr/>
        </p:nvSpPr>
        <p:spPr>
          <a:xfrm>
            <a:off x="2888298" y="2763640"/>
            <a:ext cx="6617506" cy="5678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5876F2-EB21-165B-9CD0-5A15D5E615D6}"/>
              </a:ext>
            </a:extLst>
          </p:cNvPr>
          <p:cNvSpPr txBox="1"/>
          <p:nvPr/>
        </p:nvSpPr>
        <p:spPr>
          <a:xfrm>
            <a:off x="3018271" y="3192577"/>
            <a:ext cx="6170526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Mỗi một người đều có điểm mạnh điểm yếu riêng, hãy cho họ cơ hội </a:t>
            </a: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hòa nhập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</a:rPr>
              <a:t>,</a:t>
            </a: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không nên kì thị, chê bai bạn.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7785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ếng việt (1)">
            <a:extLst>
              <a:ext uri="{FF2B5EF4-FFF2-40B4-BE49-F238E27FC236}">
                <a16:creationId xmlns:a16="http://schemas.microsoft.com/office/drawing/2014/main" id="{2561DA70-C5C3-4B1C-BCF1-5AE58EB49A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E8283330-4CD4-F0C4-7236-37ECF7561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037" y="691351"/>
            <a:ext cx="3288964" cy="181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AF02667-8A65-AFF3-D6D4-26D6B0BA490A}"/>
              </a:ext>
            </a:extLst>
          </p:cNvPr>
          <p:cNvSpPr txBox="1"/>
          <p:nvPr/>
        </p:nvSpPr>
        <p:spPr>
          <a:xfrm>
            <a:off x="3079799" y="1678634"/>
            <a:ext cx="603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HĐ 1: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ngoặc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kép</a:t>
            </a:r>
            <a:endParaRPr lang="en-US" sz="24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0" name="Picture 23">
            <a:extLst>
              <a:ext uri="{FF2B5EF4-FFF2-40B4-BE49-F238E27FC236}">
                <a16:creationId xmlns:a16="http://schemas.microsoft.com/office/drawing/2014/main" id="{09D4374D-1D85-3DAA-C0D0-3269B6D507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073" y="4453188"/>
            <a:ext cx="2536692" cy="2585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9A4B55-27E8-F397-5BBB-0B6699044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70810" flipH="1">
            <a:off x="2100103" y="3853410"/>
            <a:ext cx="768295" cy="783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FD30B1-BB80-65C6-B0CD-7826B792158B}"/>
              </a:ext>
            </a:extLst>
          </p:cNvPr>
          <p:cNvSpPr txBox="1"/>
          <p:nvPr/>
        </p:nvSpPr>
        <p:spPr>
          <a:xfrm>
            <a:off x="2122549" y="2513328"/>
            <a:ext cx="7946900" cy="1241191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“Em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”,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68CF52-1D9C-DEBF-E747-A8ED94EFF4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7" t="42735" r="21797" b="35044"/>
          <a:stretch/>
        </p:blipFill>
        <p:spPr>
          <a:xfrm>
            <a:off x="4107549" y="4015734"/>
            <a:ext cx="1291266" cy="12771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94F492-05B4-95AF-86EC-EFE70517735C}"/>
              </a:ext>
            </a:extLst>
          </p:cNvPr>
          <p:cNvSpPr txBox="1"/>
          <p:nvPr/>
        </p:nvSpPr>
        <p:spPr>
          <a:xfrm>
            <a:off x="5449094" y="4306080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ngoặc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kép</a:t>
            </a:r>
            <a:endParaRPr lang="en-US" sz="24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5" name="Picture 22">
            <a:extLst>
              <a:ext uri="{FF2B5EF4-FFF2-40B4-BE49-F238E27FC236}">
                <a16:creationId xmlns:a16="http://schemas.microsoft.com/office/drawing/2014/main" id="{87DB4DB5-182C-D981-4739-5552DBE3C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837939" y="4015734"/>
            <a:ext cx="221451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D555E75-10A6-25BD-CFE4-0D8592D7D139}"/>
              </a:ext>
            </a:extLst>
          </p:cNvPr>
          <p:cNvSpPr txBox="1"/>
          <p:nvPr/>
        </p:nvSpPr>
        <p:spPr>
          <a:xfrm>
            <a:off x="2131630" y="1633048"/>
            <a:ext cx="792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HĐ2: Củng cố hiểu biết về dấu ngoặc kép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E6B8A-7C50-7F70-DF5D-B3FFB2D9F7AE}"/>
              </a:ext>
            </a:extLst>
          </p:cNvPr>
          <p:cNvSpPr txBox="1"/>
          <p:nvPr/>
        </p:nvSpPr>
        <p:spPr>
          <a:xfrm>
            <a:off x="1407194" y="2205952"/>
            <a:ext cx="9377020" cy="1241191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nl-NL" sz="24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E8850F-CA94-2AC1-A81E-DA886B2F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7" t="42735" r="21797" b="35044"/>
          <a:stretch/>
        </p:blipFill>
        <p:spPr>
          <a:xfrm>
            <a:off x="2587347" y="5556580"/>
            <a:ext cx="1095654" cy="10836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54EC58-2A9A-B2D1-6BAC-52814A2754E9}"/>
              </a:ext>
            </a:extLst>
          </p:cNvPr>
          <p:cNvSpPr txBox="1"/>
          <p:nvPr/>
        </p:nvSpPr>
        <p:spPr>
          <a:xfrm>
            <a:off x="1720396" y="4036580"/>
            <a:ext cx="9557204" cy="1241191"/>
          </a:xfrm>
          <a:prstGeom prst="wedgeRoundRectCallout">
            <a:avLst>
              <a:gd name="adj1" fmla="val -39295"/>
              <a:gd name="adj2" fmla="val -7823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: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Lời của Tét-su-ô nói với A-i-a: “Ngày mai, cậu chơi đuổi bắt với chúng tớ nhé”. 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FDCF59-3E64-72B7-B23B-F748FDF1A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70810" flipH="1">
            <a:off x="10804345" y="788388"/>
            <a:ext cx="1425915" cy="14532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4F3CEE-A451-DFC1-7410-A8F85D54586E}"/>
              </a:ext>
            </a:extLst>
          </p:cNvPr>
          <p:cNvSpPr txBox="1"/>
          <p:nvPr/>
        </p:nvSpPr>
        <p:spPr>
          <a:xfrm>
            <a:off x="3683000" y="5775149"/>
            <a:ext cx="8250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Dấu ngoặc kép cho biết đó là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nhân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vật.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22B9963-47AA-E4D3-0E27-23CDFAB7B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43CDEE3A-89D7-3B5F-7BCC-9D5A96430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037" y="691351"/>
            <a:ext cx="3288964" cy="181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FF2B5EF4-FFF2-40B4-BE49-F238E27FC236}">
                <a16:creationId xmlns:a16="http://schemas.microsoft.com/office/drawing/2014/main" id="{DC4235A0-FD35-B9BD-3A83-FDEE677C8A4D}"/>
              </a:ext>
            </a:extLst>
          </p:cNvPr>
          <p:cNvSpPr/>
          <p:nvPr/>
        </p:nvSpPr>
        <p:spPr>
          <a:xfrm rot="-5400000">
            <a:off x="4693820" y="3758897"/>
            <a:ext cx="3061307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7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B1D8E311-E654-865E-6B01-874D0303B6C4}"/>
              </a:ext>
            </a:extLst>
          </p:cNvPr>
          <p:cNvSpPr/>
          <p:nvPr/>
        </p:nvSpPr>
        <p:spPr>
          <a:xfrm rot="-5400000">
            <a:off x="8129246" y="3758897"/>
            <a:ext cx="3061307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7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90B32634-ACAA-F951-D093-7E3D8492CA86}"/>
              </a:ext>
            </a:extLst>
          </p:cNvPr>
          <p:cNvSpPr/>
          <p:nvPr/>
        </p:nvSpPr>
        <p:spPr>
          <a:xfrm rot="-5400000">
            <a:off x="1258394" y="3758897"/>
            <a:ext cx="3061307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7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3E39B2D2-C3D3-A196-BFDA-68DC41992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4094" y="5759355"/>
            <a:ext cx="2356058" cy="1231041"/>
          </a:xfrm>
          <a:prstGeom prst="rect">
            <a:avLst/>
          </a:prstGeom>
        </p:spPr>
      </p:pic>
      <p:pic>
        <p:nvPicPr>
          <p:cNvPr id="15" name="Picture 20">
            <a:extLst>
              <a:ext uri="{FF2B5EF4-FFF2-40B4-BE49-F238E27FC236}">
                <a16:creationId xmlns:a16="http://schemas.microsoft.com/office/drawing/2014/main" id="{FF9D33A9-8374-0DC5-CE6E-5329AC4E7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51848" y="5701251"/>
            <a:ext cx="2356058" cy="1231041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438DD035-D432-1B0B-D8A0-39A866B3DB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04703">
            <a:off x="10243873" y="5182014"/>
            <a:ext cx="804615" cy="757344"/>
          </a:xfrm>
          <a:prstGeom prst="rect">
            <a:avLst/>
          </a:prstGeom>
        </p:spPr>
      </p:pic>
      <p:pic>
        <p:nvPicPr>
          <p:cNvPr id="17" name="Picture 22">
            <a:extLst>
              <a:ext uri="{FF2B5EF4-FFF2-40B4-BE49-F238E27FC236}">
                <a16:creationId xmlns:a16="http://schemas.microsoft.com/office/drawing/2014/main" id="{DAE21233-E462-1016-8EF6-C624773BFC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04703">
            <a:off x="1082852" y="5164389"/>
            <a:ext cx="804615" cy="757344"/>
          </a:xfrm>
          <a:prstGeom prst="rect">
            <a:avLst/>
          </a:prstGeom>
        </p:spPr>
      </p:pic>
      <p:grpSp>
        <p:nvGrpSpPr>
          <p:cNvPr id="18" name="Group 23">
            <a:extLst>
              <a:ext uri="{FF2B5EF4-FFF2-40B4-BE49-F238E27FC236}">
                <a16:creationId xmlns:a16="http://schemas.microsoft.com/office/drawing/2014/main" id="{B8E41571-8CCC-A44F-8BF0-2596B89BFF82}"/>
              </a:ext>
            </a:extLst>
          </p:cNvPr>
          <p:cNvGrpSpPr/>
          <p:nvPr/>
        </p:nvGrpSpPr>
        <p:grpSpPr>
          <a:xfrm>
            <a:off x="1422486" y="2234593"/>
            <a:ext cx="5367921" cy="3029557"/>
            <a:chOff x="0" y="0"/>
            <a:chExt cx="1240976" cy="1196862"/>
          </a:xfrm>
        </p:grpSpPr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6B4110AB-2D0A-8C1B-69F9-B9A9D2C20E6C}"/>
                </a:ext>
              </a:extLst>
            </p:cNvPr>
            <p:cNvSpPr/>
            <p:nvPr/>
          </p:nvSpPr>
          <p:spPr>
            <a:xfrm>
              <a:off x="0" y="0"/>
              <a:ext cx="1240976" cy="1196862"/>
            </a:xfrm>
            <a:custGeom>
              <a:avLst/>
              <a:gdLst/>
              <a:ahLst/>
              <a:cxnLst/>
              <a:rect l="l" t="t" r="r" b="b"/>
              <a:pathLst>
                <a:path w="1240976" h="1196862">
                  <a:moveTo>
                    <a:pt x="0" y="0"/>
                  </a:moveTo>
                  <a:lnTo>
                    <a:pt x="1240976" y="0"/>
                  </a:lnTo>
                  <a:lnTo>
                    <a:pt x="1240976" y="1196862"/>
                  </a:lnTo>
                  <a:lnTo>
                    <a:pt x="0" y="1196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70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7B801448-9D97-D0A4-8F27-E5B1F14ACDCF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66"/>
                </a:lnSpc>
              </a:pPr>
              <a:endParaRPr sz="70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</p:grpSp>
      <p:sp>
        <p:nvSpPr>
          <p:cNvPr id="21" name="TextBox 26">
            <a:extLst>
              <a:ext uri="{FF2B5EF4-FFF2-40B4-BE49-F238E27FC236}">
                <a16:creationId xmlns:a16="http://schemas.microsoft.com/office/drawing/2014/main" id="{7CE02A2C-A75D-A187-856B-6DA5E9851C19}"/>
              </a:ext>
            </a:extLst>
          </p:cNvPr>
          <p:cNvSpPr txBox="1"/>
          <p:nvPr/>
        </p:nvSpPr>
        <p:spPr>
          <a:xfrm>
            <a:off x="1567518" y="3156811"/>
            <a:ext cx="4656955" cy="1201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ct val="150000"/>
              </a:lnSpc>
              <a:spcBef>
                <a:spcPct val="0"/>
              </a:spcBef>
            </a:pPr>
            <a:r>
              <a:rPr lang="vi-VN" sz="2800" spc="182">
                <a:solidFill>
                  <a:schemeClr val="bg1"/>
                </a:solidFill>
                <a:latin typeface="UTM Avo" panose="02040603050506020204" pitchFamily="18"/>
              </a:rPr>
              <a:t>Ôn tập lại nội dung bài học ngày hôm nay</a:t>
            </a:r>
            <a:endParaRPr lang="en-US" sz="2800" spc="182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grpSp>
        <p:nvGrpSpPr>
          <p:cNvPr id="23" name="Group 30">
            <a:extLst>
              <a:ext uri="{FF2B5EF4-FFF2-40B4-BE49-F238E27FC236}">
                <a16:creationId xmlns:a16="http://schemas.microsoft.com/office/drawing/2014/main" id="{1362B60C-C11D-6DA9-F33F-3B0F1C6512BA}"/>
              </a:ext>
            </a:extLst>
          </p:cNvPr>
          <p:cNvGrpSpPr/>
          <p:nvPr/>
        </p:nvGrpSpPr>
        <p:grpSpPr>
          <a:xfrm>
            <a:off x="7035590" y="2270289"/>
            <a:ext cx="4251243" cy="3029557"/>
            <a:chOff x="0" y="0"/>
            <a:chExt cx="1240976" cy="1196862"/>
          </a:xfrm>
        </p:grpSpPr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401BD44B-F9FC-DC3C-CEE0-40AA7173106D}"/>
                </a:ext>
              </a:extLst>
            </p:cNvPr>
            <p:cNvSpPr/>
            <p:nvPr/>
          </p:nvSpPr>
          <p:spPr>
            <a:xfrm>
              <a:off x="0" y="0"/>
              <a:ext cx="1240976" cy="1196862"/>
            </a:xfrm>
            <a:custGeom>
              <a:avLst/>
              <a:gdLst/>
              <a:ahLst/>
              <a:cxnLst/>
              <a:rect l="l" t="t" r="r" b="b"/>
              <a:pathLst>
                <a:path w="1240976" h="1196862">
                  <a:moveTo>
                    <a:pt x="0" y="0"/>
                  </a:moveTo>
                  <a:lnTo>
                    <a:pt x="1240976" y="0"/>
                  </a:lnTo>
                  <a:lnTo>
                    <a:pt x="1240976" y="1196862"/>
                  </a:lnTo>
                  <a:lnTo>
                    <a:pt x="0" y="1196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70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  <p:sp>
          <p:nvSpPr>
            <p:cNvPr id="25" name="TextBox 32">
              <a:extLst>
                <a:ext uri="{FF2B5EF4-FFF2-40B4-BE49-F238E27FC236}">
                  <a16:creationId xmlns:a16="http://schemas.microsoft.com/office/drawing/2014/main" id="{720B15ED-3917-8E68-ECFF-42B8B14C9BA9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66"/>
                </a:lnSpc>
              </a:pPr>
              <a:endParaRPr sz="70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</p:grpSp>
      <p:pic>
        <p:nvPicPr>
          <p:cNvPr id="26" name="Picture 33">
            <a:extLst>
              <a:ext uri="{FF2B5EF4-FFF2-40B4-BE49-F238E27FC236}">
                <a16:creationId xmlns:a16="http://schemas.microsoft.com/office/drawing/2014/main" id="{FF3B1B5E-97D5-0787-87F6-333B56A487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172172">
            <a:off x="5919658" y="4983220"/>
            <a:ext cx="596930" cy="561860"/>
          </a:xfrm>
          <a:prstGeom prst="rect">
            <a:avLst/>
          </a:prstGeom>
        </p:spPr>
      </p:pic>
      <p:pic>
        <p:nvPicPr>
          <p:cNvPr id="27" name="Picture 34">
            <a:extLst>
              <a:ext uri="{FF2B5EF4-FFF2-40B4-BE49-F238E27FC236}">
                <a16:creationId xmlns:a16="http://schemas.microsoft.com/office/drawing/2014/main" id="{620C64EB-DD9E-9A54-6DF8-41CEE9B7F1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172172">
            <a:off x="9761575" y="1942986"/>
            <a:ext cx="596930" cy="561860"/>
          </a:xfrm>
          <a:prstGeom prst="rect">
            <a:avLst/>
          </a:prstGeom>
        </p:spPr>
      </p:pic>
      <p:sp>
        <p:nvSpPr>
          <p:cNvPr id="28" name="TextBox 26">
            <a:extLst>
              <a:ext uri="{FF2B5EF4-FFF2-40B4-BE49-F238E27FC236}">
                <a16:creationId xmlns:a16="http://schemas.microsoft.com/office/drawing/2014/main" id="{C91E2A29-BA69-0C77-5EBB-D7DDB118AECD}"/>
              </a:ext>
            </a:extLst>
          </p:cNvPr>
          <p:cNvSpPr txBox="1"/>
          <p:nvPr/>
        </p:nvSpPr>
        <p:spPr>
          <a:xfrm>
            <a:off x="7099170" y="3145398"/>
            <a:ext cx="3994178" cy="1212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ct val="150000"/>
              </a:lnSpc>
              <a:spcBef>
                <a:spcPct val="0"/>
              </a:spcBef>
            </a:pPr>
            <a:r>
              <a:rPr lang="en-US" sz="2800" spc="182" dirty="0" err="1">
                <a:solidFill>
                  <a:schemeClr val="bg1"/>
                </a:solidFill>
                <a:latin typeface="UTM Avo" panose="02040603050506020204" pitchFamily="18"/>
              </a:rPr>
              <a:t>Chuẩn</a:t>
            </a:r>
            <a:r>
              <a:rPr lang="en-US" sz="2800" spc="182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en-US" sz="2800" spc="182" dirty="0" err="1">
                <a:solidFill>
                  <a:schemeClr val="bg1"/>
                </a:solidFill>
                <a:latin typeface="UTM Avo" panose="02040603050506020204" pitchFamily="18"/>
              </a:rPr>
              <a:t>bị</a:t>
            </a:r>
            <a:r>
              <a:rPr lang="en-US" sz="2800" spc="182" dirty="0">
                <a:solidFill>
                  <a:schemeClr val="bg1"/>
                </a:solidFill>
                <a:latin typeface="UTM Avo" panose="02040603050506020204" pitchFamily="18"/>
              </a:rPr>
              <a:t>: </a:t>
            </a:r>
            <a:r>
              <a:rPr lang="en-US" sz="2800" i="1" spc="182" dirty="0" err="1">
                <a:solidFill>
                  <a:schemeClr val="bg1"/>
                </a:solidFill>
                <a:latin typeface="UTM Avo" panose="02040603050506020204" pitchFamily="18"/>
              </a:rPr>
              <a:t>Bài</a:t>
            </a:r>
            <a:r>
              <a:rPr lang="en-US" sz="2800" i="1" spc="182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en-US" sz="2800" i="1" spc="182" dirty="0" err="1">
                <a:solidFill>
                  <a:schemeClr val="bg1"/>
                </a:solidFill>
                <a:latin typeface="UTM Avo" panose="02040603050506020204" pitchFamily="18"/>
              </a:rPr>
              <a:t>viết</a:t>
            </a:r>
            <a:r>
              <a:rPr lang="en-US" sz="2800" i="1" spc="182" dirty="0">
                <a:solidFill>
                  <a:schemeClr val="bg1"/>
                </a:solidFill>
                <a:latin typeface="UTM Avo" panose="02040603050506020204" pitchFamily="18"/>
              </a:rPr>
              <a:t> 3 – </a:t>
            </a:r>
            <a:r>
              <a:rPr lang="en-US" sz="2800" i="1" spc="182" dirty="0" err="1">
                <a:solidFill>
                  <a:schemeClr val="bg1"/>
                </a:solidFill>
                <a:latin typeface="UTM Avo" panose="02040603050506020204" pitchFamily="18"/>
              </a:rPr>
              <a:t>Chính</a:t>
            </a:r>
            <a:r>
              <a:rPr lang="en-US" sz="2800" i="1" spc="182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en-US" sz="2800" i="1" spc="182" dirty="0" err="1">
                <a:solidFill>
                  <a:schemeClr val="bg1"/>
                </a:solidFill>
                <a:latin typeface="UTM Avo" panose="02040603050506020204" pitchFamily="18"/>
              </a:rPr>
              <a:t>tả</a:t>
            </a:r>
            <a:endParaRPr lang="en-US" sz="2800" i="1" spc="182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2231690-503B-0D9F-AA10-485CC4B852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4268" y="1616680"/>
            <a:ext cx="1673272" cy="12144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E05FD7A-7847-3F7A-1FD1-8D54A4F84C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4036" y="1488568"/>
            <a:ext cx="1673272" cy="121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1">
            <a:extLst>
              <a:ext uri="{FF2B5EF4-FFF2-40B4-BE49-F238E27FC236}">
                <a16:creationId xmlns:a16="http://schemas.microsoft.com/office/drawing/2014/main" id="{DD4D6B89-F11B-6DDD-40B5-12737518B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090266" y="5792746"/>
            <a:ext cx="2356058" cy="1231041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75D97765-5E51-3098-9DA9-63D60FD44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745678" y="5723611"/>
            <a:ext cx="2356058" cy="1231041"/>
          </a:xfrm>
          <a:prstGeom prst="rect">
            <a:avLst/>
          </a:prstGeom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id="{4B89B2C2-0422-7931-49AB-0847A077C9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16245">
            <a:off x="4700467" y="5920068"/>
            <a:ext cx="695837" cy="654957"/>
          </a:xfrm>
          <a:prstGeom prst="rect">
            <a:avLst/>
          </a:prstGeom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0E1A995A-6D4D-CA6A-D4FA-4EA045D353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04703">
            <a:off x="5748166" y="5920068"/>
            <a:ext cx="695837" cy="654957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02DB79CC-6908-A216-0B32-82EEC18BD0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29385">
            <a:off x="6796574" y="5920068"/>
            <a:ext cx="695837" cy="654957"/>
          </a:xfrm>
          <a:prstGeom prst="rect">
            <a:avLst/>
          </a:prstGeom>
        </p:spPr>
      </p:pic>
      <p:sp>
        <p:nvSpPr>
          <p:cNvPr id="14" name="Speech Bubble: Oval 27">
            <a:extLst>
              <a:ext uri="{FF2B5EF4-FFF2-40B4-BE49-F238E27FC236}">
                <a16:creationId xmlns:a16="http://schemas.microsoft.com/office/drawing/2014/main" id="{4DDF651E-31CB-0E79-9A80-507A9BF7D1A2}"/>
              </a:ext>
            </a:extLst>
          </p:cNvPr>
          <p:cNvSpPr/>
          <p:nvPr/>
        </p:nvSpPr>
        <p:spPr>
          <a:xfrm>
            <a:off x="6749776" y="2226715"/>
            <a:ext cx="4176583" cy="2811358"/>
          </a:xfrm>
          <a:prstGeom prst="wedgeEllipseCallout">
            <a:avLst>
              <a:gd name="adj1" fmla="val -53220"/>
              <a:gd name="adj2" fmla="val 50314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5" name="Rectangle: Rounded Corners 28">
            <a:extLst>
              <a:ext uri="{FF2B5EF4-FFF2-40B4-BE49-F238E27FC236}">
                <a16:creationId xmlns:a16="http://schemas.microsoft.com/office/drawing/2014/main" id="{30F1908D-86D7-D5B5-8D0F-11A6940F4ABE}"/>
              </a:ext>
            </a:extLst>
          </p:cNvPr>
          <p:cNvSpPr/>
          <p:nvPr/>
        </p:nvSpPr>
        <p:spPr>
          <a:xfrm>
            <a:off x="1401386" y="2505503"/>
            <a:ext cx="4827970" cy="2387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B3D2FA-FA55-2C78-72B1-64DE9BB26640}"/>
              </a:ext>
            </a:extLst>
          </p:cNvPr>
          <p:cNvSpPr txBox="1"/>
          <p:nvPr/>
        </p:nvSpPr>
        <p:spPr>
          <a:xfrm>
            <a:off x="1786061" y="2596461"/>
            <a:ext cx="4309939" cy="2071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0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nl-NL" sz="30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nl-NL" sz="30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0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nl-NL" sz="30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0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nl-NL" sz="30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0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đích</a:t>
            </a:r>
            <a:r>
              <a:rPr lang="nl-NL" sz="30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0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nổi</a:t>
            </a:r>
            <a:r>
              <a:rPr lang="nl-NL" sz="30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0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bật</a:t>
            </a:r>
            <a:r>
              <a:rPr lang="nl-NL" sz="30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0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nl-NL" sz="30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0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nl-NL" sz="30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0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nl-NL" sz="30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000" i="1" dirty="0" err="1">
                <a:solidFill>
                  <a:srgbClr val="C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Lễ</a:t>
            </a:r>
            <a:r>
              <a:rPr lang="nl-NL" sz="3000" i="1" dirty="0">
                <a:solidFill>
                  <a:srgbClr val="C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000" i="1" dirty="0" err="1">
                <a:solidFill>
                  <a:srgbClr val="C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chào</a:t>
            </a:r>
            <a:r>
              <a:rPr lang="nl-NL" sz="3000" i="1" dirty="0">
                <a:solidFill>
                  <a:srgbClr val="C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000" i="1" dirty="0" err="1">
                <a:solidFill>
                  <a:srgbClr val="C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cờ</a:t>
            </a:r>
            <a:r>
              <a:rPr lang="nl-NL" sz="3000" i="1" dirty="0">
                <a:solidFill>
                  <a:srgbClr val="C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000" i="1" dirty="0" err="1">
                <a:solidFill>
                  <a:srgbClr val="C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nl-NL" sz="3000" i="1" dirty="0">
                <a:solidFill>
                  <a:srgbClr val="C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000" i="1" dirty="0" err="1">
                <a:solidFill>
                  <a:srgbClr val="C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nl-NL" sz="3000" dirty="0">
                <a:solidFill>
                  <a:srgbClr val="C0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solidFill>
                <a:srgbClr val="C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C62963-DE7A-01EF-D9EA-8DF5CCFE3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655206">
            <a:off x="1213809" y="2023695"/>
            <a:ext cx="812800" cy="812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41EBC5-CD5A-DDA2-03FE-5E17D8A8B9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77450">
            <a:off x="5507323" y="4577270"/>
            <a:ext cx="812800" cy="812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DB74D2-1FEC-16BD-F431-6DE29A3ACA3C}"/>
              </a:ext>
            </a:extLst>
          </p:cNvPr>
          <p:cNvSpPr txBox="1"/>
          <p:nvPr/>
        </p:nvSpPr>
        <p:spPr>
          <a:xfrm>
            <a:off x="7051688" y="2526424"/>
            <a:ext cx="3572758" cy="2071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“</a:t>
            </a:r>
            <a:r>
              <a:rPr lang="en-US" sz="30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Khẳng</a:t>
            </a:r>
            <a:r>
              <a:rPr lang="en-US" sz="30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định</a:t>
            </a:r>
            <a:r>
              <a:rPr lang="en-US" sz="30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0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chủ </a:t>
            </a:r>
            <a:r>
              <a:rPr lang="en-US" sz="300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quyền</a:t>
            </a:r>
            <a:r>
              <a:rPr lang="en-US" sz="30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biển </a:t>
            </a:r>
            <a:r>
              <a:rPr lang="en-US" sz="30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Việt</a:t>
            </a:r>
            <a:r>
              <a:rPr lang="en-US" sz="30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Nam”.</a:t>
            </a:r>
            <a:endParaRPr lang="en-US" sz="30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2A820B4-BCFC-BE9E-F07E-BA4D3D719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620" y="1908016"/>
            <a:ext cx="4035846" cy="26986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CDCB82-9B6A-194A-C5D5-9C1FD229ED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9" r="3121" b="3958"/>
          <a:stretch/>
        </p:blipFill>
        <p:spPr>
          <a:xfrm>
            <a:off x="6612628" y="1908016"/>
            <a:ext cx="3879752" cy="275436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9924CC5-6050-DF70-D94D-EA34FFCA3508}"/>
              </a:ext>
            </a:extLst>
          </p:cNvPr>
          <p:cNvGrpSpPr/>
          <p:nvPr/>
        </p:nvGrpSpPr>
        <p:grpSpPr>
          <a:xfrm>
            <a:off x="4515917" y="795250"/>
            <a:ext cx="3160166" cy="949682"/>
            <a:chOff x="6566470" y="855623"/>
            <a:chExt cx="3160166" cy="94968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2CF38C-F1F9-F3BA-F74A-1FCFA9884CEB}"/>
                </a:ext>
              </a:extLst>
            </p:cNvPr>
            <p:cNvSpPr txBox="1"/>
            <p:nvPr/>
          </p:nvSpPr>
          <p:spPr>
            <a:xfrm>
              <a:off x="6566470" y="1169812"/>
              <a:ext cx="3035524" cy="63549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Quan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sát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tranh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B018FEC-AFD3-4C82-73CB-F80BDBC68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26525" y="855623"/>
              <a:ext cx="500111" cy="500111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1F2678-2F8A-2BCA-8686-C5C418CF1C51}"/>
              </a:ext>
            </a:extLst>
          </p:cNvPr>
          <p:cNvGrpSpPr/>
          <p:nvPr/>
        </p:nvGrpSpPr>
        <p:grpSpPr>
          <a:xfrm>
            <a:off x="3287744" y="4825460"/>
            <a:ext cx="5616111" cy="1820233"/>
            <a:chOff x="989140" y="3829124"/>
            <a:chExt cx="5616111" cy="182023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DFB849-ED53-4B04-BA59-4AA03DC59323}"/>
                </a:ext>
              </a:extLst>
            </p:cNvPr>
            <p:cNvSpPr/>
            <p:nvPr/>
          </p:nvSpPr>
          <p:spPr>
            <a:xfrm>
              <a:off x="1483132" y="3973514"/>
              <a:ext cx="5122119" cy="16758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F84483-9921-AA17-AEE9-96C6CB4951CB}"/>
                </a:ext>
              </a:extLst>
            </p:cNvPr>
            <p:cNvSpPr txBox="1"/>
            <p:nvPr/>
          </p:nvSpPr>
          <p:spPr>
            <a:xfrm>
              <a:off x="1592411" y="3891097"/>
              <a:ext cx="4935555" cy="16758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nl-NL" sz="2400" dirty="0" err="1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nl-NL" sz="24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400" dirty="0" err="1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nl-NL" sz="24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400" dirty="0" err="1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nl-NL" sz="24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400" dirty="0" err="1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ảnh</a:t>
              </a:r>
              <a:r>
                <a:rPr lang="nl-NL" sz="24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400" dirty="0" err="1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minh</a:t>
              </a:r>
              <a:r>
                <a:rPr lang="nl-NL" sz="24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400" dirty="0" err="1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họa</a:t>
              </a:r>
              <a:r>
                <a:rPr lang="nl-NL" sz="24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nl-NL" sz="2400" dirty="0" err="1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thầy</a:t>
              </a:r>
              <a:r>
                <a:rPr lang="nl-NL" sz="24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400" dirty="0" err="1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giáo</a:t>
              </a:r>
              <a:r>
                <a:rPr lang="nl-NL" sz="24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400" dirty="0" err="1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nl-NL" sz="24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400" dirty="0" err="1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nl-NL" sz="24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400" dirty="0" err="1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nl-NL" sz="24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400" dirty="0" err="1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lang="nl-NL" sz="24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400" dirty="0" err="1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sinh</a:t>
              </a:r>
              <a:r>
                <a:rPr lang="nl-NL" sz="24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400" dirty="0" err="1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đang</a:t>
              </a:r>
              <a:r>
                <a:rPr lang="nl-NL" sz="24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400" dirty="0" err="1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nl-NL" sz="24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400" dirty="0" err="1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nl-NL" sz="2400" dirty="0">
                  <a:solidFill>
                    <a:schemeClr val="bg1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D6B5B7-C620-B8CC-C6C4-4B6DE0AFD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844615">
              <a:off x="989140" y="3829124"/>
              <a:ext cx="721639" cy="721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653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1">
            <a:extLst>
              <a:ext uri="{FF2B5EF4-FFF2-40B4-BE49-F238E27FC236}">
                <a16:creationId xmlns:a16="http://schemas.microsoft.com/office/drawing/2014/main" id="{49FE837E-1097-34BC-D517-E5E83B9E4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107820" y="5881968"/>
            <a:ext cx="2356058" cy="1231041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110153A9-25FC-4320-B71D-0C7B08BF2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729710" y="5881968"/>
            <a:ext cx="2356058" cy="1231041"/>
          </a:xfrm>
          <a:prstGeom prst="rect">
            <a:avLst/>
          </a:prstGeom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id="{F70D1C9F-DFE6-C602-861E-2E32F52E35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16245">
            <a:off x="4700467" y="5920068"/>
            <a:ext cx="695837" cy="654957"/>
          </a:xfrm>
          <a:prstGeom prst="rect">
            <a:avLst/>
          </a:prstGeom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E62801EE-56B4-3C6D-D594-7E7899C0D5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04703">
            <a:off x="5748166" y="5920068"/>
            <a:ext cx="695837" cy="654957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03B58AF0-91BE-3A15-76A8-054BC43AD7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29385">
            <a:off x="6796574" y="5920068"/>
            <a:ext cx="695837" cy="6549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8C0155-5CEA-BC12-599D-911BFCAA17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2906" y="1776310"/>
            <a:ext cx="4166482" cy="27859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70F1F1-EA81-72AB-ECD6-F6191FAEC19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42" t="2173" r="3363" b="2830"/>
          <a:stretch/>
        </p:blipFill>
        <p:spPr>
          <a:xfrm>
            <a:off x="6639339" y="1776310"/>
            <a:ext cx="3859755" cy="27495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DAE918-75B2-3C87-F629-7F2DF8E0DE3D}"/>
              </a:ext>
            </a:extLst>
          </p:cNvPr>
          <p:cNvSpPr txBox="1"/>
          <p:nvPr/>
        </p:nvSpPr>
        <p:spPr>
          <a:xfrm>
            <a:off x="1340934" y="4525891"/>
            <a:ext cx="4870425" cy="11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khuyên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nữ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chơi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bạn.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3AA0E3-1234-8F65-7450-22F9B7BACE9D}"/>
              </a:ext>
            </a:extLst>
          </p:cNvPr>
          <p:cNvSpPr txBox="1"/>
          <p:nvPr/>
        </p:nvSpPr>
        <p:spPr>
          <a:xfrm>
            <a:off x="6384449" y="4562281"/>
            <a:ext cx="4690521" cy="11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trò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treo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ở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lang </a:t>
            </a:r>
            <a:r>
              <a:rPr lang="en-US" sz="240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lớp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học.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089CAA5C-90A5-D31F-4EFB-830894B31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716" y="691352"/>
            <a:ext cx="2905284" cy="160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>
            <a:extLst>
              <a:ext uri="{FF2B5EF4-FFF2-40B4-BE49-F238E27FC236}">
                <a16:creationId xmlns:a16="http://schemas.microsoft.com/office/drawing/2014/main" id="{A1F4280F-A8C7-0806-E98C-56615F485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16245">
            <a:off x="4700467" y="5920068"/>
            <a:ext cx="695837" cy="654957"/>
          </a:xfrm>
          <a:prstGeom prst="rect">
            <a:avLst/>
          </a:prstGeom>
        </p:spPr>
      </p:pic>
      <p:pic>
        <p:nvPicPr>
          <p:cNvPr id="9" name="Picture 24">
            <a:extLst>
              <a:ext uri="{FF2B5EF4-FFF2-40B4-BE49-F238E27FC236}">
                <a16:creationId xmlns:a16="http://schemas.microsoft.com/office/drawing/2014/main" id="{BEFFC934-346D-75F3-0451-1C2E40C8A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04703">
            <a:off x="5748166" y="5920068"/>
            <a:ext cx="695837" cy="654957"/>
          </a:xfrm>
          <a:prstGeom prst="rect">
            <a:avLst/>
          </a:prstGeom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013CCB9D-5F0D-C9AF-5FA4-5906EDC31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29385">
            <a:off x="6796574" y="5920068"/>
            <a:ext cx="695837" cy="6549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091A2E-8CEF-8A89-91CD-17E234A08FEE}"/>
              </a:ext>
            </a:extLst>
          </p:cNvPr>
          <p:cNvSpPr txBox="1"/>
          <p:nvPr/>
        </p:nvSpPr>
        <p:spPr>
          <a:xfrm>
            <a:off x="3894050" y="1519870"/>
            <a:ext cx="4403898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HĐ1.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tiếng</a:t>
            </a:r>
            <a:endParaRPr lang="en-US" sz="24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13FDB0-3B8E-4B36-AB7C-19B2E8B5E464}"/>
              </a:ext>
            </a:extLst>
          </p:cNvPr>
          <p:cNvSpPr txBox="1"/>
          <p:nvPr/>
        </p:nvSpPr>
        <p:spPr>
          <a:xfrm>
            <a:off x="2286388" y="2273800"/>
            <a:ext cx="7619223" cy="30799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Giọng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marL="457223" indent="-45722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Giọng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nhẹ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nhàng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  <a:p>
            <a:pPr marL="457223" indent="-45722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Nhấn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giọng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ấn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gợi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tả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gợi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  <a:p>
            <a:pPr marL="457223" indent="-45722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Giọng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chậm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rãi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ở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cuối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21">
            <a:extLst>
              <a:ext uri="{FF2B5EF4-FFF2-40B4-BE49-F238E27FC236}">
                <a16:creationId xmlns:a16="http://schemas.microsoft.com/office/drawing/2014/main" id="{5D02C4AC-3F59-7A48-4650-3425DBB65C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642252" y="3690869"/>
            <a:ext cx="3747133" cy="3330000"/>
          </a:xfrm>
          <a:prstGeom prst="rect">
            <a:avLst/>
          </a:prstGeom>
        </p:spPr>
      </p:pic>
      <p:pic>
        <p:nvPicPr>
          <p:cNvPr id="15" name="Picture 14">
            <a:hlinkClick r:id="rId6"/>
            <a:extLst>
              <a:ext uri="{FF2B5EF4-FFF2-40B4-BE49-F238E27FC236}">
                <a16:creationId xmlns:a16="http://schemas.microsoft.com/office/drawing/2014/main" id="{F63D1AFE-38F3-1408-24ED-60D1DE61F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1005" y="426550"/>
            <a:ext cx="1874998" cy="20626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4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>
            <a:extLst>
              <a:ext uri="{FF2B5EF4-FFF2-40B4-BE49-F238E27FC236}">
                <a16:creationId xmlns:a16="http://schemas.microsoft.com/office/drawing/2014/main" id="{12B2F664-9419-9BDA-96A8-7F2F5F8AC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16245">
            <a:off x="4700467" y="5920068"/>
            <a:ext cx="695837" cy="654957"/>
          </a:xfrm>
          <a:prstGeom prst="rect">
            <a:avLst/>
          </a:prstGeom>
        </p:spPr>
      </p:pic>
      <p:pic>
        <p:nvPicPr>
          <p:cNvPr id="9" name="Picture 24">
            <a:extLst>
              <a:ext uri="{FF2B5EF4-FFF2-40B4-BE49-F238E27FC236}">
                <a16:creationId xmlns:a16="http://schemas.microsoft.com/office/drawing/2014/main" id="{EEF5F341-B197-A47C-71CB-9F6C4FE71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04703">
            <a:off x="5748166" y="5920068"/>
            <a:ext cx="695837" cy="654957"/>
          </a:xfrm>
          <a:prstGeom prst="rect">
            <a:avLst/>
          </a:prstGeom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04AB8385-C16B-6C2D-568B-9FBADFCD5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29385">
            <a:off x="6796574" y="5920068"/>
            <a:ext cx="695837" cy="6549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015B91-337E-AC37-3F10-20C609A56513}"/>
              </a:ext>
            </a:extLst>
          </p:cNvPr>
          <p:cNvSpPr txBox="1"/>
          <p:nvPr/>
        </p:nvSpPr>
        <p:spPr>
          <a:xfrm>
            <a:off x="2928858" y="1406397"/>
            <a:ext cx="6334283" cy="63421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GIẢI THÍCH TỪ KHÓ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53B979CA-F95B-5F87-6546-8F1E2553A21B}"/>
              </a:ext>
            </a:extLst>
          </p:cNvPr>
          <p:cNvSpPr/>
          <p:nvPr/>
        </p:nvSpPr>
        <p:spPr>
          <a:xfrm>
            <a:off x="1934729" y="2349246"/>
            <a:ext cx="2724865" cy="13208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Thơ thẩn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F2EDEA89-7482-150F-AB92-6801F5D86403}"/>
              </a:ext>
            </a:extLst>
          </p:cNvPr>
          <p:cNvSpPr/>
          <p:nvPr/>
        </p:nvSpPr>
        <p:spPr>
          <a:xfrm>
            <a:off x="2067846" y="4173429"/>
            <a:ext cx="2804151" cy="132079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Bàn tán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24E19C-B656-B391-FAB2-AD4FAEA60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301" y="2087580"/>
            <a:ext cx="695452" cy="6954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6CD04C-1ED7-BC67-F7D5-FEB65C255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537" y="4125811"/>
            <a:ext cx="695004" cy="6950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5F2919-CD71-ACD8-3BA3-4D444B7FEC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23729" r="16501" b="23027"/>
          <a:stretch/>
        </p:blipFill>
        <p:spPr>
          <a:xfrm>
            <a:off x="5143586" y="2435306"/>
            <a:ext cx="1351053" cy="9739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B29EC5-7BD5-BEC3-2436-1C41A189E6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23729" r="16501" b="23027"/>
          <a:stretch/>
        </p:blipFill>
        <p:spPr>
          <a:xfrm>
            <a:off x="5171234" y="4346848"/>
            <a:ext cx="1351053" cy="9739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11AB11-F777-2928-C2B3-05CD1BD57785}"/>
              </a:ext>
            </a:extLst>
          </p:cNvPr>
          <p:cNvSpPr txBox="1"/>
          <p:nvPr/>
        </p:nvSpPr>
        <p:spPr>
          <a:xfrm>
            <a:off x="6703954" y="2287418"/>
            <a:ext cx="3676499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chậm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rãi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nghĩ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gì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đó.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A0AEFC-F883-0483-D169-D6A9143B1F0D}"/>
              </a:ext>
            </a:extLst>
          </p:cNvPr>
          <p:cNvSpPr txBox="1"/>
          <p:nvPr/>
        </p:nvSpPr>
        <p:spPr>
          <a:xfrm>
            <a:off x="6703954" y="4142109"/>
            <a:ext cx="3820278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Trao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do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quan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tâm.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7ACFA29-7049-888C-85A0-26423BEC79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8" y="4149510"/>
            <a:ext cx="3049127" cy="28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>
            <a:extLst>
              <a:ext uri="{FF2B5EF4-FFF2-40B4-BE49-F238E27FC236}">
                <a16:creationId xmlns:a16="http://schemas.microsoft.com/office/drawing/2014/main" id="{C7D82AC2-EBF2-AAB5-D984-BA1EF189E2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16245">
            <a:off x="4700467" y="5920068"/>
            <a:ext cx="695837" cy="654957"/>
          </a:xfrm>
          <a:prstGeom prst="rect">
            <a:avLst/>
          </a:prstGeom>
        </p:spPr>
      </p:pic>
      <p:pic>
        <p:nvPicPr>
          <p:cNvPr id="9" name="Picture 24">
            <a:extLst>
              <a:ext uri="{FF2B5EF4-FFF2-40B4-BE49-F238E27FC236}">
                <a16:creationId xmlns:a16="http://schemas.microsoft.com/office/drawing/2014/main" id="{C65471FA-74C4-FAB4-87BB-CF5A4F878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04703">
            <a:off x="5748166" y="5920068"/>
            <a:ext cx="695837" cy="654957"/>
          </a:xfrm>
          <a:prstGeom prst="rect">
            <a:avLst/>
          </a:prstGeom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7F880CD0-1F21-01E5-C7EE-8009B7473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29385">
            <a:off x="6796574" y="5920068"/>
            <a:ext cx="695837" cy="6549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CAF03E-AD7F-87B2-9436-54939F1CB91C}"/>
              </a:ext>
            </a:extLst>
          </p:cNvPr>
          <p:cNvSpPr txBox="1"/>
          <p:nvPr/>
        </p:nvSpPr>
        <p:spPr>
          <a:xfrm>
            <a:off x="2928856" y="2028089"/>
            <a:ext cx="6334283" cy="63421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CÁCH NGẮT NGHỈ MỘT SỐ CÂU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0B05D4-660A-34CB-BDCF-D89EC3331A9C}"/>
              </a:ext>
            </a:extLst>
          </p:cNvPr>
          <p:cNvSpPr txBox="1"/>
          <p:nvPr/>
        </p:nvSpPr>
        <p:spPr>
          <a:xfrm>
            <a:off x="2536935" y="2762294"/>
            <a:ext cx="7118127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Thầy gọi A-ri-a vào lớp, / hỏi: / “Em cho thầy xem bức tranh em mới vẽ được không?// Các bạn nói là em vẽ đẹp lắm”. 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C6239F-E47C-2B1D-ECC2-297351669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023" y="4855234"/>
            <a:ext cx="3930600" cy="2053468"/>
          </a:xfrm>
          <a:prstGeom prst="rect">
            <a:avLst/>
          </a:prstGeom>
        </p:spPr>
      </p:pic>
      <p:pic>
        <p:nvPicPr>
          <p:cNvPr id="14" name="Picture 21">
            <a:extLst>
              <a:ext uri="{FF2B5EF4-FFF2-40B4-BE49-F238E27FC236}">
                <a16:creationId xmlns:a16="http://schemas.microsoft.com/office/drawing/2014/main" id="{A57A88D9-E08F-8601-CEF1-B60D54267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107820" y="5729568"/>
            <a:ext cx="2356058" cy="123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8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700</Words>
  <Application>Microsoft Office PowerPoint</Application>
  <PresentationFormat>Widescreen</PresentationFormat>
  <Paragraphs>68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UTM Avo</vt:lpstr>
      <vt:lpstr>Calibri</vt:lpstr>
      <vt:lpstr>Wingdings</vt:lpstr>
      <vt:lpstr>Arial</vt:lpstr>
      <vt:lpstr>Calibri Light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Ziczac</cp:lastModifiedBy>
  <cp:revision>41</cp:revision>
  <dcterms:created xsi:type="dcterms:W3CDTF">2023-10-19T01:39:18Z</dcterms:created>
  <dcterms:modified xsi:type="dcterms:W3CDTF">2024-01-08T04:12:51Z</dcterms:modified>
</cp:coreProperties>
</file>