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88" r:id="rId4"/>
    <p:sldId id="291" r:id="rId5"/>
    <p:sldId id="292" r:id="rId6"/>
    <p:sldId id="290" r:id="rId7"/>
    <p:sldId id="268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>
      <p:cViewPr varScale="1">
        <p:scale>
          <a:sx n="66" d="100"/>
          <a:sy n="66" d="100"/>
        </p:scale>
        <p:origin x="-480" y="-8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962586"/>
            <a:ext cx="2444531" cy="2143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FF00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FF00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582047"/>
            <a:ext cx="13500099" cy="2114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TÍCH CỰC HOÀN THÀNH NHIỆM VỤ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(T3)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330324" y="1905000"/>
            <a:ext cx="13132595" cy="2176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6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6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6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6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019799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4263487" y="307883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891907" y="6715346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27452" y="-5633"/>
            <a:ext cx="1382714" cy="1524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Bài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6: EM TÍCH CỰC HOÀN THÀNH NHIỆM VỤ (T3)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257300" y="1600200"/>
            <a:ext cx="855741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94719" y="2258283"/>
            <a:ext cx="1112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Kể lại một lần em đã tích cực hoàn thành nhiệm vụ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85119" y="3352800"/>
            <a:ext cx="1417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61319" y="4724400"/>
            <a:ext cx="13639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dẹp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61319" y="5562600"/>
            <a:ext cx="13868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847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2626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Đạo đức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01033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257300" y="1600200"/>
            <a:ext cx="855741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85119" y="2258283"/>
            <a:ext cx="1417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Em hãy nhắc nhở bạn bè tích cực hoàn thành nhiệm vụ đúng kế hoạch   và có chất lượng.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85119" y="3697069"/>
            <a:ext cx="1417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 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1661319" y="4572000"/>
            <a:ext cx="13639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85119" y="5562600"/>
            <a:ext cx="13868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dirty="0"/>
              <a:t> 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Bạn không nên lười nhác khi </a:t>
            </a:r>
            <a:r>
              <a:rPr lang="vi-VN" sz="3600" b="1" dirty="0" smtClean="0">
                <a:solidFill>
                  <a:srgbClr val="0000FF"/>
                </a:solidFill>
                <a:latin typeface="+mj-lt"/>
              </a:rPr>
              <a:t>trực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nhật </a:t>
            </a:r>
            <a:r>
              <a:rPr lang="vi-VN" sz="3600" b="1" dirty="0" smtClean="0">
                <a:solidFill>
                  <a:srgbClr val="0000FF"/>
                </a:solidFill>
                <a:latin typeface="+mj-lt"/>
              </a:rPr>
              <a:t>v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ệ</a:t>
            </a:r>
            <a:r>
              <a:rPr lang="vi-VN" sz="3600" b="1" dirty="0" smtClean="0">
                <a:solidFill>
                  <a:srgbClr val="0000FF"/>
                </a:solidFill>
                <a:latin typeface="+mj-lt"/>
              </a:rPr>
              <a:t> sinh</a:t>
            </a:r>
            <a:r>
              <a:rPr lang="en-US" sz="36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vi-VN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7194" y="6441757"/>
            <a:ext cx="114141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 smtClean="0">
                <a:solidFill>
                  <a:srgbClr val="0000FF"/>
                </a:solidFill>
                <a:latin typeface="+mj-lt"/>
              </a:rPr>
              <a:t>Bạn </a:t>
            </a:r>
            <a:r>
              <a:rPr lang="vi-VN" sz="3600" b="1" dirty="0">
                <a:solidFill>
                  <a:srgbClr val="0000FF"/>
                </a:solidFill>
                <a:latin typeface="+mj-lt"/>
              </a:rPr>
              <a:t>nên dậy sớm hơn để có thể đi học đúng giờ.</a:t>
            </a:r>
            <a:endParaRPr lang="en-US" sz="36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718719" y="898134"/>
            <a:ext cx="8610600" cy="51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</a:rPr>
              <a:t> 6: EM TÍCH CỰC HOÀN THÀNH NHIỆM VỤ (T3)</a:t>
            </a:r>
          </a:p>
        </p:txBody>
      </p:sp>
    </p:spTree>
    <p:extLst>
      <p:ext uri="{BB962C8B-B14F-4D97-AF65-F5344CB8AC3E}">
        <p14:creationId xmlns:p14="http://schemas.microsoft.com/office/powerpoint/2010/main" val="389202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0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2626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Đạo đức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01033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257300" y="1600200"/>
            <a:ext cx="855741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85119" y="2258283"/>
            <a:ext cx="1417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Xây dựng kế hoạch thực hiện nhiệm vụ của tuần tiếp theo.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423944"/>
              </p:ext>
            </p:extLst>
          </p:nvPr>
        </p:nvGraphicFramePr>
        <p:xfrm>
          <a:off x="2423319" y="3352800"/>
          <a:ext cx="10851093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6243462"/>
                <a:gridCol w="36170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</a:t>
                      </a:r>
                      <a:r>
                        <a:rPr lang="en-US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718719" y="898134"/>
            <a:ext cx="8610600" cy="51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</a:rPr>
              <a:t> 6: EM TÍCH CỰC HOÀN THÀNH NHIỆM VỤ (T3)</a:t>
            </a:r>
          </a:p>
        </p:txBody>
      </p:sp>
    </p:spTree>
    <p:extLst>
      <p:ext uri="{BB962C8B-B14F-4D97-AF65-F5344CB8AC3E}">
        <p14:creationId xmlns:p14="http://schemas.microsoft.com/office/powerpoint/2010/main" val="97710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2626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Đạo đức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01033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718719" y="898134"/>
            <a:ext cx="8610600" cy="51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</a:rPr>
              <a:t> 6: EM TÍCH CỰC HOÀN THÀNH NHIỆM VỤ (T3)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13104" t="25000" r="15446" b="28125"/>
          <a:stretch/>
        </p:blipFill>
        <p:spPr>
          <a:xfrm>
            <a:off x="2194719" y="1371600"/>
            <a:ext cx="13182599" cy="6823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5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300</Words>
  <Application>Microsoft Office PowerPoint</Application>
  <PresentationFormat>Custom</PresentationFormat>
  <Paragraphs>36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260</cp:revision>
  <dcterms:created xsi:type="dcterms:W3CDTF">2022-07-10T01:37:20Z</dcterms:created>
  <dcterms:modified xsi:type="dcterms:W3CDTF">2022-08-23T12:33:36Z</dcterms:modified>
</cp:coreProperties>
</file>