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75" r:id="rId2"/>
  </p:sldMasterIdLst>
  <p:notesMasterIdLst>
    <p:notesMasterId r:id="rId10"/>
  </p:notesMasterIdLst>
  <p:sldIdLst>
    <p:sldId id="677" r:id="rId3"/>
    <p:sldId id="678" r:id="rId4"/>
    <p:sldId id="680" r:id="rId5"/>
    <p:sldId id="681" r:id="rId6"/>
    <p:sldId id="699" r:id="rId7"/>
    <p:sldId id="691" r:id="rId8"/>
    <p:sldId id="6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D8"/>
    <a:srgbClr val="0B9338"/>
    <a:srgbClr val="0038A8"/>
    <a:srgbClr val="C1E11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2593" autoAdjust="0"/>
  </p:normalViewPr>
  <p:slideViewPr>
    <p:cSldViewPr snapToGrid="0">
      <p:cViewPr varScale="1">
        <p:scale>
          <a:sx n="55" d="100"/>
          <a:sy n="55" d="100"/>
        </p:scale>
        <p:origin x="94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6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6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6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6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6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6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6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2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0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21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4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9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39503-8545-4963-9A19-46A05C88EC18}"/>
              </a:ext>
            </a:extLst>
          </p:cNvPr>
          <p:cNvSpPr txBox="1"/>
          <p:nvPr/>
        </p:nvSpPr>
        <p:spPr>
          <a:xfrm>
            <a:off x="598467" y="1508763"/>
            <a:ext cx="5378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 latinLnBrk="0"/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lạc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mẹ</a:t>
            </a:r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lạc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mẹ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xô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bờ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hoang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gai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góc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Lũ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ve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sầu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kêu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ran.</a:t>
            </a:r>
          </a:p>
          <a:p>
            <a:pPr fontAlgn="t" latinLnBrk="0"/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nhạt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nắng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trắng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sương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rộng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bể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Tiếng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gọi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mẹ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Khản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lối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mòn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9AF4B-12C7-4A64-BF8D-D0E86CA93EBE}"/>
              </a:ext>
            </a:extLst>
          </p:cNvPr>
          <p:cNvSpPr txBox="1"/>
          <p:nvPr/>
        </p:nvSpPr>
        <p:spPr>
          <a:xfrm>
            <a:off x="2774160" y="-178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+ 4)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400435" y="920845"/>
            <a:ext cx="941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3.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2" t="57561" r="7309" b="22927"/>
          <a:stretch/>
        </p:blipFill>
        <p:spPr>
          <a:xfrm>
            <a:off x="8832421" y="23955"/>
            <a:ext cx="3365953" cy="1956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739503-8545-4963-9A19-46A05C88EC18}"/>
              </a:ext>
            </a:extLst>
          </p:cNvPr>
          <p:cNvSpPr txBox="1"/>
          <p:nvPr/>
        </p:nvSpPr>
        <p:spPr>
          <a:xfrm>
            <a:off x="6038371" y="1527352"/>
            <a:ext cx="53785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 latinLnBrk="0"/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Bọ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dừa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dừng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nấu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cơm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ngưng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giã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gạo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Xén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tóc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thôi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áo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fontAlgn="t" latinLnBrk="0"/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Khu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vườn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hoang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lặng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im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Bỗng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râm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ran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khắp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lối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ai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nói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tôi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fontAlgn="t" latinLnBrk="0"/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              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Ngân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Vịnh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372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BD9AF4B-12C7-4A64-BF8D-D0E86CA93EBE}"/>
              </a:ext>
            </a:extLst>
          </p:cNvPr>
          <p:cNvSpPr txBox="1"/>
          <p:nvPr/>
        </p:nvSpPr>
        <p:spPr>
          <a:xfrm>
            <a:off x="2785735" y="-178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+ 4)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400436" y="920849"/>
            <a:ext cx="653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a.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cam?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7" t="18862" r="10170" b="65366"/>
          <a:stretch/>
        </p:blipFill>
        <p:spPr>
          <a:xfrm>
            <a:off x="10232020" y="11940"/>
            <a:ext cx="1959980" cy="1451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739503-8545-4963-9A19-46A05C88EC18}"/>
              </a:ext>
            </a:extLst>
          </p:cNvPr>
          <p:cNvSpPr txBox="1"/>
          <p:nvPr/>
        </p:nvSpPr>
        <p:spPr>
          <a:xfrm>
            <a:off x="2193059" y="2141035"/>
            <a:ext cx="525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lạc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mẹ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xô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bờ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hoang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gai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góc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Lũ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ve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sầu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kêu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ran.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90358" y="2642839"/>
            <a:ext cx="3133492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19456" y="3045259"/>
            <a:ext cx="327845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9456" y="3465283"/>
            <a:ext cx="3632931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497080" y="2311008"/>
            <a:ext cx="766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b.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cam?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39503-8545-4963-9A19-46A05C88EC18}"/>
              </a:ext>
            </a:extLst>
          </p:cNvPr>
          <p:cNvSpPr txBox="1"/>
          <p:nvPr/>
        </p:nvSpPr>
        <p:spPr>
          <a:xfrm>
            <a:off x="2526243" y="4067109"/>
            <a:ext cx="5378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Bọ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dừa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dừng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nấu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cơm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ngưng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giã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gạo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Xén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tóc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thôi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áo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614375" y="4493195"/>
            <a:ext cx="1188700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14375" y="4929332"/>
            <a:ext cx="1344311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14375" y="5341505"/>
            <a:ext cx="1188700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1099668" y="2916653"/>
            <a:ext cx="1002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Bọ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cam. 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52836" y="1463534"/>
            <a:ext cx="1111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22480" y="4045537"/>
            <a:ext cx="11118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ủi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cam?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10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0" grpId="1"/>
      <p:bldP spid="16" grpId="0"/>
      <p:bldP spid="12" grpId="0"/>
      <p:bldP spid="12" grpId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BD9AF4B-12C7-4A64-BF8D-D0E86CA93EBE}"/>
              </a:ext>
            </a:extLst>
          </p:cNvPr>
          <p:cNvSpPr txBox="1"/>
          <p:nvPr/>
        </p:nvSpPr>
        <p:spPr>
          <a:xfrm>
            <a:off x="2785735" y="-178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+ 4)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400437" y="920849"/>
            <a:ext cx="753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ủi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39503-8545-4963-9A19-46A05C88EC18}"/>
              </a:ext>
            </a:extLst>
          </p:cNvPr>
          <p:cNvSpPr txBox="1"/>
          <p:nvPr/>
        </p:nvSpPr>
        <p:spPr>
          <a:xfrm>
            <a:off x="2336166" y="2376382"/>
            <a:ext cx="5378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Bọ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dừa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dừng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nấu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cơm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ngưng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giã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gạo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Xén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tóc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thôi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áo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fontAlgn="t" latinLnBrk="0"/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Khu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vườn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hoang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lặng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im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Bỗng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râm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ran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khắp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lối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ai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nói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tôi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2117" y="2787804"/>
            <a:ext cx="3517704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9556" y="3207828"/>
            <a:ext cx="3510267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4689" y="3661305"/>
            <a:ext cx="2929048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4688" y="4114777"/>
            <a:ext cx="329703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4688" y="6229791"/>
            <a:ext cx="329703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776885" y="1405080"/>
            <a:ext cx="11118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930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2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400436" y="920849"/>
            <a:ext cx="11118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4.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a. 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ủi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72184" y="1966784"/>
            <a:ext cx="1081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72185" y="3025043"/>
            <a:ext cx="10802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lắm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? Để mình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y tế.</a:t>
            </a:r>
            <a:endParaRPr lang="en-US" sz="2800" dirty="0">
              <a:solidFill>
                <a:srgbClr val="0038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601923" y="4528834"/>
            <a:ext cx="1111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601923" y="5705335"/>
            <a:ext cx="1111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72184" y="2414986"/>
            <a:ext cx="389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90772" y="3957589"/>
            <a:ext cx="946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Tớ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choáng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thôi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lát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2800" dirty="0">
                <a:solidFill>
                  <a:srgbClr val="0038A8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610708" y="5000918"/>
            <a:ext cx="683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  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Lát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thôi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à.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46168" y="6166759"/>
            <a:ext cx="1111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-  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054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6" grpId="0"/>
      <p:bldP spid="16" grpId="0"/>
      <p:bldP spid="17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400436" y="920849"/>
            <a:ext cx="1111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4.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97275" y="1461166"/>
            <a:ext cx="630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b.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cuốn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hay.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62636" y="2038326"/>
            <a:ext cx="108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Cuốn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614170" y="3428021"/>
            <a:ext cx="1081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lắm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mê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632758" y="4740125"/>
            <a:ext cx="11254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715036" y="2592162"/>
            <a:ext cx="108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mượn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721966" y="3981857"/>
            <a:ext cx="1081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Cho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740554" y="5751152"/>
            <a:ext cx="1125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833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7" grpId="0"/>
      <p:bldP spid="8" grpId="0"/>
      <p:bldP spid="16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400436" y="943151"/>
            <a:ext cx="1111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4.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12457" y="2298008"/>
            <a:ext cx="101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hay!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82872" y="3884513"/>
            <a:ext cx="1117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giọng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hay,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tớ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839137" y="1496013"/>
            <a:ext cx="727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c.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546501" y="2861314"/>
            <a:ext cx="10106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Tớ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624558" y="4494086"/>
            <a:ext cx="1117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686695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7" grpId="0"/>
      <p:bldP spid="9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0" y="73377"/>
            <a:ext cx="1194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3887" y="1171362"/>
          <a:ext cx="6817003" cy="298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ngữ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chỉ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hoạt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739503-8545-4963-9A19-46A05C88EC18}"/>
              </a:ext>
            </a:extLst>
          </p:cNvPr>
          <p:cNvSpPr txBox="1"/>
          <p:nvPr/>
        </p:nvSpPr>
        <p:spPr>
          <a:xfrm>
            <a:off x="7321852" y="796213"/>
            <a:ext cx="35163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 latinLnBrk="0"/>
            <a:r>
              <a:rPr lang="en-US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lạc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mẹ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lạc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mẹ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Gió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xô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bờ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hoang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gai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góc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Lũ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sầu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kêu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ran.</a:t>
            </a:r>
          </a:p>
          <a:p>
            <a:pPr fontAlgn="t" latinLnBrk="0"/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nhạt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nắng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trắng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sương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Trời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rộng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xanh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bể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Tiếng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mẹ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Khản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lối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mòn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39503-8545-4963-9A19-46A05C88EC18}"/>
              </a:ext>
            </a:extLst>
          </p:cNvPr>
          <p:cNvSpPr txBox="1"/>
          <p:nvPr/>
        </p:nvSpPr>
        <p:spPr>
          <a:xfrm>
            <a:off x="7321852" y="3478777"/>
            <a:ext cx="53785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 latinLnBrk="0"/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Bọ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dừa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dừng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nấu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cơm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Cào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cào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ngưng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giã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gạo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Xén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tóc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thôi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áo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fontAlgn="t" latinLnBrk="0"/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Khu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vườn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hoang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lặng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im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Bỗng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râm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ran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khắp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lối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ai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nói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fontAlgn="t" latinLnBrk="0"/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cam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fontAlgn="t" latinLnBrk="0"/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          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595360" y="2381263"/>
            <a:ext cx="84582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95360" y="1436383"/>
            <a:ext cx="64008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36280" y="4354843"/>
            <a:ext cx="1674866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47660" y="5238763"/>
            <a:ext cx="180213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61243" y="4671073"/>
            <a:ext cx="1549903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36280" y="4926343"/>
            <a:ext cx="110490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236194" y="6507493"/>
            <a:ext cx="365006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49540" y="2381262"/>
            <a:ext cx="711703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3688" y="1432585"/>
            <a:ext cx="1201672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88780" y="3573793"/>
            <a:ext cx="722366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188595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sầu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190119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2381263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237442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mẹ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072" y="326295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Cào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cào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5500" y="2842928"/>
            <a:ext cx="50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dừng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nấu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nói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2842928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Bọ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dừa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3766258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thôi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nói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942" y="373196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Xén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tóc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54518" y="3304593"/>
            <a:ext cx="5048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ngưng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nói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400554" y="4354843"/>
            <a:ext cx="837433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38654" y="4671073"/>
            <a:ext cx="837433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94084" y="4926343"/>
            <a:ext cx="837433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25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854</Words>
  <Application>Microsoft Office PowerPoint</Application>
  <PresentationFormat>Màn hình rộng</PresentationFormat>
  <Paragraphs>114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Microsoft YaHei</vt:lpstr>
      <vt:lpstr>Arial</vt:lpstr>
      <vt:lpstr>Calibri</vt:lpstr>
      <vt:lpstr>Calibri Light</vt:lpstr>
      <vt:lpstr>5_Office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Huyền Trần Thị</cp:lastModifiedBy>
  <cp:revision>272</cp:revision>
  <dcterms:created xsi:type="dcterms:W3CDTF">2021-05-27T05:55:52Z</dcterms:created>
  <dcterms:modified xsi:type="dcterms:W3CDTF">2025-03-07T01:46:45Z</dcterms:modified>
</cp:coreProperties>
</file>