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87" r:id="rId2"/>
  </p:sldMasterIdLst>
  <p:sldIdLst>
    <p:sldId id="324" r:id="rId3"/>
    <p:sldId id="297" r:id="rId4"/>
    <p:sldId id="290" r:id="rId5"/>
    <p:sldId id="312" r:id="rId6"/>
    <p:sldId id="321" r:id="rId7"/>
    <p:sldId id="314" r:id="rId8"/>
    <p:sldId id="322" r:id="rId9"/>
    <p:sldId id="315" r:id="rId10"/>
    <p:sldId id="323" r:id="rId11"/>
    <p:sldId id="273" r:id="rId12"/>
    <p:sldId id="317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339933"/>
    <a:srgbClr val="FF00FF"/>
    <a:srgbClr val="0000CC"/>
    <a:srgbClr val="7030A0"/>
    <a:srgbClr val="FF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4" autoAdjust="0"/>
    <p:restoredTop sz="94660" autoAdjust="0"/>
  </p:normalViewPr>
  <p:slideViewPr>
    <p:cSldViewPr>
      <p:cViewPr varScale="1">
        <p:scale>
          <a:sx n="83" d="100"/>
          <a:sy n="83" d="100"/>
        </p:scale>
        <p:origin x="1488" y="77"/>
      </p:cViewPr>
      <p:guideLst>
        <p:guide orient="horz" pos="213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9AD46-4D29-1D1F-8D7B-AD30A303E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5B3C3-5B28-4DFE-A636-9985FCAE296B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3C8B3-3EA9-CC7A-251D-9C48B705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0FEB1-20C0-8E4B-BEDF-D9154998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23338-276C-45E7-B3A2-F4D7BDC2D2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443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624E8-D3CF-63F8-F9D2-94706F2D0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4929-E394-4DF7-82F5-3F68300798F1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B53DD-1B9D-CF50-C5BD-13F79A02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944A7-9A97-5BBC-A66D-131B8337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1DF45-7B1B-4AB6-8E4F-264267AC82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335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8466E-E50C-C881-73F8-F441CE2A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F334-AD48-4F6D-B996-FC959D05099C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971F8-A8C6-F116-F4A4-1FF8F0BF5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1DF17-B04A-B181-57C1-2718CBC7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87267-FF16-4FC0-B9D5-865F46F7AA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3085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B3107-D0DF-9CD7-16AA-EC77F996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6F09F-CA4C-D95B-1FDC-4BB55DB6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6AAAB-DC0B-FE40-0473-BDB29B44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1D90-830C-493F-AFD5-717E228DB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06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0CCB7-22D3-C5C3-F53D-CFF683F7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0A2A6-D356-85D2-8452-CD891310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A874A-CEEF-A82D-3256-729983BB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F4F02-38E9-4E59-A6EC-33F79FAEA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637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8D2E1-60BA-AE28-AF8B-BCE6B9D1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DF418-63FE-60E2-188E-CEAE0B88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145CD-9B04-2547-7E7A-E68814B0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B51A-F7A9-42C1-AB47-917A5934B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819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D01276-40DA-3EE5-D114-EDC24594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C6439C-F108-68F6-1C6A-E4560AA2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B2554D-48C4-043D-8405-05D6BC76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791D5-0DC2-4BAD-AC62-9FB44BB55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630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063CD5-0B18-EE53-4988-9F707BE5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65A0D6-40E4-CB7C-EB01-B7B1746B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901A4B-BE10-494C-4800-075AA554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ADFD-41DC-46F5-84E3-55B65E5A0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80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5B073FD-1CDB-8276-7958-3C3DCA9BB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1C39A32-97E8-904C-22A3-BEB1DC2FE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01C56C-66B9-95C6-8994-4CF36131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23AC5-AE5F-4A5C-8A41-15F4CD8588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073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5ED43E-16AB-28F5-8029-B1FAC0B4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0012CE-5E42-7A14-0D88-AA2FDB33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CB39BA-BDD0-1943-1DA5-699DA28B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F5DE8-5A21-4707-BE89-727E80594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557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FE253B-AEC2-5F48-6144-B2DE9064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F0284A-F6ED-C8A5-1AD5-D5DCCFE4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11A3E1-101A-4512-423F-510B9A1E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7FD02-44F7-4EF0-99C6-433F0644B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17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55B0E-5CF1-0850-B77C-8CF30C88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F542C-A817-4445-B5FF-9A57C93BCDE8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F642F-E788-E8B8-F7C9-58A89765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054C0-AEDA-A1BA-4CBC-F60341F3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2475A-ADE7-4D2B-B7D5-9B0CA0488A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2852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0041DC-404D-2500-0B57-462E3923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E8BECC-F2C8-D66C-0870-3310B17C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549C34-AB2E-F1BC-DF20-2BDD66E5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C5563-F4BB-45FD-9A15-036270B65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629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DD9F0-5EFD-A910-C59C-D3D2BC38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680CC-BFE0-3F3C-3C44-A9C2B9062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32E49-6FA3-88F5-21E9-A0FDE5D07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BBE58-1CBE-47C3-9987-B0F2EA914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652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CBAA8-C089-994B-3945-1BB34426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FADE7-947C-FC49-64D0-D1F245BA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804BD-E6F5-8BD5-6F3A-3A4B244D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8716-A0B8-4ECA-81E0-9679D59F4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56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8841E-248B-8216-70AB-D4E8ED445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64F27-5416-4CA2-837E-105A75B62BBB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23B67-1A02-DC5C-83A9-6B3E9A457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59871-97AD-CFDB-8905-FBD5DB2A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8952D-307F-4205-AC8E-AFCFF6CEB3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569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127DBD-5761-B7F1-331C-CD2DCE377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3405-0B53-49DA-89C5-32431C7F39AE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6C8042-A41B-A95A-15BB-AF04B8A8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52556A-9F85-D6C6-37FA-DC657684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4294-4FEC-4129-83EC-80DC0F1CFB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165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78DC7E-351C-1DE4-2DDF-A7C1B119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D0056-522C-4F1B-A8B0-73DB8F0DFD03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2A7D4A-C274-9FAB-CCE8-9774E18D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770F85-1808-B3E6-6862-4E28D004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6CB1D-F2B0-45B6-BED9-7604B34601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872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8C7861F-BE9D-11F5-7E55-5A916687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D8D6-0AE0-42F4-A27C-CF42DB60EC53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17A4CB-5DD0-C832-B587-17F10E35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E3E022-3758-FCE5-844E-9D6700CB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ED81-D21B-431E-ADA4-1D0D249806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305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B2BD83-408B-8C85-B771-88317CE52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F01E4-F9A0-4460-8E6F-013AE7962713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3742576-CFFA-5324-4817-877AA212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5E6439-0700-9865-5CE3-A1C2FB9B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4FB7C-E9CE-49C8-B80A-E2F9670F81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6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8E0735-CC7B-BF71-795E-989150479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FCC59-778B-4EE8-B7EB-60A51E0F1F4A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39382F-F38D-0131-4A36-30B7605A2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8F3AD0-1C23-806D-05C9-4E34A939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459CB-24BE-492C-8A14-3D95435069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859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A76DFB-8E8F-074E-E68E-2B98D0FF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5099-5202-40AC-8A6B-8B474F881DA5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946173-31A0-032E-D3AF-4E524A19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FCFA3B-480D-B625-9C8C-B47F40C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A9899-9A9F-44CE-9DD5-C7C84E32BF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473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BF0C6FE-CE73-C7F2-AE43-0B8B7F7BBB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E07D8F8-4609-A7BF-D5BC-D2745516CC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3F9B4-0CF1-ABA0-89E2-67D7D1039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368F860-F3EF-4523-90B8-1EB7452CE5A4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FFB8E-D373-3FD8-8BDD-84A1F8EC5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14865-72E9-CF50-6D51-3A2547D9D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AE5DC4-4DCF-4DF5-86A7-258ACCB50C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B8B71E9-6ADB-51FB-BF43-12E318D54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D93E587-8345-0293-AC37-FE1B87C81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A1333-3A2F-9D7A-0221-05BD93D3A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26881-8158-1DF7-B4D6-B1740123E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360A3-C40B-0B6D-D06E-40314EC37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DA9DE0-E90F-4AA9-A518-A94BA27CF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8" descr="ppt6_mau khac">
            <a:extLst>
              <a:ext uri="{FF2B5EF4-FFF2-40B4-BE49-F238E27FC236}">
                <a16:creationId xmlns:a16="http://schemas.microsoft.com/office/drawing/2014/main" id="{FABCB1B5-9BF3-74B0-7D9D-91B5C54044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I:\tam\LaST (Cobalt) Applications.png">
            <a:extLst>
              <a:ext uri="{FF2B5EF4-FFF2-40B4-BE49-F238E27FC236}">
                <a16:creationId xmlns:a16="http://schemas.microsoft.com/office/drawing/2014/main" id="{03E9C68F-90AB-B946-4FE9-DA9A6CC6F0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73038"/>
            <a:ext cx="636587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E:\FFOutput\%231%20Pooh's%20Tummy%20-%20Nh&#7919;ng%20cu&#7897;c%20Phi&#234;u%20l&#432;u%20c&#7911;a%20G&#7845;u%20Pooh%20-%20L&#7891;ng%20ti&#7871;ng%20Vi&#7879;t%20chu&#7849;n%2000_00_00-00_01_57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7.jpeg"/><Relationship Id="rId7" Type="http://schemas.openxmlformats.org/officeDocument/2006/relationships/slide" Target="slide9.xml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slide" Target="slide10.xml"/><Relationship Id="rId1" Type="http://schemas.openxmlformats.org/officeDocument/2006/relationships/audio" Target="file:///C:\Documents%20and%20Settings\Administrator\Desktop\This_Old_Man_instrumental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slide" Target="slide4.xml"/><Relationship Id="rId15" Type="http://schemas.openxmlformats.org/officeDocument/2006/relationships/slide" Target="slide6.xml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gif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1 Pooh's Tummy - Những cuộc Phiêu lưu của Gấu Pooh - Lồng tiếng Việt chuẩn 00_00_00-00_01_57.mp4">
            <a:hlinkClick r:id="" action="ppaction://media"/>
            <a:extLst>
              <a:ext uri="{FF2B5EF4-FFF2-40B4-BE49-F238E27FC236}">
                <a16:creationId xmlns:a16="http://schemas.microsoft.com/office/drawing/2014/main" id="{99607926-D554-8ECD-B60D-489828788D16}"/>
              </a:ext>
            </a:extLst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0800" y="9525"/>
            <a:ext cx="9194800" cy="68484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F78CF58-3CB4-4789-3132-560BE8469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/>
        </p:blipFill>
        <p:spPr bwMode="auto">
          <a:xfrm>
            <a:off x="533506" y="2590822"/>
            <a:ext cx="7897596" cy="291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B4D3FFCA-EA36-2461-2CC0-3290E2F7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20370" r="25000" b="58888"/>
          <a:stretch>
            <a:fillRect/>
          </a:stretch>
        </p:blipFill>
        <p:spPr bwMode="auto">
          <a:xfrm>
            <a:off x="1181100" y="306388"/>
            <a:ext cx="6781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BA748F-D116-3912-D6AE-D3AA47F11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3243263"/>
            <a:ext cx="769461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6300" b="1">
                <a:latin typeface="HP001 4 hàng" pitchFamily="34" charset="0"/>
              </a:rPr>
              <a:t>thỏ la cà nhá cỏ, nhá</a:t>
            </a:r>
          </a:p>
          <a:p>
            <a:r>
              <a:rPr lang="en-US" altLang="en-US" sz="6300" b="1">
                <a:latin typeface="HP001 4 hàng" pitchFamily="34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27B593-4630-E78C-8050-1CFE4A2A2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4454525"/>
            <a:ext cx="45720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6200" b="1">
                <a:latin typeface="HP001 4 hàng" pitchFamily="34" charset="0"/>
              </a:rPr>
              <a:t>dưa.</a:t>
            </a:r>
            <a:endParaRPr lang="en-US" altLang="en-US" sz="6200"/>
          </a:p>
        </p:txBody>
      </p:sp>
      <p:pic>
        <p:nvPicPr>
          <p:cNvPr id="12294" name="Picture 7" descr="C:\Users\HT\Desktop\Untitled-3.png">
            <a:hlinkClick r:id="rId4" action="ppaction://hlinksldjump"/>
            <a:extLst>
              <a:ext uri="{FF2B5EF4-FFF2-40B4-BE49-F238E27FC236}">
                <a16:creationId xmlns:a16="http://schemas.microsoft.com/office/drawing/2014/main" id="{E74CC686-6304-C537-6E22-515D18A7A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4978400"/>
            <a:ext cx="1728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69">
            <a:extLst>
              <a:ext uri="{FF2B5EF4-FFF2-40B4-BE49-F238E27FC236}">
                <a16:creationId xmlns:a16="http://schemas.microsoft.com/office/drawing/2014/main" id="{85F6070C-9636-3872-EA76-477D9858481C}"/>
              </a:ext>
            </a:extLst>
          </p:cNvPr>
          <p:cNvGrpSpPr>
            <a:grpSpLocks/>
          </p:cNvGrpSpPr>
          <p:nvPr/>
        </p:nvGrpSpPr>
        <p:grpSpPr bwMode="auto">
          <a:xfrm>
            <a:off x="0" y="4987925"/>
            <a:ext cx="9144000" cy="1897063"/>
            <a:chOff x="2927351" y="2571750"/>
            <a:chExt cx="6337300" cy="1620838"/>
          </a:xfrm>
        </p:grpSpPr>
        <p:sp>
          <p:nvSpPr>
            <p:cNvPr id="13316" name="Freeform 5">
              <a:extLst>
                <a:ext uri="{FF2B5EF4-FFF2-40B4-BE49-F238E27FC236}">
                  <a16:creationId xmlns:a16="http://schemas.microsoft.com/office/drawing/2014/main" id="{725AE478-BC69-5A5B-2FE3-4D58A371B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138" y="2933700"/>
              <a:ext cx="152400" cy="406400"/>
            </a:xfrm>
            <a:custGeom>
              <a:avLst/>
              <a:gdLst>
                <a:gd name="T0" fmla="*/ 2147483646 w 36"/>
                <a:gd name="T1" fmla="*/ 2147483646 h 95"/>
                <a:gd name="T2" fmla="*/ 2147483646 w 36"/>
                <a:gd name="T3" fmla="*/ 0 h 95"/>
                <a:gd name="T4" fmla="*/ 2147483646 w 36"/>
                <a:gd name="T5" fmla="*/ 0 h 95"/>
                <a:gd name="T6" fmla="*/ 2147483646 w 36"/>
                <a:gd name="T7" fmla="*/ 2147483646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95">
                  <a:moveTo>
                    <a:pt x="15" y="78"/>
                  </a:moveTo>
                  <a:cubicBezTo>
                    <a:pt x="9" y="53"/>
                    <a:pt x="0" y="26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31"/>
                    <a:pt x="25" y="69"/>
                    <a:pt x="36" y="9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" name="Freeform 6">
              <a:extLst>
                <a:ext uri="{FF2B5EF4-FFF2-40B4-BE49-F238E27FC236}">
                  <a16:creationId xmlns:a16="http://schemas.microsoft.com/office/drawing/2014/main" id="{53BB301B-0BFC-B7D4-6E4B-BB13985EE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2963863"/>
              <a:ext cx="98425" cy="187325"/>
            </a:xfrm>
            <a:custGeom>
              <a:avLst/>
              <a:gdLst>
                <a:gd name="T0" fmla="*/ 0 w 23"/>
                <a:gd name="T1" fmla="*/ 2147483646 h 44"/>
                <a:gd name="T2" fmla="*/ 2147483646 w 23"/>
                <a:gd name="T3" fmla="*/ 0 h 44"/>
                <a:gd name="T4" fmla="*/ 0 w 23"/>
                <a:gd name="T5" fmla="*/ 2147483646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44">
                  <a:moveTo>
                    <a:pt x="0" y="31"/>
                  </a:moveTo>
                  <a:cubicBezTo>
                    <a:pt x="6" y="21"/>
                    <a:pt x="12" y="10"/>
                    <a:pt x="18" y="0"/>
                  </a:cubicBezTo>
                  <a:cubicBezTo>
                    <a:pt x="23" y="9"/>
                    <a:pt x="7" y="38"/>
                    <a:pt x="0" y="44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Freeform 7">
              <a:extLst>
                <a:ext uri="{FF2B5EF4-FFF2-40B4-BE49-F238E27FC236}">
                  <a16:creationId xmlns:a16="http://schemas.microsoft.com/office/drawing/2014/main" id="{490E196D-AD52-A37D-953E-105A8DF07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2571750"/>
              <a:ext cx="327025" cy="465138"/>
            </a:xfrm>
            <a:custGeom>
              <a:avLst/>
              <a:gdLst>
                <a:gd name="T0" fmla="*/ 2147483646 w 77"/>
                <a:gd name="T1" fmla="*/ 2147483646 h 109"/>
                <a:gd name="T2" fmla="*/ 2147483646 w 77"/>
                <a:gd name="T3" fmla="*/ 2147483646 h 109"/>
                <a:gd name="T4" fmla="*/ 2147483646 w 77"/>
                <a:gd name="T5" fmla="*/ 2147483646 h 109"/>
                <a:gd name="T6" fmla="*/ 2147483646 w 77"/>
                <a:gd name="T7" fmla="*/ 2147483646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109">
                  <a:moveTo>
                    <a:pt x="59" y="27"/>
                  </a:moveTo>
                  <a:cubicBezTo>
                    <a:pt x="16" y="0"/>
                    <a:pt x="0" y="69"/>
                    <a:pt x="28" y="92"/>
                  </a:cubicBezTo>
                  <a:cubicBezTo>
                    <a:pt x="49" y="109"/>
                    <a:pt x="71" y="96"/>
                    <a:pt x="74" y="71"/>
                  </a:cubicBezTo>
                  <a:cubicBezTo>
                    <a:pt x="77" y="53"/>
                    <a:pt x="77" y="38"/>
                    <a:pt x="59" y="27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Freeform 8">
              <a:extLst>
                <a:ext uri="{FF2B5EF4-FFF2-40B4-BE49-F238E27FC236}">
                  <a16:creationId xmlns:a16="http://schemas.microsoft.com/office/drawing/2014/main" id="{F60A25F3-710C-97D0-D9A4-78BF8A287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38" y="2857500"/>
              <a:ext cx="203200" cy="212725"/>
            </a:xfrm>
            <a:custGeom>
              <a:avLst/>
              <a:gdLst>
                <a:gd name="T0" fmla="*/ 2147483646 w 48"/>
                <a:gd name="T1" fmla="*/ 2147483646 h 50"/>
                <a:gd name="T2" fmla="*/ 2147483646 w 48"/>
                <a:gd name="T3" fmla="*/ 2147483646 h 50"/>
                <a:gd name="T4" fmla="*/ 2147483646 w 48"/>
                <a:gd name="T5" fmla="*/ 2147483646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50">
                  <a:moveTo>
                    <a:pt x="29" y="12"/>
                  </a:moveTo>
                  <a:cubicBezTo>
                    <a:pt x="48" y="36"/>
                    <a:pt x="4" y="50"/>
                    <a:pt x="2" y="26"/>
                  </a:cubicBezTo>
                  <a:cubicBezTo>
                    <a:pt x="0" y="11"/>
                    <a:pt x="19" y="0"/>
                    <a:pt x="29" y="1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Oval 9">
              <a:extLst>
                <a:ext uri="{FF2B5EF4-FFF2-40B4-BE49-F238E27FC236}">
                  <a16:creationId xmlns:a16="http://schemas.microsoft.com/office/drawing/2014/main" id="{679244E5-214E-4CF3-9D60-763856419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676" y="2728913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1" name="Oval 10">
              <a:extLst>
                <a:ext uri="{FF2B5EF4-FFF2-40B4-BE49-F238E27FC236}">
                  <a16:creationId xmlns:a16="http://schemas.microsoft.com/office/drawing/2014/main" id="{BBBE2144-4F0B-A16F-0F27-D0F16EEEB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376" y="2784475"/>
              <a:ext cx="34925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2" name="Oval 11">
              <a:extLst>
                <a:ext uri="{FF2B5EF4-FFF2-40B4-BE49-F238E27FC236}">
                  <a16:creationId xmlns:a16="http://schemas.microsoft.com/office/drawing/2014/main" id="{710A2370-9E9C-6B97-9906-9497E2376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101" y="2801938"/>
              <a:ext cx="33338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3" name="Oval 12">
              <a:extLst>
                <a:ext uri="{FF2B5EF4-FFF2-40B4-BE49-F238E27FC236}">
                  <a16:creationId xmlns:a16="http://schemas.microsoft.com/office/drawing/2014/main" id="{BD1FF43D-EFD1-B3B1-4FF4-49831FDE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338" y="2771775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4" name="Oval 13">
              <a:extLst>
                <a:ext uri="{FF2B5EF4-FFF2-40B4-BE49-F238E27FC236}">
                  <a16:creationId xmlns:a16="http://schemas.microsoft.com/office/drawing/2014/main" id="{ADC2D8CD-F9EB-687E-E0FE-486332486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8" y="2900363"/>
              <a:ext cx="30163" cy="3333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5" name="Oval 14">
              <a:extLst>
                <a:ext uri="{FF2B5EF4-FFF2-40B4-BE49-F238E27FC236}">
                  <a16:creationId xmlns:a16="http://schemas.microsoft.com/office/drawing/2014/main" id="{C49D07DF-87E9-1826-FCE5-810A268B5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401" y="2917825"/>
              <a:ext cx="33338" cy="2857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6" name="Oval 15">
              <a:extLst>
                <a:ext uri="{FF2B5EF4-FFF2-40B4-BE49-F238E27FC236}">
                  <a16:creationId xmlns:a16="http://schemas.microsoft.com/office/drawing/2014/main" id="{C59C7EE5-3690-5DB1-118D-A7F3EC77F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901" y="2963863"/>
              <a:ext cx="33338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7" name="Oval 16">
              <a:extLst>
                <a:ext uri="{FF2B5EF4-FFF2-40B4-BE49-F238E27FC236}">
                  <a16:creationId xmlns:a16="http://schemas.microsoft.com/office/drawing/2014/main" id="{5D80CE69-B041-252C-C03D-D495DC4DD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538" y="2895600"/>
              <a:ext cx="30163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8" name="Freeform 17">
              <a:extLst>
                <a:ext uri="{FF2B5EF4-FFF2-40B4-BE49-F238E27FC236}">
                  <a16:creationId xmlns:a16="http://schemas.microsoft.com/office/drawing/2014/main" id="{203B2F8B-F8EC-84D2-AA30-F163D825F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401" y="2801938"/>
              <a:ext cx="1466850" cy="874713"/>
            </a:xfrm>
            <a:custGeom>
              <a:avLst/>
              <a:gdLst>
                <a:gd name="T0" fmla="*/ 2147483646 w 346"/>
                <a:gd name="T1" fmla="*/ 2147483646 h 205"/>
                <a:gd name="T2" fmla="*/ 2147483646 w 346"/>
                <a:gd name="T3" fmla="*/ 0 h 205"/>
                <a:gd name="T4" fmla="*/ 0 w 346"/>
                <a:gd name="T5" fmla="*/ 2147483646 h 205"/>
                <a:gd name="T6" fmla="*/ 0 w 346"/>
                <a:gd name="T7" fmla="*/ 2147483646 h 205"/>
                <a:gd name="T8" fmla="*/ 2147483646 w 346"/>
                <a:gd name="T9" fmla="*/ 2147483646 h 205"/>
                <a:gd name="T10" fmla="*/ 2147483646 w 346"/>
                <a:gd name="T11" fmla="*/ 2147483646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6" h="205">
                  <a:moveTo>
                    <a:pt x="346" y="204"/>
                  </a:moveTo>
                  <a:cubicBezTo>
                    <a:pt x="346" y="105"/>
                    <a:pt x="269" y="0"/>
                    <a:pt x="173" y="0"/>
                  </a:cubicBezTo>
                  <a:cubicBezTo>
                    <a:pt x="78" y="0"/>
                    <a:pt x="0" y="105"/>
                    <a:pt x="0" y="204"/>
                  </a:cubicBezTo>
                  <a:cubicBezTo>
                    <a:pt x="0" y="204"/>
                    <a:pt x="0" y="205"/>
                    <a:pt x="0" y="205"/>
                  </a:cubicBezTo>
                  <a:cubicBezTo>
                    <a:pt x="346" y="205"/>
                    <a:pt x="346" y="205"/>
                    <a:pt x="346" y="205"/>
                  </a:cubicBezTo>
                  <a:cubicBezTo>
                    <a:pt x="346" y="205"/>
                    <a:pt x="346" y="204"/>
                    <a:pt x="346" y="204"/>
                  </a:cubicBezTo>
                  <a:close/>
                </a:path>
              </a:pathLst>
            </a:custGeom>
            <a:solidFill>
              <a:srgbClr val="9A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8">
              <a:extLst>
                <a:ext uri="{FF2B5EF4-FFF2-40B4-BE49-F238E27FC236}">
                  <a16:creationId xmlns:a16="http://schemas.microsoft.com/office/drawing/2014/main" id="{F97D0483-1F44-17FB-4613-5028576D7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401" y="2986088"/>
              <a:ext cx="1200150" cy="715963"/>
            </a:xfrm>
            <a:custGeom>
              <a:avLst/>
              <a:gdLst>
                <a:gd name="T0" fmla="*/ 2147483646 w 283"/>
                <a:gd name="T1" fmla="*/ 2147483646 h 168"/>
                <a:gd name="T2" fmla="*/ 2147483646 w 283"/>
                <a:gd name="T3" fmla="*/ 0 h 168"/>
                <a:gd name="T4" fmla="*/ 0 w 283"/>
                <a:gd name="T5" fmla="*/ 2147483646 h 168"/>
                <a:gd name="T6" fmla="*/ 0 w 283"/>
                <a:gd name="T7" fmla="*/ 2147483646 h 168"/>
                <a:gd name="T8" fmla="*/ 2147483646 w 283"/>
                <a:gd name="T9" fmla="*/ 2147483646 h 168"/>
                <a:gd name="T10" fmla="*/ 2147483646 w 283"/>
                <a:gd name="T11" fmla="*/ 2147483646 h 1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3" h="168">
                  <a:moveTo>
                    <a:pt x="283" y="167"/>
                  </a:moveTo>
                  <a:cubicBezTo>
                    <a:pt x="283" y="85"/>
                    <a:pt x="220" y="0"/>
                    <a:pt x="142" y="0"/>
                  </a:cubicBezTo>
                  <a:cubicBezTo>
                    <a:pt x="64" y="0"/>
                    <a:pt x="0" y="85"/>
                    <a:pt x="0" y="167"/>
                  </a:cubicBezTo>
                  <a:cubicBezTo>
                    <a:pt x="0" y="167"/>
                    <a:pt x="0" y="167"/>
                    <a:pt x="0" y="168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3" y="167"/>
                    <a:pt x="283" y="167"/>
                    <a:pt x="283" y="167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9">
              <a:extLst>
                <a:ext uri="{FF2B5EF4-FFF2-40B4-BE49-F238E27FC236}">
                  <a16:creationId xmlns:a16="http://schemas.microsoft.com/office/drawing/2014/main" id="{CCF46C6D-C35B-986F-EB10-0998623FF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963" y="3138488"/>
              <a:ext cx="822325" cy="477838"/>
            </a:xfrm>
            <a:custGeom>
              <a:avLst/>
              <a:gdLst>
                <a:gd name="T0" fmla="*/ 2147483646 w 194"/>
                <a:gd name="T1" fmla="*/ 2147483646 h 112"/>
                <a:gd name="T2" fmla="*/ 2147483646 w 194"/>
                <a:gd name="T3" fmla="*/ 0 h 112"/>
                <a:gd name="T4" fmla="*/ 0 w 194"/>
                <a:gd name="T5" fmla="*/ 2147483646 h 112"/>
                <a:gd name="T6" fmla="*/ 0 w 194"/>
                <a:gd name="T7" fmla="*/ 2147483646 h 112"/>
                <a:gd name="T8" fmla="*/ 2147483646 w 194"/>
                <a:gd name="T9" fmla="*/ 2147483646 h 112"/>
                <a:gd name="T10" fmla="*/ 2147483646 w 194"/>
                <a:gd name="T11" fmla="*/ 2147483646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4" h="112">
                  <a:moveTo>
                    <a:pt x="194" y="112"/>
                  </a:moveTo>
                  <a:cubicBezTo>
                    <a:pt x="194" y="57"/>
                    <a:pt x="150" y="0"/>
                    <a:pt x="97" y="0"/>
                  </a:cubicBezTo>
                  <a:cubicBezTo>
                    <a:pt x="43" y="0"/>
                    <a:pt x="0" y="57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lose/>
                </a:path>
              </a:pathLst>
            </a:custGeom>
            <a:solidFill>
              <a:srgbClr val="BB9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20">
              <a:extLst>
                <a:ext uri="{FF2B5EF4-FFF2-40B4-BE49-F238E27FC236}">
                  <a16:creationId xmlns:a16="http://schemas.microsoft.com/office/drawing/2014/main" id="{C1064C3F-9B7E-2384-7EA1-E277621DF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1" y="3279775"/>
              <a:ext cx="525463" cy="341313"/>
            </a:xfrm>
            <a:custGeom>
              <a:avLst/>
              <a:gdLst>
                <a:gd name="T0" fmla="*/ 2147483646 w 124"/>
                <a:gd name="T1" fmla="*/ 2147483646 h 80"/>
                <a:gd name="T2" fmla="*/ 2147483646 w 124"/>
                <a:gd name="T3" fmla="*/ 0 h 80"/>
                <a:gd name="T4" fmla="*/ 0 w 124"/>
                <a:gd name="T5" fmla="*/ 2147483646 h 80"/>
                <a:gd name="T6" fmla="*/ 0 w 124"/>
                <a:gd name="T7" fmla="*/ 2147483646 h 80"/>
                <a:gd name="T8" fmla="*/ 2147483646 w 124"/>
                <a:gd name="T9" fmla="*/ 2147483646 h 80"/>
                <a:gd name="T10" fmla="*/ 2147483646 w 124"/>
                <a:gd name="T11" fmla="*/ 2147483646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80">
                  <a:moveTo>
                    <a:pt x="124" y="80"/>
                  </a:moveTo>
                  <a:cubicBezTo>
                    <a:pt x="124" y="41"/>
                    <a:pt x="96" y="0"/>
                    <a:pt x="62" y="0"/>
                  </a:cubicBezTo>
                  <a:cubicBezTo>
                    <a:pt x="28" y="0"/>
                    <a:pt x="0" y="41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lose/>
                </a:path>
              </a:pathLst>
            </a:custGeom>
            <a:solidFill>
              <a:srgbClr val="FFC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21">
              <a:extLst>
                <a:ext uri="{FF2B5EF4-FFF2-40B4-BE49-F238E27FC236}">
                  <a16:creationId xmlns:a16="http://schemas.microsoft.com/office/drawing/2014/main" id="{FD829933-E2C3-B4EB-2806-914DBE238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688" y="2955925"/>
              <a:ext cx="2114550" cy="1198563"/>
            </a:xfrm>
            <a:custGeom>
              <a:avLst/>
              <a:gdLst>
                <a:gd name="T0" fmla="*/ 2147483646 w 499"/>
                <a:gd name="T1" fmla="*/ 2147483646 h 281"/>
                <a:gd name="T2" fmla="*/ 2147483646 w 499"/>
                <a:gd name="T3" fmla="*/ 0 h 281"/>
                <a:gd name="T4" fmla="*/ 0 w 499"/>
                <a:gd name="T5" fmla="*/ 2147483646 h 281"/>
                <a:gd name="T6" fmla="*/ 0 w 499"/>
                <a:gd name="T7" fmla="*/ 2147483646 h 281"/>
                <a:gd name="T8" fmla="*/ 2147483646 w 499"/>
                <a:gd name="T9" fmla="*/ 2147483646 h 281"/>
                <a:gd name="T10" fmla="*/ 2147483646 w 499"/>
                <a:gd name="T11" fmla="*/ 2147483646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9" h="281">
                  <a:moveTo>
                    <a:pt x="499" y="279"/>
                  </a:moveTo>
                  <a:cubicBezTo>
                    <a:pt x="499" y="125"/>
                    <a:pt x="387" y="0"/>
                    <a:pt x="250" y="0"/>
                  </a:cubicBezTo>
                  <a:cubicBezTo>
                    <a:pt x="112" y="0"/>
                    <a:pt x="0" y="125"/>
                    <a:pt x="0" y="279"/>
                  </a:cubicBezTo>
                  <a:cubicBezTo>
                    <a:pt x="0" y="280"/>
                    <a:pt x="0" y="280"/>
                    <a:pt x="0" y="281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499" y="280"/>
                    <a:pt x="499" y="280"/>
                    <a:pt x="499" y="279"/>
                  </a:cubicBezTo>
                  <a:close/>
                </a:path>
              </a:pathLst>
            </a:custGeom>
            <a:solidFill>
              <a:srgbClr val="FF8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22">
              <a:extLst>
                <a:ext uri="{FF2B5EF4-FFF2-40B4-BE49-F238E27FC236}">
                  <a16:creationId xmlns:a16="http://schemas.microsoft.com/office/drawing/2014/main" id="{A4A80472-EC43-494E-460D-745AD9864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1" y="3224213"/>
              <a:ext cx="1738313" cy="917575"/>
            </a:xfrm>
            <a:custGeom>
              <a:avLst/>
              <a:gdLst>
                <a:gd name="T0" fmla="*/ 2147483646 w 410"/>
                <a:gd name="T1" fmla="*/ 2147483646 h 215"/>
                <a:gd name="T2" fmla="*/ 2147483646 w 410"/>
                <a:gd name="T3" fmla="*/ 0 h 215"/>
                <a:gd name="T4" fmla="*/ 0 w 410"/>
                <a:gd name="T5" fmla="*/ 2147483646 h 215"/>
                <a:gd name="T6" fmla="*/ 0 w 410"/>
                <a:gd name="T7" fmla="*/ 2147483646 h 215"/>
                <a:gd name="T8" fmla="*/ 2147483646 w 410"/>
                <a:gd name="T9" fmla="*/ 2147483646 h 215"/>
                <a:gd name="T10" fmla="*/ 2147483646 w 410"/>
                <a:gd name="T11" fmla="*/ 2147483646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0" h="215">
                  <a:moveTo>
                    <a:pt x="410" y="213"/>
                  </a:moveTo>
                  <a:cubicBezTo>
                    <a:pt x="410" y="95"/>
                    <a:pt x="318" y="0"/>
                    <a:pt x="205" y="0"/>
                  </a:cubicBezTo>
                  <a:cubicBezTo>
                    <a:pt x="92" y="0"/>
                    <a:pt x="0" y="95"/>
                    <a:pt x="0" y="213"/>
                  </a:cubicBezTo>
                  <a:cubicBezTo>
                    <a:pt x="0" y="214"/>
                    <a:pt x="0" y="214"/>
                    <a:pt x="0" y="215"/>
                  </a:cubicBezTo>
                  <a:cubicBezTo>
                    <a:pt x="410" y="215"/>
                    <a:pt x="410" y="215"/>
                    <a:pt x="410" y="215"/>
                  </a:cubicBezTo>
                  <a:cubicBezTo>
                    <a:pt x="410" y="214"/>
                    <a:pt x="410" y="214"/>
                    <a:pt x="410" y="21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23">
              <a:extLst>
                <a:ext uri="{FF2B5EF4-FFF2-40B4-BE49-F238E27FC236}">
                  <a16:creationId xmlns:a16="http://schemas.microsoft.com/office/drawing/2014/main" id="{E9DE0B1E-EDA2-6CCD-EBB1-535906E86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513" y="3438525"/>
              <a:ext cx="1360488" cy="712788"/>
            </a:xfrm>
            <a:custGeom>
              <a:avLst/>
              <a:gdLst>
                <a:gd name="T0" fmla="*/ 2147483646 w 321"/>
                <a:gd name="T1" fmla="*/ 2147483646 h 167"/>
                <a:gd name="T2" fmla="*/ 2147483646 w 321"/>
                <a:gd name="T3" fmla="*/ 0 h 167"/>
                <a:gd name="T4" fmla="*/ 0 w 321"/>
                <a:gd name="T5" fmla="*/ 2147483646 h 167"/>
                <a:gd name="T6" fmla="*/ 0 w 321"/>
                <a:gd name="T7" fmla="*/ 2147483646 h 167"/>
                <a:gd name="T8" fmla="*/ 2147483646 w 321"/>
                <a:gd name="T9" fmla="*/ 2147483646 h 167"/>
                <a:gd name="T10" fmla="*/ 2147483646 w 321"/>
                <a:gd name="T11" fmla="*/ 2147483646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" h="167">
                  <a:moveTo>
                    <a:pt x="321" y="166"/>
                  </a:moveTo>
                  <a:cubicBezTo>
                    <a:pt x="321" y="74"/>
                    <a:pt x="249" y="0"/>
                    <a:pt x="161" y="0"/>
                  </a:cubicBezTo>
                  <a:cubicBezTo>
                    <a:pt x="72" y="0"/>
                    <a:pt x="0" y="74"/>
                    <a:pt x="0" y="166"/>
                  </a:cubicBezTo>
                  <a:cubicBezTo>
                    <a:pt x="0" y="166"/>
                    <a:pt x="0" y="166"/>
                    <a:pt x="0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24">
              <a:extLst>
                <a:ext uri="{FF2B5EF4-FFF2-40B4-BE49-F238E27FC236}">
                  <a16:creationId xmlns:a16="http://schemas.microsoft.com/office/drawing/2014/main" id="{7A1357A0-2A84-15C6-4159-AC36E1A0B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813" y="3621088"/>
              <a:ext cx="877888" cy="495300"/>
            </a:xfrm>
            <a:custGeom>
              <a:avLst/>
              <a:gdLst>
                <a:gd name="T0" fmla="*/ 2147483646 w 207"/>
                <a:gd name="T1" fmla="*/ 2147483646 h 116"/>
                <a:gd name="T2" fmla="*/ 2147483646 w 207"/>
                <a:gd name="T3" fmla="*/ 0 h 116"/>
                <a:gd name="T4" fmla="*/ 0 w 207"/>
                <a:gd name="T5" fmla="*/ 2147483646 h 116"/>
                <a:gd name="T6" fmla="*/ 0 w 207"/>
                <a:gd name="T7" fmla="*/ 2147483646 h 116"/>
                <a:gd name="T8" fmla="*/ 2147483646 w 207"/>
                <a:gd name="T9" fmla="*/ 2147483646 h 116"/>
                <a:gd name="T10" fmla="*/ 2147483646 w 207"/>
                <a:gd name="T11" fmla="*/ 2147483646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7" h="116">
                  <a:moveTo>
                    <a:pt x="207" y="115"/>
                  </a:moveTo>
                  <a:cubicBezTo>
                    <a:pt x="207" y="51"/>
                    <a:pt x="161" y="0"/>
                    <a:pt x="104" y="0"/>
                  </a:cubicBezTo>
                  <a:cubicBezTo>
                    <a:pt x="46" y="0"/>
                    <a:pt x="0" y="51"/>
                    <a:pt x="0" y="115"/>
                  </a:cubicBezTo>
                  <a:cubicBezTo>
                    <a:pt x="0" y="115"/>
                    <a:pt x="0" y="115"/>
                    <a:pt x="0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5"/>
                    <a:pt x="207" y="115"/>
                    <a:pt x="207" y="115"/>
                  </a:cubicBezTo>
                  <a:close/>
                </a:path>
              </a:pathLst>
            </a:custGeom>
            <a:solidFill>
              <a:srgbClr val="B1C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25">
              <a:extLst>
                <a:ext uri="{FF2B5EF4-FFF2-40B4-BE49-F238E27FC236}">
                  <a16:creationId xmlns:a16="http://schemas.microsoft.com/office/drawing/2014/main" id="{12D47DCF-C95A-E334-ED4A-13567324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076" y="3822700"/>
              <a:ext cx="474663" cy="268288"/>
            </a:xfrm>
            <a:custGeom>
              <a:avLst/>
              <a:gdLst>
                <a:gd name="T0" fmla="*/ 2147483646 w 112"/>
                <a:gd name="T1" fmla="*/ 2147483646 h 63"/>
                <a:gd name="T2" fmla="*/ 2147483646 w 112"/>
                <a:gd name="T3" fmla="*/ 0 h 63"/>
                <a:gd name="T4" fmla="*/ 0 w 112"/>
                <a:gd name="T5" fmla="*/ 2147483646 h 63"/>
                <a:gd name="T6" fmla="*/ 0 w 112"/>
                <a:gd name="T7" fmla="*/ 2147483646 h 63"/>
                <a:gd name="T8" fmla="*/ 2147483646 w 112"/>
                <a:gd name="T9" fmla="*/ 2147483646 h 63"/>
                <a:gd name="T10" fmla="*/ 2147483646 w 112"/>
                <a:gd name="T11" fmla="*/ 2147483646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63">
                  <a:moveTo>
                    <a:pt x="112" y="62"/>
                  </a:moveTo>
                  <a:cubicBezTo>
                    <a:pt x="112" y="28"/>
                    <a:pt x="87" y="0"/>
                    <a:pt x="56" y="0"/>
                  </a:cubicBezTo>
                  <a:cubicBezTo>
                    <a:pt x="25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2"/>
                    <a:pt x="112" y="62"/>
                    <a:pt x="112" y="62"/>
                  </a:cubicBezTo>
                  <a:close/>
                </a:path>
              </a:pathLst>
            </a:custGeom>
            <a:solidFill>
              <a:srgbClr val="86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26">
              <a:extLst>
                <a:ext uri="{FF2B5EF4-FFF2-40B4-BE49-F238E27FC236}">
                  <a16:creationId xmlns:a16="http://schemas.microsoft.com/office/drawing/2014/main" id="{AC07B31C-82C1-07F0-EFAA-3E594991A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176" y="3317875"/>
              <a:ext cx="2911475" cy="871538"/>
            </a:xfrm>
            <a:custGeom>
              <a:avLst/>
              <a:gdLst>
                <a:gd name="T0" fmla="*/ 0 w 687"/>
                <a:gd name="T1" fmla="*/ 2147483646 h 204"/>
                <a:gd name="T2" fmla="*/ 2147483646 w 687"/>
                <a:gd name="T3" fmla="*/ 2147483646 h 204"/>
                <a:gd name="T4" fmla="*/ 2147483646 w 687"/>
                <a:gd name="T5" fmla="*/ 2147483646 h 204"/>
                <a:gd name="T6" fmla="*/ 0 w 687"/>
                <a:gd name="T7" fmla="*/ 2147483646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7" h="204">
                  <a:moveTo>
                    <a:pt x="0" y="204"/>
                  </a:moveTo>
                  <a:cubicBezTo>
                    <a:pt x="0" y="204"/>
                    <a:pt x="156" y="0"/>
                    <a:pt x="368" y="3"/>
                  </a:cubicBezTo>
                  <a:cubicBezTo>
                    <a:pt x="580" y="6"/>
                    <a:pt x="687" y="202"/>
                    <a:pt x="687" y="202"/>
                  </a:cubicBezTo>
                  <a:lnTo>
                    <a:pt x="0" y="204"/>
                  </a:lnTo>
                  <a:close/>
                </a:path>
              </a:pathLst>
            </a:custGeom>
            <a:solidFill>
              <a:srgbClr val="74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7">
              <a:extLst>
                <a:ext uri="{FF2B5EF4-FFF2-40B4-BE49-F238E27FC236}">
                  <a16:creationId xmlns:a16="http://schemas.microsoft.com/office/drawing/2014/main" id="{1217D861-EF8F-65B1-2F74-1B3897422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608388"/>
              <a:ext cx="2103438" cy="576263"/>
            </a:xfrm>
            <a:custGeom>
              <a:avLst/>
              <a:gdLst>
                <a:gd name="T0" fmla="*/ 0 w 496"/>
                <a:gd name="T1" fmla="*/ 2147483646 h 135"/>
                <a:gd name="T2" fmla="*/ 2147483646 w 496"/>
                <a:gd name="T3" fmla="*/ 2147483646 h 135"/>
                <a:gd name="T4" fmla="*/ 2147483646 w 496"/>
                <a:gd name="T5" fmla="*/ 2147483646 h 135"/>
                <a:gd name="T6" fmla="*/ 0 w 496"/>
                <a:gd name="T7" fmla="*/ 2147483646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6" h="135">
                  <a:moveTo>
                    <a:pt x="0" y="134"/>
                  </a:moveTo>
                  <a:cubicBezTo>
                    <a:pt x="0" y="134"/>
                    <a:pt x="114" y="0"/>
                    <a:pt x="267" y="2"/>
                  </a:cubicBezTo>
                  <a:cubicBezTo>
                    <a:pt x="420" y="4"/>
                    <a:pt x="496" y="135"/>
                    <a:pt x="496" y="135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28">
              <a:extLst>
                <a:ext uri="{FF2B5EF4-FFF2-40B4-BE49-F238E27FC236}">
                  <a16:creationId xmlns:a16="http://schemas.microsoft.com/office/drawing/2014/main" id="{E75F38FE-0757-2DA1-A293-7CB2C001A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351" y="3163888"/>
              <a:ext cx="3636963" cy="1028700"/>
            </a:xfrm>
            <a:custGeom>
              <a:avLst/>
              <a:gdLst>
                <a:gd name="T0" fmla="*/ 2147483646 w 858"/>
                <a:gd name="T1" fmla="*/ 2147483646 h 241"/>
                <a:gd name="T2" fmla="*/ 2147483646 w 858"/>
                <a:gd name="T3" fmla="*/ 2147483646 h 241"/>
                <a:gd name="T4" fmla="*/ 0 w 858"/>
                <a:gd name="T5" fmla="*/ 2147483646 h 241"/>
                <a:gd name="T6" fmla="*/ 0 w 858"/>
                <a:gd name="T7" fmla="*/ 2147483646 h 241"/>
                <a:gd name="T8" fmla="*/ 2147483646 w 858"/>
                <a:gd name="T9" fmla="*/ 2147483646 h 241"/>
                <a:gd name="T10" fmla="*/ 2147483646 w 858"/>
                <a:gd name="T11" fmla="*/ 2147483646 h 2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8" h="241">
                  <a:moveTo>
                    <a:pt x="288" y="15"/>
                  </a:moveTo>
                  <a:cubicBezTo>
                    <a:pt x="192" y="22"/>
                    <a:pt x="101" y="39"/>
                    <a:pt x="27" y="88"/>
                  </a:cubicBezTo>
                  <a:cubicBezTo>
                    <a:pt x="18" y="94"/>
                    <a:pt x="9" y="101"/>
                    <a:pt x="0" y="10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858" y="241"/>
                    <a:pt x="858" y="241"/>
                    <a:pt x="858" y="241"/>
                  </a:cubicBezTo>
                  <a:cubicBezTo>
                    <a:pt x="822" y="207"/>
                    <a:pt x="507" y="0"/>
                    <a:pt x="288" y="15"/>
                  </a:cubicBezTo>
                  <a:close/>
                </a:path>
              </a:pathLst>
            </a:custGeom>
            <a:solidFill>
              <a:srgbClr val="BB7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29">
              <a:extLst>
                <a:ext uri="{FF2B5EF4-FFF2-40B4-BE49-F238E27FC236}">
                  <a16:creationId xmlns:a16="http://schemas.microsoft.com/office/drawing/2014/main" id="{F59402AD-4797-DEA9-9F4C-472992578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813" y="3646488"/>
              <a:ext cx="515938" cy="546100"/>
            </a:xfrm>
            <a:custGeom>
              <a:avLst/>
              <a:gdLst>
                <a:gd name="T0" fmla="*/ 0 w 122"/>
                <a:gd name="T1" fmla="*/ 2147483646 h 128"/>
                <a:gd name="T2" fmla="*/ 2147483646 w 122"/>
                <a:gd name="T3" fmla="*/ 2147483646 h 128"/>
                <a:gd name="T4" fmla="*/ 2147483646 w 122"/>
                <a:gd name="T5" fmla="*/ 2147483646 h 128"/>
                <a:gd name="T6" fmla="*/ 2147483646 w 122"/>
                <a:gd name="T7" fmla="*/ 0 h 128"/>
                <a:gd name="T8" fmla="*/ 0 w 122"/>
                <a:gd name="T9" fmla="*/ 2147483646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28">
                  <a:moveTo>
                    <a:pt x="0" y="35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9"/>
                    <a:pt x="24" y="21"/>
                    <a:pt x="0" y="3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30">
              <a:extLst>
                <a:ext uri="{FF2B5EF4-FFF2-40B4-BE49-F238E27FC236}">
                  <a16:creationId xmlns:a16="http://schemas.microsoft.com/office/drawing/2014/main" id="{466A301D-D43E-ED0E-6467-3DA4BC137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013" y="3565525"/>
              <a:ext cx="431800" cy="627063"/>
            </a:xfrm>
            <a:custGeom>
              <a:avLst/>
              <a:gdLst>
                <a:gd name="T0" fmla="*/ 0 w 102"/>
                <a:gd name="T1" fmla="*/ 2147483646 h 147"/>
                <a:gd name="T2" fmla="*/ 2147483646 w 102"/>
                <a:gd name="T3" fmla="*/ 2147483646 h 147"/>
                <a:gd name="T4" fmla="*/ 2147483646 w 102"/>
                <a:gd name="T5" fmla="*/ 2147483646 h 147"/>
                <a:gd name="T6" fmla="*/ 2147483646 w 102"/>
                <a:gd name="T7" fmla="*/ 0 h 147"/>
                <a:gd name="T8" fmla="*/ 0 w 102"/>
                <a:gd name="T9" fmla="*/ 21474836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147">
                  <a:moveTo>
                    <a:pt x="0" y="19"/>
                  </a:moveTo>
                  <a:cubicBezTo>
                    <a:pt x="44" y="147"/>
                    <a:pt x="44" y="147"/>
                    <a:pt x="44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1" y="4"/>
                    <a:pt x="25" y="11"/>
                    <a:pt x="0" y="19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31">
              <a:extLst>
                <a:ext uri="{FF2B5EF4-FFF2-40B4-BE49-F238E27FC236}">
                  <a16:creationId xmlns:a16="http://schemas.microsoft.com/office/drawing/2014/main" id="{24FAE86C-838E-CA76-9CFE-3EBF85392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38" y="3522663"/>
              <a:ext cx="376238" cy="669925"/>
            </a:xfrm>
            <a:custGeom>
              <a:avLst/>
              <a:gdLst>
                <a:gd name="T0" fmla="*/ 0 w 89"/>
                <a:gd name="T1" fmla="*/ 2147483646 h 157"/>
                <a:gd name="T2" fmla="*/ 2147483646 w 89"/>
                <a:gd name="T3" fmla="*/ 2147483646 h 157"/>
                <a:gd name="T4" fmla="*/ 2147483646 w 89"/>
                <a:gd name="T5" fmla="*/ 2147483646 h 157"/>
                <a:gd name="T6" fmla="*/ 2147483646 w 89"/>
                <a:gd name="T7" fmla="*/ 0 h 157"/>
                <a:gd name="T8" fmla="*/ 0 w 89"/>
                <a:gd name="T9" fmla="*/ 2147483646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157">
                  <a:moveTo>
                    <a:pt x="0" y="10"/>
                  </a:moveTo>
                  <a:cubicBezTo>
                    <a:pt x="25" y="157"/>
                    <a:pt x="25" y="157"/>
                    <a:pt x="25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2"/>
                    <a:pt x="26" y="5"/>
                    <a:pt x="0" y="1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32">
              <a:extLst>
                <a:ext uri="{FF2B5EF4-FFF2-40B4-BE49-F238E27FC236}">
                  <a16:creationId xmlns:a16="http://schemas.microsoft.com/office/drawing/2014/main" id="{FA100CEB-432A-0684-2C2F-03F480B38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3509963"/>
              <a:ext cx="363538" cy="682625"/>
            </a:xfrm>
            <a:custGeom>
              <a:avLst/>
              <a:gdLst>
                <a:gd name="T0" fmla="*/ 2147483646 w 86"/>
                <a:gd name="T1" fmla="*/ 2147483646 h 160"/>
                <a:gd name="T2" fmla="*/ 0 w 86"/>
                <a:gd name="T3" fmla="*/ 2147483646 h 160"/>
                <a:gd name="T4" fmla="*/ 2147483646 w 86"/>
                <a:gd name="T5" fmla="*/ 2147483646 h 160"/>
                <a:gd name="T6" fmla="*/ 2147483646 w 86"/>
                <a:gd name="T7" fmla="*/ 2147483646 h 160"/>
                <a:gd name="T8" fmla="*/ 2147483646 w 86"/>
                <a:gd name="T9" fmla="*/ 2147483646 h 160"/>
                <a:gd name="T10" fmla="*/ 2147483646 w 86"/>
                <a:gd name="T11" fmla="*/ 2147483646 h 1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160">
                  <a:moveTo>
                    <a:pt x="15" y="2"/>
                  </a:moveTo>
                  <a:cubicBezTo>
                    <a:pt x="10" y="2"/>
                    <a:pt x="5" y="2"/>
                    <a:pt x="0" y="3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61" y="1"/>
                    <a:pt x="38" y="0"/>
                    <a:pt x="15" y="2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33">
              <a:extLst>
                <a:ext uri="{FF2B5EF4-FFF2-40B4-BE49-F238E27FC236}">
                  <a16:creationId xmlns:a16="http://schemas.microsoft.com/office/drawing/2014/main" id="{C2425090-4FBD-B6B6-D322-76088EC19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638" y="3608388"/>
              <a:ext cx="471488" cy="584200"/>
            </a:xfrm>
            <a:custGeom>
              <a:avLst/>
              <a:gdLst>
                <a:gd name="T0" fmla="*/ 2147483646 w 111"/>
                <a:gd name="T1" fmla="*/ 0 h 137"/>
                <a:gd name="T2" fmla="*/ 0 w 111"/>
                <a:gd name="T3" fmla="*/ 2147483646 h 137"/>
                <a:gd name="T4" fmla="*/ 2147483646 w 111"/>
                <a:gd name="T5" fmla="*/ 2147483646 h 137"/>
                <a:gd name="T6" fmla="*/ 2147483646 w 111"/>
                <a:gd name="T7" fmla="*/ 2147483646 h 137"/>
                <a:gd name="T8" fmla="*/ 2147483646 w 111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137">
                  <a:moveTo>
                    <a:pt x="26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83" y="18"/>
                    <a:pt x="54" y="8"/>
                    <a:pt x="26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34">
              <a:extLst>
                <a:ext uri="{FF2B5EF4-FFF2-40B4-BE49-F238E27FC236}">
                  <a16:creationId xmlns:a16="http://schemas.microsoft.com/office/drawing/2014/main" id="{14D7409E-8FF8-4E31-912B-C8F9BC5FB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363" y="3727450"/>
              <a:ext cx="433388" cy="465138"/>
            </a:xfrm>
            <a:custGeom>
              <a:avLst/>
              <a:gdLst>
                <a:gd name="T0" fmla="*/ 2147483646 w 102"/>
                <a:gd name="T1" fmla="*/ 0 h 109"/>
                <a:gd name="T2" fmla="*/ 0 w 102"/>
                <a:gd name="T3" fmla="*/ 2147483646 h 109"/>
                <a:gd name="T4" fmla="*/ 2147483646 w 102"/>
                <a:gd name="T5" fmla="*/ 2147483646 h 109"/>
                <a:gd name="T6" fmla="*/ 2147483646 w 102"/>
                <a:gd name="T7" fmla="*/ 2147483646 h 109"/>
                <a:gd name="T8" fmla="*/ 2147483646 w 102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109">
                  <a:moveTo>
                    <a:pt x="31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79" y="20"/>
                    <a:pt x="56" y="10"/>
                    <a:pt x="31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35">
              <a:extLst>
                <a:ext uri="{FF2B5EF4-FFF2-40B4-BE49-F238E27FC236}">
                  <a16:creationId xmlns:a16="http://schemas.microsoft.com/office/drawing/2014/main" id="{03FA9554-DBFE-36C0-437B-F7E3836FC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226" y="3856038"/>
              <a:ext cx="469900" cy="336550"/>
            </a:xfrm>
            <a:custGeom>
              <a:avLst/>
              <a:gdLst>
                <a:gd name="T0" fmla="*/ 2147483646 w 111"/>
                <a:gd name="T1" fmla="*/ 0 h 79"/>
                <a:gd name="T2" fmla="*/ 0 w 111"/>
                <a:gd name="T3" fmla="*/ 2147483646 h 79"/>
                <a:gd name="T4" fmla="*/ 2147483646 w 111"/>
                <a:gd name="T5" fmla="*/ 2147483646 h 79"/>
                <a:gd name="T6" fmla="*/ 2147483646 w 111"/>
                <a:gd name="T7" fmla="*/ 2147483646 h 79"/>
                <a:gd name="T8" fmla="*/ 2147483646 w 111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79">
                  <a:moveTo>
                    <a:pt x="32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86" y="26"/>
                    <a:pt x="60" y="13"/>
                    <a:pt x="32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36">
              <a:extLst>
                <a:ext uri="{FF2B5EF4-FFF2-40B4-BE49-F238E27FC236}">
                  <a16:creationId xmlns:a16="http://schemas.microsoft.com/office/drawing/2014/main" id="{C6B5D7E4-8F87-5A3D-5036-4A5B43DF7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138" y="3527425"/>
              <a:ext cx="428625" cy="665163"/>
            </a:xfrm>
            <a:custGeom>
              <a:avLst/>
              <a:gdLst>
                <a:gd name="T0" fmla="*/ 2147483646 w 101"/>
                <a:gd name="T1" fmla="*/ 0 h 156"/>
                <a:gd name="T2" fmla="*/ 0 w 101"/>
                <a:gd name="T3" fmla="*/ 2147483646 h 156"/>
                <a:gd name="T4" fmla="*/ 2147483646 w 101"/>
                <a:gd name="T5" fmla="*/ 2147483646 h 156"/>
                <a:gd name="T6" fmla="*/ 2147483646 w 101"/>
                <a:gd name="T7" fmla="*/ 2147483646 h 156"/>
                <a:gd name="T8" fmla="*/ 2147483646 w 101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56">
                  <a:moveTo>
                    <a:pt x="6" y="0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69" y="10"/>
                    <a:pt x="37" y="3"/>
                    <a:pt x="6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37">
              <a:extLst>
                <a:ext uri="{FF2B5EF4-FFF2-40B4-BE49-F238E27FC236}">
                  <a16:creationId xmlns:a16="http://schemas.microsoft.com/office/drawing/2014/main" id="{AB808B65-2F25-1259-8B84-7B9A324F0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351" y="3795713"/>
              <a:ext cx="381000" cy="396875"/>
            </a:xfrm>
            <a:custGeom>
              <a:avLst/>
              <a:gdLst>
                <a:gd name="T0" fmla="*/ 2147483646 w 90"/>
                <a:gd name="T1" fmla="*/ 2147483646 h 93"/>
                <a:gd name="T2" fmla="*/ 0 w 90"/>
                <a:gd name="T3" fmla="*/ 2147483646 h 93"/>
                <a:gd name="T4" fmla="*/ 0 w 90"/>
                <a:gd name="T5" fmla="*/ 2147483646 h 93"/>
                <a:gd name="T6" fmla="*/ 2147483646 w 90"/>
                <a:gd name="T7" fmla="*/ 2147483646 h 93"/>
                <a:gd name="T8" fmla="*/ 2147483646 w 90"/>
                <a:gd name="T9" fmla="*/ 0 h 93"/>
                <a:gd name="T10" fmla="*/ 2147483646 w 90"/>
                <a:gd name="T11" fmla="*/ 2147483646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93">
                  <a:moveTo>
                    <a:pt x="22" y="7"/>
                  </a:moveTo>
                  <a:cubicBezTo>
                    <a:pt x="15" y="13"/>
                    <a:pt x="7" y="18"/>
                    <a:pt x="0" y="2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3"/>
                    <a:pt x="26" y="5"/>
                    <a:pt x="22" y="7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38">
              <a:extLst>
                <a:ext uri="{FF2B5EF4-FFF2-40B4-BE49-F238E27FC236}">
                  <a16:creationId xmlns:a16="http://schemas.microsoft.com/office/drawing/2014/main" id="{F1A1EF2F-5BBB-7F17-E994-C3B4D7300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988" y="3757613"/>
              <a:ext cx="2374900" cy="434975"/>
            </a:xfrm>
            <a:custGeom>
              <a:avLst/>
              <a:gdLst>
                <a:gd name="T0" fmla="*/ 2147483646 w 560"/>
                <a:gd name="T1" fmla="*/ 2147483646 h 102"/>
                <a:gd name="T2" fmla="*/ 2147483646 w 560"/>
                <a:gd name="T3" fmla="*/ 2147483646 h 102"/>
                <a:gd name="T4" fmla="*/ 2147483646 w 560"/>
                <a:gd name="T5" fmla="*/ 2147483646 h 102"/>
                <a:gd name="T6" fmla="*/ 0 w 560"/>
                <a:gd name="T7" fmla="*/ 2147483646 h 102"/>
                <a:gd name="T8" fmla="*/ 2147483646 w 560"/>
                <a:gd name="T9" fmla="*/ 2147483646 h 102"/>
                <a:gd name="T10" fmla="*/ 2147483646 w 560"/>
                <a:gd name="T11" fmla="*/ 2147483646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0" h="102">
                  <a:moveTo>
                    <a:pt x="242" y="6"/>
                  </a:moveTo>
                  <a:cubicBezTo>
                    <a:pt x="166" y="12"/>
                    <a:pt x="95" y="34"/>
                    <a:pt x="37" y="73"/>
                  </a:cubicBezTo>
                  <a:cubicBezTo>
                    <a:pt x="31" y="77"/>
                    <a:pt x="25" y="81"/>
                    <a:pt x="19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469" y="55"/>
                    <a:pt x="336" y="0"/>
                    <a:pt x="242" y="6"/>
                  </a:cubicBezTo>
                  <a:close/>
                </a:path>
              </a:pathLst>
            </a:custGeom>
            <a:solidFill>
              <a:srgbClr val="A2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Oval 39">
              <a:extLst>
                <a:ext uri="{FF2B5EF4-FFF2-40B4-BE49-F238E27FC236}">
                  <a16:creationId xmlns:a16="http://schemas.microsoft.com/office/drawing/2014/main" id="{B35B9693-6690-87DD-EA25-D5C11DF24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813" y="3792538"/>
              <a:ext cx="73025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51" name="Oval 40">
              <a:extLst>
                <a:ext uri="{FF2B5EF4-FFF2-40B4-BE49-F238E27FC236}">
                  <a16:creationId xmlns:a16="http://schemas.microsoft.com/office/drawing/2014/main" id="{99834754-8FD2-F495-53C1-41A091392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4876" y="3587750"/>
              <a:ext cx="73025" cy="76200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52" name="Oval 41">
              <a:extLst>
                <a:ext uri="{FF2B5EF4-FFF2-40B4-BE49-F238E27FC236}">
                  <a16:creationId xmlns:a16="http://schemas.microsoft.com/office/drawing/2014/main" id="{FBA5392B-D985-885B-8276-8A3C4F9F3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2538" y="3459163"/>
              <a:ext cx="77788" cy="73025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53" name="Oval 42">
              <a:extLst>
                <a:ext uri="{FF2B5EF4-FFF2-40B4-BE49-F238E27FC236}">
                  <a16:creationId xmlns:a16="http://schemas.microsoft.com/office/drawing/2014/main" id="{0D5A77F8-406C-50A0-4440-AF354B4EE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0526" y="3438525"/>
              <a:ext cx="71438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54" name="Oval 43">
              <a:extLst>
                <a:ext uri="{FF2B5EF4-FFF2-40B4-BE49-F238E27FC236}">
                  <a16:creationId xmlns:a16="http://schemas.microsoft.com/office/drawing/2014/main" id="{BD412E77-E055-4E1E-FD5F-DAE9768FF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526" y="3552825"/>
              <a:ext cx="76200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55" name="Oval 44">
              <a:extLst>
                <a:ext uri="{FF2B5EF4-FFF2-40B4-BE49-F238E27FC236}">
                  <a16:creationId xmlns:a16="http://schemas.microsoft.com/office/drawing/2014/main" id="{D85B3BD7-7B76-4884-F105-6E71ACD90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4588" y="3757613"/>
              <a:ext cx="73025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56" name="Freeform 45">
              <a:extLst>
                <a:ext uri="{FF2B5EF4-FFF2-40B4-BE49-F238E27FC236}">
                  <a16:creationId xmlns:a16="http://schemas.microsoft.com/office/drawing/2014/main" id="{9314A39C-B3A1-AA40-6DFA-0484CC357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351" y="3122613"/>
              <a:ext cx="3492500" cy="1049338"/>
            </a:xfrm>
            <a:custGeom>
              <a:avLst/>
              <a:gdLst>
                <a:gd name="T0" fmla="*/ 0 w 824"/>
                <a:gd name="T1" fmla="*/ 2147483646 h 246"/>
                <a:gd name="T2" fmla="*/ 2147483646 w 824"/>
                <a:gd name="T3" fmla="*/ 2147483646 h 246"/>
                <a:gd name="T4" fmla="*/ 2147483646 w 824"/>
                <a:gd name="T5" fmla="*/ 2147483646 h 246"/>
                <a:gd name="T6" fmla="*/ 2147483646 w 824"/>
                <a:gd name="T7" fmla="*/ 2147483646 h 246"/>
                <a:gd name="T8" fmla="*/ 2147483646 w 824"/>
                <a:gd name="T9" fmla="*/ 2147483646 h 246"/>
                <a:gd name="T10" fmla="*/ 2147483646 w 824"/>
                <a:gd name="T11" fmla="*/ 2147483646 h 246"/>
                <a:gd name="T12" fmla="*/ 2147483646 w 824"/>
                <a:gd name="T13" fmla="*/ 2147483646 h 246"/>
                <a:gd name="T14" fmla="*/ 2147483646 w 824"/>
                <a:gd name="T15" fmla="*/ 2147483646 h 246"/>
                <a:gd name="T16" fmla="*/ 2147483646 w 824"/>
                <a:gd name="T17" fmla="*/ 2147483646 h 246"/>
                <a:gd name="T18" fmla="*/ 2147483646 w 824"/>
                <a:gd name="T19" fmla="*/ 2147483646 h 246"/>
                <a:gd name="T20" fmla="*/ 2147483646 w 824"/>
                <a:gd name="T21" fmla="*/ 2147483646 h 246"/>
                <a:gd name="T22" fmla="*/ 2147483646 w 824"/>
                <a:gd name="T23" fmla="*/ 2147483646 h 246"/>
                <a:gd name="T24" fmla="*/ 2147483646 w 824"/>
                <a:gd name="T25" fmla="*/ 2147483646 h 246"/>
                <a:gd name="T26" fmla="*/ 2147483646 w 824"/>
                <a:gd name="T27" fmla="*/ 2147483646 h 246"/>
                <a:gd name="T28" fmla="*/ 2147483646 w 824"/>
                <a:gd name="T29" fmla="*/ 2147483646 h 246"/>
                <a:gd name="T30" fmla="*/ 2147483646 w 824"/>
                <a:gd name="T31" fmla="*/ 2147483646 h 246"/>
                <a:gd name="T32" fmla="*/ 2147483646 w 824"/>
                <a:gd name="T33" fmla="*/ 2147483646 h 246"/>
                <a:gd name="T34" fmla="*/ 2147483646 w 824"/>
                <a:gd name="T35" fmla="*/ 2147483646 h 246"/>
                <a:gd name="T36" fmla="*/ 2147483646 w 824"/>
                <a:gd name="T37" fmla="*/ 2147483646 h 246"/>
                <a:gd name="T38" fmla="*/ 2147483646 w 824"/>
                <a:gd name="T39" fmla="*/ 2147483646 h 246"/>
                <a:gd name="T40" fmla="*/ 2147483646 w 824"/>
                <a:gd name="T41" fmla="*/ 2147483646 h 246"/>
                <a:gd name="T42" fmla="*/ 2147483646 w 824"/>
                <a:gd name="T43" fmla="*/ 2147483646 h 246"/>
                <a:gd name="T44" fmla="*/ 2147483646 w 824"/>
                <a:gd name="T45" fmla="*/ 2147483646 h 246"/>
                <a:gd name="T46" fmla="*/ 2147483646 w 824"/>
                <a:gd name="T47" fmla="*/ 2147483646 h 246"/>
                <a:gd name="T48" fmla="*/ 0 w 824"/>
                <a:gd name="T49" fmla="*/ 2147483646 h 2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24" h="246">
                  <a:moveTo>
                    <a:pt x="0" y="118"/>
                  </a:moveTo>
                  <a:cubicBezTo>
                    <a:pt x="63" y="138"/>
                    <a:pt x="63" y="138"/>
                    <a:pt x="63" y="13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317" y="27"/>
                    <a:pt x="317" y="27"/>
                    <a:pt x="317" y="27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500" y="125"/>
                    <a:pt x="500" y="125"/>
                    <a:pt x="500" y="125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148"/>
                    <a:pt x="558" y="148"/>
                    <a:pt x="558" y="14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8" y="180"/>
                    <a:pt x="628" y="180"/>
                    <a:pt x="628" y="180"/>
                  </a:cubicBezTo>
                  <a:cubicBezTo>
                    <a:pt x="691" y="145"/>
                    <a:pt x="691" y="145"/>
                    <a:pt x="691" y="145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58" y="183"/>
                    <a:pt x="758" y="183"/>
                    <a:pt x="758" y="183"/>
                  </a:cubicBezTo>
                  <a:cubicBezTo>
                    <a:pt x="763" y="246"/>
                    <a:pt x="763" y="246"/>
                    <a:pt x="763" y="246"/>
                  </a:cubicBezTo>
                  <a:cubicBezTo>
                    <a:pt x="824" y="226"/>
                    <a:pt x="824" y="226"/>
                    <a:pt x="824" y="226"/>
                  </a:cubicBezTo>
                  <a:cubicBezTo>
                    <a:pt x="824" y="226"/>
                    <a:pt x="600" y="63"/>
                    <a:pt x="370" y="27"/>
                  </a:cubicBezTo>
                  <a:cubicBezTo>
                    <a:pt x="370" y="27"/>
                    <a:pt x="155" y="0"/>
                    <a:pt x="0" y="118"/>
                  </a:cubicBezTo>
                  <a:close/>
                </a:path>
              </a:pathLst>
            </a:cu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Oval 46">
              <a:extLst>
                <a:ext uri="{FF2B5EF4-FFF2-40B4-BE49-F238E27FC236}">
                  <a16:creationId xmlns:a16="http://schemas.microsoft.com/office/drawing/2014/main" id="{AD68AD29-A9CE-9949-9ABC-33B034D42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388" y="373221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58" name="Oval 47">
              <a:extLst>
                <a:ext uri="{FF2B5EF4-FFF2-40B4-BE49-F238E27FC236}">
                  <a16:creationId xmlns:a16="http://schemas.microsoft.com/office/drawing/2014/main" id="{5CF3C6B0-F8CF-455C-E5D5-A29FBFC91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813" y="3562350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59" name="Oval 48">
              <a:extLst>
                <a:ext uri="{FF2B5EF4-FFF2-40B4-BE49-F238E27FC236}">
                  <a16:creationId xmlns:a16="http://schemas.microsoft.com/office/drawing/2014/main" id="{56D5C28F-D4E2-5D5F-FEBE-430709DE2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51" y="349726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60" name="Oval 49">
              <a:extLst>
                <a:ext uri="{FF2B5EF4-FFF2-40B4-BE49-F238E27FC236}">
                  <a16:creationId xmlns:a16="http://schemas.microsoft.com/office/drawing/2014/main" id="{5A673CE3-5F7C-311E-BA72-991181065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6" y="3441700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61" name="Oval 50">
              <a:extLst>
                <a:ext uri="{FF2B5EF4-FFF2-40B4-BE49-F238E27FC236}">
                  <a16:creationId xmlns:a16="http://schemas.microsoft.com/office/drawing/2014/main" id="{605A9F42-8CE6-51AF-5A7A-9708C6B02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101" y="3433763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62" name="Oval 51">
              <a:extLst>
                <a:ext uri="{FF2B5EF4-FFF2-40B4-BE49-F238E27FC236}">
                  <a16:creationId xmlns:a16="http://schemas.microsoft.com/office/drawing/2014/main" id="{901EC85D-A1AF-AEEC-A9F3-55634CEB3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9301" y="3463925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63" name="Oval 52">
              <a:extLst>
                <a:ext uri="{FF2B5EF4-FFF2-40B4-BE49-F238E27FC236}">
                  <a16:creationId xmlns:a16="http://schemas.microsoft.com/office/drawing/2014/main" id="{1E6F9CF4-7101-3EE7-C7FA-126C8D7A9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9026" y="3540125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64" name="Oval 53">
              <a:extLst>
                <a:ext uri="{FF2B5EF4-FFF2-40B4-BE49-F238E27FC236}">
                  <a16:creationId xmlns:a16="http://schemas.microsoft.com/office/drawing/2014/main" id="{A9911803-224A-3962-094D-2C544E11F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5726" y="3646488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65" name="Oval 54">
              <a:extLst>
                <a:ext uri="{FF2B5EF4-FFF2-40B4-BE49-F238E27FC236}">
                  <a16:creationId xmlns:a16="http://schemas.microsoft.com/office/drawing/2014/main" id="{67AB4136-DF3F-F7A3-6A41-16A663654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0526" y="3754438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66" name="Oval 55">
              <a:extLst>
                <a:ext uri="{FF2B5EF4-FFF2-40B4-BE49-F238E27FC236}">
                  <a16:creationId xmlns:a16="http://schemas.microsoft.com/office/drawing/2014/main" id="{0D9D2D52-83AE-EAA4-C8D9-FC81FBD3B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9926" y="3890963"/>
              <a:ext cx="42863" cy="46038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67" name="Freeform 56">
              <a:extLst>
                <a:ext uri="{FF2B5EF4-FFF2-40B4-BE49-F238E27FC236}">
                  <a16:creationId xmlns:a16="http://schemas.microsoft.com/office/drawing/2014/main" id="{A3C96394-CBC3-C475-6726-893096B66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6" y="3616325"/>
              <a:ext cx="1695450" cy="573088"/>
            </a:xfrm>
            <a:custGeom>
              <a:avLst/>
              <a:gdLst>
                <a:gd name="T0" fmla="*/ 2147483646 w 400"/>
                <a:gd name="T1" fmla="*/ 2147483646 h 134"/>
                <a:gd name="T2" fmla="*/ 2147483646 w 400"/>
                <a:gd name="T3" fmla="*/ 2147483646 h 134"/>
                <a:gd name="T4" fmla="*/ 2147483646 w 400"/>
                <a:gd name="T5" fmla="*/ 2147483646 h 134"/>
                <a:gd name="T6" fmla="*/ 2147483646 w 400"/>
                <a:gd name="T7" fmla="*/ 2147483646 h 134"/>
                <a:gd name="T8" fmla="*/ 2147483646 w 400"/>
                <a:gd name="T9" fmla="*/ 2147483646 h 134"/>
                <a:gd name="T10" fmla="*/ 2147483646 w 400"/>
                <a:gd name="T11" fmla="*/ 2147483646 h 134"/>
                <a:gd name="T12" fmla="*/ 2147483646 w 400"/>
                <a:gd name="T13" fmla="*/ 0 h 134"/>
                <a:gd name="T14" fmla="*/ 2147483646 w 400"/>
                <a:gd name="T15" fmla="*/ 2147483646 h 134"/>
                <a:gd name="T16" fmla="*/ 2147483646 w 400"/>
                <a:gd name="T17" fmla="*/ 2147483646 h 134"/>
                <a:gd name="T18" fmla="*/ 2147483646 w 400"/>
                <a:gd name="T19" fmla="*/ 2147483646 h 134"/>
                <a:gd name="T20" fmla="*/ 2147483646 w 400"/>
                <a:gd name="T21" fmla="*/ 2147483646 h 134"/>
                <a:gd name="T22" fmla="*/ 2147483646 w 400"/>
                <a:gd name="T23" fmla="*/ 2147483646 h 134"/>
                <a:gd name="T24" fmla="*/ 2147483646 w 400"/>
                <a:gd name="T25" fmla="*/ 2147483646 h 134"/>
                <a:gd name="T26" fmla="*/ 2147483646 w 400"/>
                <a:gd name="T27" fmla="*/ 2147483646 h 134"/>
                <a:gd name="T28" fmla="*/ 2147483646 w 400"/>
                <a:gd name="T29" fmla="*/ 2147483646 h 134"/>
                <a:gd name="T30" fmla="*/ 2147483646 w 400"/>
                <a:gd name="T31" fmla="*/ 2147483646 h 134"/>
                <a:gd name="T32" fmla="*/ 2147483646 w 400"/>
                <a:gd name="T33" fmla="*/ 2147483646 h 134"/>
                <a:gd name="T34" fmla="*/ 2147483646 w 400"/>
                <a:gd name="T35" fmla="*/ 2147483646 h 134"/>
                <a:gd name="T36" fmla="*/ 2147483646 w 400"/>
                <a:gd name="T37" fmla="*/ 2147483646 h 134"/>
                <a:gd name="T38" fmla="*/ 2147483646 w 400"/>
                <a:gd name="T39" fmla="*/ 2147483646 h 134"/>
                <a:gd name="T40" fmla="*/ 2147483646 w 400"/>
                <a:gd name="T41" fmla="*/ 2147483646 h 134"/>
                <a:gd name="T42" fmla="*/ 2147483646 w 400"/>
                <a:gd name="T43" fmla="*/ 2147483646 h 134"/>
                <a:gd name="T44" fmla="*/ 2147483646 w 400"/>
                <a:gd name="T45" fmla="*/ 2147483646 h 134"/>
                <a:gd name="T46" fmla="*/ 2147483646 w 400"/>
                <a:gd name="T47" fmla="*/ 2147483646 h 134"/>
                <a:gd name="T48" fmla="*/ 2147483646 w 400"/>
                <a:gd name="T49" fmla="*/ 2147483646 h 134"/>
                <a:gd name="T50" fmla="*/ 2147483646 w 400"/>
                <a:gd name="T51" fmla="*/ 2147483646 h 134"/>
                <a:gd name="T52" fmla="*/ 2147483646 w 400"/>
                <a:gd name="T53" fmla="*/ 2147483646 h 134"/>
                <a:gd name="T54" fmla="*/ 2147483646 w 400"/>
                <a:gd name="T55" fmla="*/ 2147483646 h 134"/>
                <a:gd name="T56" fmla="*/ 0 w 400"/>
                <a:gd name="T57" fmla="*/ 2147483646 h 134"/>
                <a:gd name="T58" fmla="*/ 2147483646 w 400"/>
                <a:gd name="T59" fmla="*/ 2147483646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0" h="134">
                  <a:moveTo>
                    <a:pt x="16" y="95"/>
                  </a:moveTo>
                  <a:cubicBezTo>
                    <a:pt x="89" y="133"/>
                    <a:pt x="89" y="133"/>
                    <a:pt x="89" y="13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77" y="54"/>
                    <a:pt x="277" y="54"/>
                    <a:pt x="277" y="5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83" y="115"/>
                    <a:pt x="383" y="115"/>
                    <a:pt x="383" y="115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9" y="95"/>
                    <a:pt x="16" y="9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Freeform 57">
              <a:extLst>
                <a:ext uri="{FF2B5EF4-FFF2-40B4-BE49-F238E27FC236}">
                  <a16:creationId xmlns:a16="http://schemas.microsoft.com/office/drawing/2014/main" id="{4E59A645-446D-9169-F1BC-88CA91EEF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201" y="3830638"/>
              <a:ext cx="1309688" cy="354013"/>
            </a:xfrm>
            <a:custGeom>
              <a:avLst/>
              <a:gdLst>
                <a:gd name="T0" fmla="*/ 0 w 309"/>
                <a:gd name="T1" fmla="*/ 2147483646 h 83"/>
                <a:gd name="T2" fmla="*/ 2147483646 w 309"/>
                <a:gd name="T3" fmla="*/ 2147483646 h 83"/>
                <a:gd name="T4" fmla="*/ 2147483646 w 309"/>
                <a:gd name="T5" fmla="*/ 2147483646 h 83"/>
                <a:gd name="T6" fmla="*/ 0 w 309"/>
                <a:gd name="T7" fmla="*/ 2147483646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9" h="83">
                  <a:moveTo>
                    <a:pt x="0" y="83"/>
                  </a:moveTo>
                  <a:cubicBezTo>
                    <a:pt x="0" y="83"/>
                    <a:pt x="70" y="0"/>
                    <a:pt x="165" y="1"/>
                  </a:cubicBezTo>
                  <a:cubicBezTo>
                    <a:pt x="261" y="2"/>
                    <a:pt x="309" y="82"/>
                    <a:pt x="309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6E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Oval 58">
              <a:extLst>
                <a:ext uri="{FF2B5EF4-FFF2-40B4-BE49-F238E27FC236}">
                  <a16:creationId xmlns:a16="http://schemas.microsoft.com/office/drawing/2014/main" id="{31DC5A5E-F2A7-777D-A3C1-36AE83AFB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4901" y="3848100"/>
              <a:ext cx="50800" cy="55563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70" name="Oval 59">
              <a:extLst>
                <a:ext uri="{FF2B5EF4-FFF2-40B4-BE49-F238E27FC236}">
                  <a16:creationId xmlns:a16="http://schemas.microsoft.com/office/drawing/2014/main" id="{F21E856E-E216-3988-2312-E19A367C2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6526" y="3711575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71" name="Oval 60">
              <a:extLst>
                <a:ext uri="{FF2B5EF4-FFF2-40B4-BE49-F238E27FC236}">
                  <a16:creationId xmlns:a16="http://schemas.microsoft.com/office/drawing/2014/main" id="{F46691FB-ACFD-BDB2-B15A-7EAF238ED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963" y="3706813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72" name="Oval 61">
              <a:extLst>
                <a:ext uri="{FF2B5EF4-FFF2-40B4-BE49-F238E27FC236}">
                  <a16:creationId xmlns:a16="http://schemas.microsoft.com/office/drawing/2014/main" id="{20ABB1C3-C5EC-88C8-4717-8654830EE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6926" y="3822700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73" name="Oval 62">
              <a:extLst>
                <a:ext uri="{FF2B5EF4-FFF2-40B4-BE49-F238E27FC236}">
                  <a16:creationId xmlns:a16="http://schemas.microsoft.com/office/drawing/2014/main" id="{5B9DDBD4-8247-9284-3415-6AEEB376F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538" y="3890963"/>
              <a:ext cx="63500" cy="68263"/>
            </a:xfrm>
            <a:prstGeom prst="ellipse">
              <a:avLst/>
            </a:prstGeom>
            <a:solidFill>
              <a:srgbClr val="F7A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74" name="Freeform 63">
              <a:extLst>
                <a:ext uri="{FF2B5EF4-FFF2-40B4-BE49-F238E27FC236}">
                  <a16:creationId xmlns:a16="http://schemas.microsoft.com/office/drawing/2014/main" id="{FCBA2759-1D74-BDA9-AFD3-B1E6C3E16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451" y="2963863"/>
              <a:ext cx="550863" cy="298450"/>
            </a:xfrm>
            <a:custGeom>
              <a:avLst/>
              <a:gdLst>
                <a:gd name="T0" fmla="*/ 2147483646 w 130"/>
                <a:gd name="T1" fmla="*/ 2147483646 h 70"/>
                <a:gd name="T2" fmla="*/ 2147483646 w 130"/>
                <a:gd name="T3" fmla="*/ 2147483646 h 70"/>
                <a:gd name="T4" fmla="*/ 2147483646 w 130"/>
                <a:gd name="T5" fmla="*/ 2147483646 h 70"/>
                <a:gd name="T6" fmla="*/ 2147483646 w 130"/>
                <a:gd name="T7" fmla="*/ 2147483646 h 70"/>
                <a:gd name="T8" fmla="*/ 2147483646 w 130"/>
                <a:gd name="T9" fmla="*/ 2147483646 h 70"/>
                <a:gd name="T10" fmla="*/ 2147483646 w 130"/>
                <a:gd name="T11" fmla="*/ 2147483646 h 70"/>
                <a:gd name="T12" fmla="*/ 2147483646 w 130"/>
                <a:gd name="T13" fmla="*/ 2147483646 h 70"/>
                <a:gd name="T14" fmla="*/ 2147483646 w 130"/>
                <a:gd name="T15" fmla="*/ 2147483646 h 70"/>
                <a:gd name="T16" fmla="*/ 2147483646 w 130"/>
                <a:gd name="T17" fmla="*/ 2147483646 h 70"/>
                <a:gd name="T18" fmla="*/ 2147483646 w 130"/>
                <a:gd name="T19" fmla="*/ 2147483646 h 70"/>
                <a:gd name="T20" fmla="*/ 2147483646 w 130"/>
                <a:gd name="T21" fmla="*/ 2147483646 h 70"/>
                <a:gd name="T22" fmla="*/ 2147483646 w 130"/>
                <a:gd name="T23" fmla="*/ 2147483646 h 70"/>
                <a:gd name="T24" fmla="*/ 2147483646 w 130"/>
                <a:gd name="T25" fmla="*/ 2147483646 h 70"/>
                <a:gd name="T26" fmla="*/ 2147483646 w 130"/>
                <a:gd name="T27" fmla="*/ 2147483646 h 70"/>
                <a:gd name="T28" fmla="*/ 2147483646 w 130"/>
                <a:gd name="T29" fmla="*/ 2147483646 h 70"/>
                <a:gd name="T30" fmla="*/ 2147483646 w 130"/>
                <a:gd name="T31" fmla="*/ 2147483646 h 70"/>
                <a:gd name="T32" fmla="*/ 2147483646 w 130"/>
                <a:gd name="T33" fmla="*/ 0 h 70"/>
                <a:gd name="T34" fmla="*/ 2147483646 w 130"/>
                <a:gd name="T35" fmla="*/ 2147483646 h 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0" h="70">
                  <a:moveTo>
                    <a:pt x="92" y="1"/>
                  </a:moveTo>
                  <a:cubicBezTo>
                    <a:pt x="105" y="2"/>
                    <a:pt x="101" y="22"/>
                    <a:pt x="103" y="31"/>
                  </a:cubicBezTo>
                  <a:cubicBezTo>
                    <a:pt x="107" y="31"/>
                    <a:pt x="111" y="31"/>
                    <a:pt x="114" y="31"/>
                  </a:cubicBezTo>
                  <a:cubicBezTo>
                    <a:pt x="118" y="31"/>
                    <a:pt x="121" y="32"/>
                    <a:pt x="125" y="32"/>
                  </a:cubicBezTo>
                  <a:cubicBezTo>
                    <a:pt x="125" y="34"/>
                    <a:pt x="129" y="52"/>
                    <a:pt x="130" y="52"/>
                  </a:cubicBezTo>
                  <a:cubicBezTo>
                    <a:pt x="126" y="52"/>
                    <a:pt x="122" y="53"/>
                    <a:pt x="118" y="54"/>
                  </a:cubicBezTo>
                  <a:cubicBezTo>
                    <a:pt x="106" y="55"/>
                    <a:pt x="94" y="58"/>
                    <a:pt x="82" y="60"/>
                  </a:cubicBezTo>
                  <a:cubicBezTo>
                    <a:pt x="68" y="62"/>
                    <a:pt x="54" y="63"/>
                    <a:pt x="40" y="66"/>
                  </a:cubicBezTo>
                  <a:cubicBezTo>
                    <a:pt x="30" y="67"/>
                    <a:pt x="17" y="70"/>
                    <a:pt x="7" y="69"/>
                  </a:cubicBezTo>
                  <a:cubicBezTo>
                    <a:pt x="6" y="66"/>
                    <a:pt x="5" y="63"/>
                    <a:pt x="4" y="60"/>
                  </a:cubicBezTo>
                  <a:cubicBezTo>
                    <a:pt x="2" y="55"/>
                    <a:pt x="0" y="54"/>
                    <a:pt x="5" y="51"/>
                  </a:cubicBezTo>
                  <a:cubicBezTo>
                    <a:pt x="9" y="49"/>
                    <a:pt x="12" y="49"/>
                    <a:pt x="16" y="47"/>
                  </a:cubicBezTo>
                  <a:cubicBezTo>
                    <a:pt x="19" y="46"/>
                    <a:pt x="21" y="44"/>
                    <a:pt x="24" y="44"/>
                  </a:cubicBezTo>
                  <a:cubicBezTo>
                    <a:pt x="23" y="44"/>
                    <a:pt x="19" y="17"/>
                    <a:pt x="19" y="15"/>
                  </a:cubicBezTo>
                  <a:cubicBezTo>
                    <a:pt x="19" y="10"/>
                    <a:pt x="21" y="8"/>
                    <a:pt x="26" y="7"/>
                  </a:cubicBezTo>
                  <a:cubicBezTo>
                    <a:pt x="39" y="4"/>
                    <a:pt x="53" y="3"/>
                    <a:pt x="67" y="1"/>
                  </a:cubicBezTo>
                  <a:cubicBezTo>
                    <a:pt x="72" y="1"/>
                    <a:pt x="76" y="0"/>
                    <a:pt x="81" y="0"/>
                  </a:cubicBezTo>
                  <a:cubicBezTo>
                    <a:pt x="84" y="0"/>
                    <a:pt x="88" y="0"/>
                    <a:pt x="92" y="1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Freeform 64">
              <a:extLst>
                <a:ext uri="{FF2B5EF4-FFF2-40B4-BE49-F238E27FC236}">
                  <a16:creationId xmlns:a16="http://schemas.microsoft.com/office/drawing/2014/main" id="{48ED957C-4133-3BE7-9788-745332F9D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976" y="3155950"/>
              <a:ext cx="127000" cy="158750"/>
            </a:xfrm>
            <a:custGeom>
              <a:avLst/>
              <a:gdLst>
                <a:gd name="T0" fmla="*/ 2147483646 w 30"/>
                <a:gd name="T1" fmla="*/ 2147483646 h 37"/>
                <a:gd name="T2" fmla="*/ 2147483646 w 30"/>
                <a:gd name="T3" fmla="*/ 2147483646 h 37"/>
                <a:gd name="T4" fmla="*/ 2147483646 w 30"/>
                <a:gd name="T5" fmla="*/ 2147483646 h 37"/>
                <a:gd name="T6" fmla="*/ 2147483646 w 30"/>
                <a:gd name="T7" fmla="*/ 2147483646 h 37"/>
                <a:gd name="T8" fmla="*/ 2147483646 w 30"/>
                <a:gd name="T9" fmla="*/ 214748364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27" y="28"/>
                  </a:moveTo>
                  <a:cubicBezTo>
                    <a:pt x="29" y="25"/>
                    <a:pt x="30" y="22"/>
                    <a:pt x="30" y="18"/>
                  </a:cubicBezTo>
                  <a:cubicBezTo>
                    <a:pt x="28" y="3"/>
                    <a:pt x="8" y="0"/>
                    <a:pt x="2" y="14"/>
                  </a:cubicBezTo>
                  <a:cubicBezTo>
                    <a:pt x="0" y="18"/>
                    <a:pt x="1" y="25"/>
                    <a:pt x="4" y="29"/>
                  </a:cubicBezTo>
                  <a:cubicBezTo>
                    <a:pt x="10" y="37"/>
                    <a:pt x="22" y="35"/>
                    <a:pt x="27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Freeform 65">
              <a:extLst>
                <a:ext uri="{FF2B5EF4-FFF2-40B4-BE49-F238E27FC236}">
                  <a16:creationId xmlns:a16="http://schemas.microsoft.com/office/drawing/2014/main" id="{4D21E0AC-1ACC-D5B7-B938-4DFBB6671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076" y="3203575"/>
              <a:ext cx="50800" cy="58738"/>
            </a:xfrm>
            <a:custGeom>
              <a:avLst/>
              <a:gdLst>
                <a:gd name="T0" fmla="*/ 2147483646 w 12"/>
                <a:gd name="T1" fmla="*/ 2147483646 h 14"/>
                <a:gd name="T2" fmla="*/ 2147483646 w 12"/>
                <a:gd name="T3" fmla="*/ 2147483646 h 14"/>
                <a:gd name="T4" fmla="*/ 2147483646 w 12"/>
                <a:gd name="T5" fmla="*/ 2147483646 h 14"/>
                <a:gd name="T6" fmla="*/ 2147483646 w 12"/>
                <a:gd name="T7" fmla="*/ 2147483646 h 14"/>
                <a:gd name="T8" fmla="*/ 2147483646 w 12"/>
                <a:gd name="T9" fmla="*/ 2147483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11" y="11"/>
                  </a:moveTo>
                  <a:cubicBezTo>
                    <a:pt x="11" y="10"/>
                    <a:pt x="12" y="8"/>
                    <a:pt x="12" y="7"/>
                  </a:cubicBezTo>
                  <a:cubicBezTo>
                    <a:pt x="11" y="1"/>
                    <a:pt x="3" y="0"/>
                    <a:pt x="1" y="5"/>
                  </a:cubicBezTo>
                  <a:cubicBezTo>
                    <a:pt x="0" y="7"/>
                    <a:pt x="1" y="10"/>
                    <a:pt x="2" y="11"/>
                  </a:cubicBezTo>
                  <a:cubicBezTo>
                    <a:pt x="4" y="14"/>
                    <a:pt x="9" y="13"/>
                    <a:pt x="11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Freeform 66">
              <a:extLst>
                <a:ext uri="{FF2B5EF4-FFF2-40B4-BE49-F238E27FC236}">
                  <a16:creationId xmlns:a16="http://schemas.microsoft.com/office/drawing/2014/main" id="{28289632-782A-4DDA-973F-F50A7031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3135313"/>
              <a:ext cx="131763" cy="157163"/>
            </a:xfrm>
            <a:custGeom>
              <a:avLst/>
              <a:gdLst>
                <a:gd name="T0" fmla="*/ 2147483646 w 31"/>
                <a:gd name="T1" fmla="*/ 2147483646 h 37"/>
                <a:gd name="T2" fmla="*/ 2147483646 w 31"/>
                <a:gd name="T3" fmla="*/ 2147483646 h 37"/>
                <a:gd name="T4" fmla="*/ 2147483646 w 31"/>
                <a:gd name="T5" fmla="*/ 2147483646 h 37"/>
                <a:gd name="T6" fmla="*/ 2147483646 w 31"/>
                <a:gd name="T7" fmla="*/ 2147483646 h 37"/>
                <a:gd name="T8" fmla="*/ 2147483646 w 31"/>
                <a:gd name="T9" fmla="*/ 214748364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7">
                  <a:moveTo>
                    <a:pt x="28" y="28"/>
                  </a:moveTo>
                  <a:cubicBezTo>
                    <a:pt x="30" y="25"/>
                    <a:pt x="31" y="22"/>
                    <a:pt x="30" y="18"/>
                  </a:cubicBezTo>
                  <a:cubicBezTo>
                    <a:pt x="29" y="3"/>
                    <a:pt x="9" y="0"/>
                    <a:pt x="2" y="14"/>
                  </a:cubicBezTo>
                  <a:cubicBezTo>
                    <a:pt x="0" y="18"/>
                    <a:pt x="2" y="25"/>
                    <a:pt x="4" y="29"/>
                  </a:cubicBezTo>
                  <a:cubicBezTo>
                    <a:pt x="10" y="37"/>
                    <a:pt x="22" y="35"/>
                    <a:pt x="28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Freeform 67">
              <a:extLst>
                <a:ext uri="{FF2B5EF4-FFF2-40B4-BE49-F238E27FC236}">
                  <a16:creationId xmlns:a16="http://schemas.microsoft.com/office/drawing/2014/main" id="{91E872EF-8B6D-9750-398D-A24E0C8BD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676" y="3181350"/>
              <a:ext cx="46038" cy="60325"/>
            </a:xfrm>
            <a:custGeom>
              <a:avLst/>
              <a:gdLst>
                <a:gd name="T0" fmla="*/ 2147483646 w 11"/>
                <a:gd name="T1" fmla="*/ 2147483646 h 14"/>
                <a:gd name="T2" fmla="*/ 2147483646 w 11"/>
                <a:gd name="T3" fmla="*/ 2147483646 h 14"/>
                <a:gd name="T4" fmla="*/ 0 w 11"/>
                <a:gd name="T5" fmla="*/ 2147483646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10" y="11"/>
                  </a:moveTo>
                  <a:cubicBezTo>
                    <a:pt x="11" y="10"/>
                    <a:pt x="11" y="8"/>
                    <a:pt x="11" y="7"/>
                  </a:cubicBezTo>
                  <a:cubicBezTo>
                    <a:pt x="10" y="1"/>
                    <a:pt x="3" y="0"/>
                    <a:pt x="0" y="5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4"/>
                    <a:pt x="8" y="13"/>
                    <a:pt x="10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Freeform 68">
              <a:extLst>
                <a:ext uri="{FF2B5EF4-FFF2-40B4-BE49-F238E27FC236}">
                  <a16:creationId xmlns:a16="http://schemas.microsoft.com/office/drawing/2014/main" id="{80AF5FF9-57D6-EE59-5DE4-3BCC10970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513" y="3014663"/>
              <a:ext cx="119063" cy="107950"/>
            </a:xfrm>
            <a:custGeom>
              <a:avLst/>
              <a:gdLst>
                <a:gd name="T0" fmla="*/ 2147483646 w 28"/>
                <a:gd name="T1" fmla="*/ 2147483646 h 25"/>
                <a:gd name="T2" fmla="*/ 2147483646 w 28"/>
                <a:gd name="T3" fmla="*/ 2147483646 h 25"/>
                <a:gd name="T4" fmla="*/ 2147483646 w 28"/>
                <a:gd name="T5" fmla="*/ 2147483646 h 25"/>
                <a:gd name="T6" fmla="*/ 2147483646 w 28"/>
                <a:gd name="T7" fmla="*/ 2147483646 h 25"/>
                <a:gd name="T8" fmla="*/ 2147483646 w 28"/>
                <a:gd name="T9" fmla="*/ 2147483646 h 25"/>
                <a:gd name="T10" fmla="*/ 2147483646 w 28"/>
                <a:gd name="T11" fmla="*/ 0 h 25"/>
                <a:gd name="T12" fmla="*/ 0 w 28"/>
                <a:gd name="T13" fmla="*/ 2147483646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25">
                  <a:moveTo>
                    <a:pt x="1" y="6"/>
                  </a:moveTo>
                  <a:cubicBezTo>
                    <a:pt x="0" y="11"/>
                    <a:pt x="2" y="21"/>
                    <a:pt x="4" y="25"/>
                  </a:cubicBezTo>
                  <a:cubicBezTo>
                    <a:pt x="7" y="25"/>
                    <a:pt x="11" y="25"/>
                    <a:pt x="14" y="24"/>
                  </a:cubicBezTo>
                  <a:cubicBezTo>
                    <a:pt x="17" y="24"/>
                    <a:pt x="22" y="23"/>
                    <a:pt x="24" y="22"/>
                  </a:cubicBezTo>
                  <a:cubicBezTo>
                    <a:pt x="28" y="20"/>
                    <a:pt x="25" y="15"/>
                    <a:pt x="24" y="11"/>
                  </a:cubicBezTo>
                  <a:cubicBezTo>
                    <a:pt x="23" y="8"/>
                    <a:pt x="23" y="4"/>
                    <a:pt x="22" y="0"/>
                  </a:cubicBezTo>
                  <a:cubicBezTo>
                    <a:pt x="15" y="0"/>
                    <a:pt x="7" y="3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Freeform 69">
              <a:extLst>
                <a:ext uri="{FF2B5EF4-FFF2-40B4-BE49-F238E27FC236}">
                  <a16:creationId xmlns:a16="http://schemas.microsoft.com/office/drawing/2014/main" id="{00A3C890-19C3-61CA-58D2-B7DC27DA9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2994025"/>
              <a:ext cx="173038" cy="111125"/>
            </a:xfrm>
            <a:custGeom>
              <a:avLst/>
              <a:gdLst>
                <a:gd name="T0" fmla="*/ 0 w 41"/>
                <a:gd name="T1" fmla="*/ 2147483646 h 26"/>
                <a:gd name="T2" fmla="*/ 2147483646 w 41"/>
                <a:gd name="T3" fmla="*/ 2147483646 h 26"/>
                <a:gd name="T4" fmla="*/ 2147483646 w 41"/>
                <a:gd name="T5" fmla="*/ 2147483646 h 26"/>
                <a:gd name="T6" fmla="*/ 2147483646 w 41"/>
                <a:gd name="T7" fmla="*/ 2147483646 h 26"/>
                <a:gd name="T8" fmla="*/ 2147483646 w 41"/>
                <a:gd name="T9" fmla="*/ 0 h 26"/>
                <a:gd name="T10" fmla="*/ 2147483646 w 41"/>
                <a:gd name="T11" fmla="*/ 214748364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26">
                  <a:moveTo>
                    <a:pt x="0" y="6"/>
                  </a:moveTo>
                  <a:cubicBezTo>
                    <a:pt x="2" y="12"/>
                    <a:pt x="3" y="19"/>
                    <a:pt x="5" y="26"/>
                  </a:cubicBezTo>
                  <a:cubicBezTo>
                    <a:pt x="16" y="25"/>
                    <a:pt x="30" y="26"/>
                    <a:pt x="41" y="22"/>
                  </a:cubicBezTo>
                  <a:cubicBezTo>
                    <a:pt x="41" y="18"/>
                    <a:pt x="41" y="13"/>
                    <a:pt x="40" y="9"/>
                  </a:cubicBezTo>
                  <a:cubicBezTo>
                    <a:pt x="38" y="3"/>
                    <a:pt x="36" y="1"/>
                    <a:pt x="30" y="0"/>
                  </a:cubicBezTo>
                  <a:cubicBezTo>
                    <a:pt x="25" y="0"/>
                    <a:pt x="2" y="0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9BFC7FA-ACF6-6F0B-253A-F73360B9ACDA}"/>
              </a:ext>
            </a:extLst>
          </p:cNvPr>
          <p:cNvSpPr/>
          <p:nvPr/>
        </p:nvSpPr>
        <p:spPr>
          <a:xfrm>
            <a:off x="1014220" y="1348180"/>
            <a:ext cx="6991594" cy="3639456"/>
          </a:xfrm>
          <a:prstGeom prst="rect">
            <a:avLst/>
          </a:prstGeom>
          <a:noFill/>
          <a:ln>
            <a:noFill/>
          </a:ln>
        </p:spPr>
        <p:txBody>
          <a:bodyPr lIns="68547" tIns="34289" rIns="68547" bIns="34289">
            <a:spAutoFit/>
          </a:bodyPr>
          <a:lstStyle/>
          <a:p>
            <a:pPr algn="ctr" defTabSz="913770" eaLnBrk="1" hangingPunct="1">
              <a:defRPr/>
            </a:pP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Thank you</a:t>
            </a:r>
          </a:p>
          <a:p>
            <a:pPr algn="ctr" defTabSz="913770" eaLnBrk="1" hangingPunct="1">
              <a:defRPr/>
            </a:pPr>
            <a:endParaRPr lang="en-US" sz="4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algn="ctr" defTabSz="913770" eaLnBrk="1" hangingPunct="1">
              <a:defRPr/>
            </a:pP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66"/>
                </a:solidFill>
                <a:latin typeface="Calibri"/>
              </a:rPr>
              <a:t>Chúc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66"/>
                </a:solidFill>
                <a:latin typeface="Calibri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66"/>
                </a:solidFill>
                <a:latin typeface="Calibri"/>
              </a:rPr>
              <a:t>các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66"/>
                </a:solidFill>
                <a:latin typeface="Calibri"/>
              </a:rPr>
              <a:t> con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66"/>
                </a:solidFill>
                <a:latin typeface="Calibri"/>
              </a:rPr>
              <a:t>một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66"/>
                </a:solidFill>
                <a:latin typeface="Calibri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66"/>
                </a:solidFill>
                <a:latin typeface="Calibri"/>
              </a:rPr>
              <a:t>ngày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66"/>
                </a:solidFill>
                <a:latin typeface="Calibri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66"/>
                </a:solidFill>
                <a:latin typeface="Calibri"/>
              </a:rPr>
              <a:t>nhiều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66"/>
                </a:solidFill>
                <a:latin typeface="Calibri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66"/>
                </a:solidFill>
                <a:latin typeface="Calibri"/>
              </a:rPr>
              <a:t>niềm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66"/>
                </a:solidFill>
                <a:latin typeface="Calibri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66"/>
                </a:solidFill>
                <a:latin typeface="Calibri"/>
              </a:rPr>
              <a:t>vui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66"/>
                </a:solidFill>
                <a:latin typeface="Calibri"/>
              </a:rPr>
              <a:t>!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>
            <a:extLst>
              <a:ext uri="{FF2B5EF4-FFF2-40B4-BE49-F238E27FC236}">
                <a16:creationId xmlns:a16="http://schemas.microsoft.com/office/drawing/2014/main" id="{2FB84FD1-136B-AA67-5F25-2D84B1583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"/>
            <a:ext cx="31702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1D5A8D-C2D3-B502-B19E-261472AD3F9F}"/>
              </a:ext>
            </a:extLst>
          </p:cNvPr>
          <p:cNvSpPr/>
          <p:nvPr/>
        </p:nvSpPr>
        <p:spPr>
          <a:xfrm>
            <a:off x="609600" y="2667000"/>
            <a:ext cx="80772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TÌM MẬT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>
            <a:extLst>
              <a:ext uri="{FF2B5EF4-FFF2-40B4-BE49-F238E27FC236}">
                <a16:creationId xmlns:a16="http://schemas.microsoft.com/office/drawing/2014/main" id="{F052C1D0-045C-17E8-5B56-2D2A8DB338AA}"/>
              </a:ext>
            </a:extLst>
          </p:cNvPr>
          <p:cNvGrpSpPr>
            <a:grpSpLocks/>
          </p:cNvGrpSpPr>
          <p:nvPr/>
        </p:nvGrpSpPr>
        <p:grpSpPr bwMode="auto">
          <a:xfrm>
            <a:off x="0" y="857250"/>
            <a:ext cx="9144000" cy="4997450"/>
            <a:chOff x="990069" y="467295"/>
            <a:chExt cx="7200000" cy="5184001"/>
          </a:xfrm>
        </p:grpSpPr>
        <p:grpSp>
          <p:nvGrpSpPr>
            <p:cNvPr id="5164" name="Group 4">
              <a:extLst>
                <a:ext uri="{FF2B5EF4-FFF2-40B4-BE49-F238E27FC236}">
                  <a16:creationId xmlns:a16="http://schemas.microsoft.com/office/drawing/2014/main" id="{3E7512F7-005C-295E-E0AC-2DFF12A378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0069" y="467295"/>
              <a:ext cx="648000" cy="5183999"/>
              <a:chOff x="899592" y="692696"/>
              <a:chExt cx="648000" cy="5183999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5052136-2C87-4CD1-7FF2-FB6B8EF28295}"/>
                  </a:ext>
                </a:extLst>
              </p:cNvPr>
              <p:cNvSpPr/>
              <p:nvPr/>
            </p:nvSpPr>
            <p:spPr>
              <a:xfrm>
                <a:off x="899592" y="692696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70CCF08-79EA-9164-9813-5E816C9C3B55}"/>
                  </a:ext>
                </a:extLst>
              </p:cNvPr>
              <p:cNvSpPr/>
              <p:nvPr/>
            </p:nvSpPr>
            <p:spPr>
              <a:xfrm>
                <a:off x="899592" y="1341520"/>
                <a:ext cx="64750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B443EDC-3F77-07E9-A345-D47809737811}"/>
                  </a:ext>
                </a:extLst>
              </p:cNvPr>
              <p:cNvSpPr/>
              <p:nvPr/>
            </p:nvSpPr>
            <p:spPr>
              <a:xfrm>
                <a:off x="899592" y="1988697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60264FA-AE46-F681-E693-8975E43BE0E7}"/>
                  </a:ext>
                </a:extLst>
              </p:cNvPr>
              <p:cNvSpPr/>
              <p:nvPr/>
            </p:nvSpPr>
            <p:spPr>
              <a:xfrm>
                <a:off x="899592" y="2637520"/>
                <a:ext cx="647500" cy="647176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97FFD29-D47B-E1DA-8EEA-9508EF90DE47}"/>
                  </a:ext>
                </a:extLst>
              </p:cNvPr>
              <p:cNvSpPr/>
              <p:nvPr/>
            </p:nvSpPr>
            <p:spPr>
              <a:xfrm>
                <a:off x="899592" y="3284697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82DD654-B8B1-1A21-DCDB-66B380C27D38}"/>
                  </a:ext>
                </a:extLst>
              </p:cNvPr>
              <p:cNvSpPr/>
              <p:nvPr/>
            </p:nvSpPr>
            <p:spPr>
              <a:xfrm>
                <a:off x="899592" y="3933520"/>
                <a:ext cx="64750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6587FD3-0213-62C2-2957-46CF3470FBCC}"/>
                  </a:ext>
                </a:extLst>
              </p:cNvPr>
              <p:cNvSpPr/>
              <p:nvPr/>
            </p:nvSpPr>
            <p:spPr>
              <a:xfrm>
                <a:off x="899592" y="4580697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8A1FC76-7735-BDCE-80C7-790FE0271EEB}"/>
                  </a:ext>
                </a:extLst>
              </p:cNvPr>
              <p:cNvSpPr/>
              <p:nvPr/>
            </p:nvSpPr>
            <p:spPr>
              <a:xfrm>
                <a:off x="899592" y="5227874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65" name="Group 5">
              <a:extLst>
                <a:ext uri="{FF2B5EF4-FFF2-40B4-BE49-F238E27FC236}">
                  <a16:creationId xmlns:a16="http://schemas.microsoft.com/office/drawing/2014/main" id="{96970F2A-18AE-7D8C-EA50-F1C0A37EA2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0469" y="467295"/>
              <a:ext cx="648000" cy="5183999"/>
              <a:chOff x="899592" y="692696"/>
              <a:chExt cx="648000" cy="518399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A1ED134C-4F6D-D372-3660-4C6079F3BB0F}"/>
                  </a:ext>
                </a:extLst>
              </p:cNvPr>
              <p:cNvSpPr/>
              <p:nvPr/>
            </p:nvSpPr>
            <p:spPr>
              <a:xfrm>
                <a:off x="899192" y="692696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AA5FB61-750F-4E7E-1EC5-47AF5039C54A}"/>
                  </a:ext>
                </a:extLst>
              </p:cNvPr>
              <p:cNvSpPr/>
              <p:nvPr/>
            </p:nvSpPr>
            <p:spPr>
              <a:xfrm>
                <a:off x="899192" y="1341520"/>
                <a:ext cx="64875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302696F-B171-1F2A-C024-723A25526488}"/>
                  </a:ext>
                </a:extLst>
              </p:cNvPr>
              <p:cNvSpPr/>
              <p:nvPr/>
            </p:nvSpPr>
            <p:spPr>
              <a:xfrm>
                <a:off x="899192" y="1988697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48F9EBB7-38F3-B442-5875-9BCC9E76D705}"/>
                  </a:ext>
                </a:extLst>
              </p:cNvPr>
              <p:cNvSpPr/>
              <p:nvPr/>
            </p:nvSpPr>
            <p:spPr>
              <a:xfrm>
                <a:off x="899192" y="2637520"/>
                <a:ext cx="648750" cy="647176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5152F97-EA64-A2B3-A0AB-723303914F58}"/>
                  </a:ext>
                </a:extLst>
              </p:cNvPr>
              <p:cNvSpPr/>
              <p:nvPr/>
            </p:nvSpPr>
            <p:spPr>
              <a:xfrm>
                <a:off x="899192" y="3284697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09AD92D-7FDB-A685-45EB-B9CD78D0EAD7}"/>
                  </a:ext>
                </a:extLst>
              </p:cNvPr>
              <p:cNvSpPr/>
              <p:nvPr/>
            </p:nvSpPr>
            <p:spPr>
              <a:xfrm>
                <a:off x="899192" y="3933520"/>
                <a:ext cx="64875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D142EF1-70C6-D569-4F6F-2CA09695F358}"/>
                  </a:ext>
                </a:extLst>
              </p:cNvPr>
              <p:cNvSpPr/>
              <p:nvPr/>
            </p:nvSpPr>
            <p:spPr>
              <a:xfrm>
                <a:off x="899192" y="4580697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EA58974B-CD1B-8B27-088C-EAC6FB8B6418}"/>
                  </a:ext>
                </a:extLst>
              </p:cNvPr>
              <p:cNvSpPr/>
              <p:nvPr/>
            </p:nvSpPr>
            <p:spPr>
              <a:xfrm>
                <a:off x="899192" y="5227874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66" name="Group 6">
              <a:extLst>
                <a:ext uri="{FF2B5EF4-FFF2-40B4-BE49-F238E27FC236}">
                  <a16:creationId xmlns:a16="http://schemas.microsoft.com/office/drawing/2014/main" id="{24EC255A-A9F4-8727-8E1F-8CF19BC5C1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5669" y="467295"/>
              <a:ext cx="648000" cy="5183999"/>
              <a:chOff x="899592" y="692696"/>
              <a:chExt cx="648000" cy="5183999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84CB056-6A48-4FB0-2A73-FB588884FFD1}"/>
                  </a:ext>
                </a:extLst>
              </p:cNvPr>
              <p:cNvSpPr/>
              <p:nvPr/>
            </p:nvSpPr>
            <p:spPr>
              <a:xfrm>
                <a:off x="898992" y="692696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EDCD574-3BC2-E3DE-E436-E8CFA92485B0}"/>
                  </a:ext>
                </a:extLst>
              </p:cNvPr>
              <p:cNvSpPr/>
              <p:nvPr/>
            </p:nvSpPr>
            <p:spPr>
              <a:xfrm>
                <a:off x="898992" y="1341520"/>
                <a:ext cx="64875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3E4FD55-8958-0F30-C513-B5A2F5F7B361}"/>
                  </a:ext>
                </a:extLst>
              </p:cNvPr>
              <p:cNvSpPr/>
              <p:nvPr/>
            </p:nvSpPr>
            <p:spPr>
              <a:xfrm>
                <a:off x="898992" y="1988697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3F9E3B5-66BA-068D-7A0C-915E375035B4}"/>
                  </a:ext>
                </a:extLst>
              </p:cNvPr>
              <p:cNvSpPr/>
              <p:nvPr/>
            </p:nvSpPr>
            <p:spPr>
              <a:xfrm>
                <a:off x="898992" y="2637520"/>
                <a:ext cx="648750" cy="647176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9EEFE10-E986-8D9B-5250-4C27C339C92B}"/>
                  </a:ext>
                </a:extLst>
              </p:cNvPr>
              <p:cNvSpPr/>
              <p:nvPr/>
            </p:nvSpPr>
            <p:spPr>
              <a:xfrm>
                <a:off x="898992" y="3284697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45B2778B-B140-D4B8-AC83-22E2585C3334}"/>
                  </a:ext>
                </a:extLst>
              </p:cNvPr>
              <p:cNvSpPr/>
              <p:nvPr/>
            </p:nvSpPr>
            <p:spPr>
              <a:xfrm>
                <a:off x="898992" y="3933520"/>
                <a:ext cx="64875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111E75D-1CF8-A4F4-9986-C93BE7822088}"/>
                  </a:ext>
                </a:extLst>
              </p:cNvPr>
              <p:cNvSpPr/>
              <p:nvPr/>
            </p:nvSpPr>
            <p:spPr>
              <a:xfrm>
                <a:off x="898992" y="4580697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BE7DB01F-517C-DE11-97EB-392E6CF0E782}"/>
                  </a:ext>
                </a:extLst>
              </p:cNvPr>
              <p:cNvSpPr/>
              <p:nvPr/>
            </p:nvSpPr>
            <p:spPr>
              <a:xfrm>
                <a:off x="898992" y="5227874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67" name="Group 7">
              <a:extLst>
                <a:ext uri="{FF2B5EF4-FFF2-40B4-BE49-F238E27FC236}">
                  <a16:creationId xmlns:a16="http://schemas.microsoft.com/office/drawing/2014/main" id="{CE93B00F-E48A-4600-139B-67E38028F0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0869" y="467295"/>
              <a:ext cx="648000" cy="5183999"/>
              <a:chOff x="899592" y="692696"/>
              <a:chExt cx="648000" cy="5183999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643C62F-03F0-E022-0B3A-B3C397634603}"/>
                  </a:ext>
                </a:extLst>
              </p:cNvPr>
              <p:cNvSpPr/>
              <p:nvPr/>
            </p:nvSpPr>
            <p:spPr>
              <a:xfrm>
                <a:off x="900042" y="692696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9C9FC7F-574F-DB04-EC95-7E35393C5D66}"/>
                  </a:ext>
                </a:extLst>
              </p:cNvPr>
              <p:cNvSpPr/>
              <p:nvPr/>
            </p:nvSpPr>
            <p:spPr>
              <a:xfrm>
                <a:off x="900042" y="1341520"/>
                <a:ext cx="64750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3A5A9ED-8523-80E6-8475-47C0A1FA17D2}"/>
                  </a:ext>
                </a:extLst>
              </p:cNvPr>
              <p:cNvSpPr/>
              <p:nvPr/>
            </p:nvSpPr>
            <p:spPr>
              <a:xfrm>
                <a:off x="900042" y="1988697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0F83C16-6EA7-A79D-C31D-640D85C425B3}"/>
                  </a:ext>
                </a:extLst>
              </p:cNvPr>
              <p:cNvSpPr/>
              <p:nvPr/>
            </p:nvSpPr>
            <p:spPr>
              <a:xfrm>
                <a:off x="900042" y="2637520"/>
                <a:ext cx="647500" cy="647176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53C84F4-CA80-893C-2888-C058790B23F7}"/>
                  </a:ext>
                </a:extLst>
              </p:cNvPr>
              <p:cNvSpPr/>
              <p:nvPr/>
            </p:nvSpPr>
            <p:spPr>
              <a:xfrm>
                <a:off x="900042" y="3284697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7454086-1F50-4D8C-3AE9-626F9DC1A159}"/>
                  </a:ext>
                </a:extLst>
              </p:cNvPr>
              <p:cNvSpPr/>
              <p:nvPr/>
            </p:nvSpPr>
            <p:spPr>
              <a:xfrm>
                <a:off x="900042" y="3933520"/>
                <a:ext cx="64750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396BEF6-BCCE-32F0-A626-27CE203DA17D}"/>
                  </a:ext>
                </a:extLst>
              </p:cNvPr>
              <p:cNvSpPr/>
              <p:nvPr/>
            </p:nvSpPr>
            <p:spPr>
              <a:xfrm>
                <a:off x="900042" y="4580697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2713F31-63B4-13D6-95B3-393A81A6BC9E}"/>
                  </a:ext>
                </a:extLst>
              </p:cNvPr>
              <p:cNvSpPr/>
              <p:nvPr/>
            </p:nvSpPr>
            <p:spPr>
              <a:xfrm>
                <a:off x="900042" y="5227874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68" name="Group 8">
              <a:extLst>
                <a:ext uri="{FF2B5EF4-FFF2-40B4-BE49-F238E27FC236}">
                  <a16:creationId xmlns:a16="http://schemas.microsoft.com/office/drawing/2014/main" id="{8C4129D9-AE3B-EE77-8CB1-5DCAAFB1B3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6069" y="467295"/>
              <a:ext cx="648000" cy="5183999"/>
              <a:chOff x="899592" y="692696"/>
              <a:chExt cx="648000" cy="5183999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103AFD1-BD6A-F69B-0684-17DF700527AB}"/>
                  </a:ext>
                </a:extLst>
              </p:cNvPr>
              <p:cNvSpPr/>
              <p:nvPr/>
            </p:nvSpPr>
            <p:spPr>
              <a:xfrm>
                <a:off x="899842" y="692696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0B89BCF-29AF-33BB-92A1-4167990A77AB}"/>
                  </a:ext>
                </a:extLst>
              </p:cNvPr>
              <p:cNvSpPr/>
              <p:nvPr/>
            </p:nvSpPr>
            <p:spPr>
              <a:xfrm>
                <a:off x="899842" y="1341520"/>
                <a:ext cx="64750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066AA5A-D289-3773-8B99-EDFD54B6DFCA}"/>
                  </a:ext>
                </a:extLst>
              </p:cNvPr>
              <p:cNvSpPr/>
              <p:nvPr/>
            </p:nvSpPr>
            <p:spPr>
              <a:xfrm>
                <a:off x="899842" y="1988697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B3B3B0B-4982-19B5-AB00-98298D0F7EC3}"/>
                  </a:ext>
                </a:extLst>
              </p:cNvPr>
              <p:cNvSpPr/>
              <p:nvPr/>
            </p:nvSpPr>
            <p:spPr>
              <a:xfrm>
                <a:off x="899842" y="2637520"/>
                <a:ext cx="647500" cy="647176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E7C3D78-1541-8948-4015-4BCDEDFCCFD3}"/>
                  </a:ext>
                </a:extLst>
              </p:cNvPr>
              <p:cNvSpPr/>
              <p:nvPr/>
            </p:nvSpPr>
            <p:spPr>
              <a:xfrm>
                <a:off x="899842" y="3284697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E8AC69F-1B3D-0E97-58FC-DD67AE0A10FB}"/>
                  </a:ext>
                </a:extLst>
              </p:cNvPr>
              <p:cNvSpPr/>
              <p:nvPr/>
            </p:nvSpPr>
            <p:spPr>
              <a:xfrm>
                <a:off x="899842" y="3933520"/>
                <a:ext cx="64750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2774159-75DD-A3CC-5990-B8A8C331D1E3}"/>
                  </a:ext>
                </a:extLst>
              </p:cNvPr>
              <p:cNvSpPr/>
              <p:nvPr/>
            </p:nvSpPr>
            <p:spPr>
              <a:xfrm>
                <a:off x="899842" y="4580697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750A593-9A55-3D09-03B0-6B98E61FA035}"/>
                  </a:ext>
                </a:extLst>
              </p:cNvPr>
              <p:cNvSpPr/>
              <p:nvPr/>
            </p:nvSpPr>
            <p:spPr>
              <a:xfrm>
                <a:off x="899842" y="5227874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69" name="Group 9">
              <a:extLst>
                <a:ext uri="{FF2B5EF4-FFF2-40B4-BE49-F238E27FC236}">
                  <a16:creationId xmlns:a16="http://schemas.microsoft.com/office/drawing/2014/main" id="{D57ED322-4507-49B1-5843-8FD71599F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1269" y="467295"/>
              <a:ext cx="648000" cy="5183999"/>
              <a:chOff x="899592" y="692696"/>
              <a:chExt cx="648000" cy="5183999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DAA603E-081C-B6DE-3287-2C7FCEC3676B}"/>
                  </a:ext>
                </a:extLst>
              </p:cNvPr>
              <p:cNvSpPr/>
              <p:nvPr/>
            </p:nvSpPr>
            <p:spPr>
              <a:xfrm>
                <a:off x="899642" y="692696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C18DF16-C3D2-FC13-046E-0417074593AF}"/>
                  </a:ext>
                </a:extLst>
              </p:cNvPr>
              <p:cNvSpPr/>
              <p:nvPr/>
            </p:nvSpPr>
            <p:spPr>
              <a:xfrm>
                <a:off x="899642" y="1341520"/>
                <a:ext cx="64750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CEAEAB3-9C84-FC7C-0FEF-5E03D9B48AFB}"/>
                  </a:ext>
                </a:extLst>
              </p:cNvPr>
              <p:cNvSpPr/>
              <p:nvPr/>
            </p:nvSpPr>
            <p:spPr>
              <a:xfrm>
                <a:off x="899642" y="1988697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1630B19-789E-4BE6-58CE-697359CA0642}"/>
                  </a:ext>
                </a:extLst>
              </p:cNvPr>
              <p:cNvSpPr/>
              <p:nvPr/>
            </p:nvSpPr>
            <p:spPr>
              <a:xfrm>
                <a:off x="899642" y="2637520"/>
                <a:ext cx="647500" cy="647176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B4D5C91-6CEC-0D92-A243-9013FF1AF864}"/>
                  </a:ext>
                </a:extLst>
              </p:cNvPr>
              <p:cNvSpPr/>
              <p:nvPr/>
            </p:nvSpPr>
            <p:spPr>
              <a:xfrm>
                <a:off x="899642" y="3284697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359D5B3-282E-54CD-B6B9-C3D8F4811447}"/>
                  </a:ext>
                </a:extLst>
              </p:cNvPr>
              <p:cNvSpPr/>
              <p:nvPr/>
            </p:nvSpPr>
            <p:spPr>
              <a:xfrm>
                <a:off x="899642" y="3933520"/>
                <a:ext cx="64750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B1F1563-A0F0-12B0-B961-1722AC85C675}"/>
                  </a:ext>
                </a:extLst>
              </p:cNvPr>
              <p:cNvSpPr/>
              <p:nvPr/>
            </p:nvSpPr>
            <p:spPr>
              <a:xfrm>
                <a:off x="899642" y="4580697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AA67CE6-02ED-494F-A97F-87F6D555F594}"/>
                  </a:ext>
                </a:extLst>
              </p:cNvPr>
              <p:cNvSpPr/>
              <p:nvPr/>
            </p:nvSpPr>
            <p:spPr>
              <a:xfrm>
                <a:off x="899642" y="5227874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70" name="Group 10">
              <a:extLst>
                <a:ext uri="{FF2B5EF4-FFF2-40B4-BE49-F238E27FC236}">
                  <a16:creationId xmlns:a16="http://schemas.microsoft.com/office/drawing/2014/main" id="{70DBB743-C7E8-F7E4-A483-912BA9B452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2069" y="467295"/>
              <a:ext cx="648000" cy="5183999"/>
              <a:chOff x="899592" y="692696"/>
              <a:chExt cx="648000" cy="5183999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20491A5-79BA-F14F-B574-59567A08277E}"/>
                  </a:ext>
                </a:extLst>
              </p:cNvPr>
              <p:cNvSpPr/>
              <p:nvPr/>
            </p:nvSpPr>
            <p:spPr>
              <a:xfrm>
                <a:off x="900092" y="692696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891DCE3-73CD-A083-BF23-1AC190EADC1F}"/>
                  </a:ext>
                </a:extLst>
              </p:cNvPr>
              <p:cNvSpPr/>
              <p:nvPr/>
            </p:nvSpPr>
            <p:spPr>
              <a:xfrm>
                <a:off x="900092" y="1341520"/>
                <a:ext cx="64750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9BDB551-3340-1B19-F5B8-15FD45FD5BFF}"/>
                  </a:ext>
                </a:extLst>
              </p:cNvPr>
              <p:cNvSpPr/>
              <p:nvPr/>
            </p:nvSpPr>
            <p:spPr>
              <a:xfrm>
                <a:off x="900092" y="1988697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73012BA-7933-9585-6A50-F7ED70D569E0}"/>
                  </a:ext>
                </a:extLst>
              </p:cNvPr>
              <p:cNvSpPr/>
              <p:nvPr/>
            </p:nvSpPr>
            <p:spPr>
              <a:xfrm>
                <a:off x="900092" y="2637520"/>
                <a:ext cx="647500" cy="647176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42724B1-B954-2503-07EA-EA3E3E52567C}"/>
                  </a:ext>
                </a:extLst>
              </p:cNvPr>
              <p:cNvSpPr/>
              <p:nvPr/>
            </p:nvSpPr>
            <p:spPr>
              <a:xfrm>
                <a:off x="900092" y="3284697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F298DB7-E2E9-FF87-892D-33D090CBDC23}"/>
                  </a:ext>
                </a:extLst>
              </p:cNvPr>
              <p:cNvSpPr/>
              <p:nvPr/>
            </p:nvSpPr>
            <p:spPr>
              <a:xfrm>
                <a:off x="900092" y="3933520"/>
                <a:ext cx="64750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97A3E29-8449-5A6F-3882-EBD176DAD658}"/>
                  </a:ext>
                </a:extLst>
              </p:cNvPr>
              <p:cNvSpPr/>
              <p:nvPr/>
            </p:nvSpPr>
            <p:spPr>
              <a:xfrm>
                <a:off x="900092" y="4580697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2667CC6-EE77-B463-AFA3-A9AF58FA8621}"/>
                  </a:ext>
                </a:extLst>
              </p:cNvPr>
              <p:cNvSpPr/>
              <p:nvPr/>
            </p:nvSpPr>
            <p:spPr>
              <a:xfrm>
                <a:off x="900092" y="5227874"/>
                <a:ext cx="64750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71" name="Group 11">
              <a:extLst>
                <a:ext uri="{FF2B5EF4-FFF2-40B4-BE49-F238E27FC236}">
                  <a16:creationId xmlns:a16="http://schemas.microsoft.com/office/drawing/2014/main" id="{A89E0634-E9E2-AD43-81ED-3961806D4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5269" y="467295"/>
              <a:ext cx="648000" cy="5183999"/>
              <a:chOff x="899592" y="692696"/>
              <a:chExt cx="648000" cy="518399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F379B1B-C59B-1459-A464-81AE99CD64B6}"/>
                  </a:ext>
                </a:extLst>
              </p:cNvPr>
              <p:cNvSpPr/>
              <p:nvPr/>
            </p:nvSpPr>
            <p:spPr>
              <a:xfrm>
                <a:off x="899392" y="692696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57B1323-F5E6-ECE4-7ED4-23BDDF55D7A0}"/>
                  </a:ext>
                </a:extLst>
              </p:cNvPr>
              <p:cNvSpPr/>
              <p:nvPr/>
            </p:nvSpPr>
            <p:spPr>
              <a:xfrm>
                <a:off x="899392" y="1341520"/>
                <a:ext cx="64875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D58B5C5-1527-796E-C413-6148F2709F6C}"/>
                  </a:ext>
                </a:extLst>
              </p:cNvPr>
              <p:cNvSpPr/>
              <p:nvPr/>
            </p:nvSpPr>
            <p:spPr>
              <a:xfrm>
                <a:off x="899392" y="1988697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E66B561-0088-8359-620A-F0D60FE8E4F9}"/>
                  </a:ext>
                </a:extLst>
              </p:cNvPr>
              <p:cNvSpPr/>
              <p:nvPr/>
            </p:nvSpPr>
            <p:spPr>
              <a:xfrm>
                <a:off x="899392" y="2637520"/>
                <a:ext cx="648750" cy="647176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DDEC0A-83AD-42C0-DCBD-7C4C98A62B18}"/>
                  </a:ext>
                </a:extLst>
              </p:cNvPr>
              <p:cNvSpPr/>
              <p:nvPr/>
            </p:nvSpPr>
            <p:spPr>
              <a:xfrm>
                <a:off x="899392" y="3284697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43F6824-8595-9756-2BAC-A992495D3257}"/>
                  </a:ext>
                </a:extLst>
              </p:cNvPr>
              <p:cNvSpPr/>
              <p:nvPr/>
            </p:nvSpPr>
            <p:spPr>
              <a:xfrm>
                <a:off x="899392" y="3933520"/>
                <a:ext cx="64875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A5B330E-7756-879B-D878-5147198DF058}"/>
                  </a:ext>
                </a:extLst>
              </p:cNvPr>
              <p:cNvSpPr/>
              <p:nvPr/>
            </p:nvSpPr>
            <p:spPr>
              <a:xfrm>
                <a:off x="899392" y="4580697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0AFA7C7-BFC0-D0AE-FE2B-3A4AC17E783E}"/>
                  </a:ext>
                </a:extLst>
              </p:cNvPr>
              <p:cNvSpPr/>
              <p:nvPr/>
            </p:nvSpPr>
            <p:spPr>
              <a:xfrm>
                <a:off x="899392" y="5227874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72" name="Group 12">
              <a:extLst>
                <a:ext uri="{FF2B5EF4-FFF2-40B4-BE49-F238E27FC236}">
                  <a16:creationId xmlns:a16="http://schemas.microsoft.com/office/drawing/2014/main" id="{D8353028-1913-BBFB-734E-677BDC019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1669" y="467295"/>
              <a:ext cx="648000" cy="5183999"/>
              <a:chOff x="899592" y="692696"/>
              <a:chExt cx="648000" cy="518399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2B94481-953A-D505-3809-48DBB15645B1}"/>
                  </a:ext>
                </a:extLst>
              </p:cNvPr>
              <p:cNvSpPr/>
              <p:nvPr/>
            </p:nvSpPr>
            <p:spPr>
              <a:xfrm>
                <a:off x="899242" y="692696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0820B3D-0A1E-FB3A-F645-C060A38156C3}"/>
                  </a:ext>
                </a:extLst>
              </p:cNvPr>
              <p:cNvSpPr/>
              <p:nvPr/>
            </p:nvSpPr>
            <p:spPr>
              <a:xfrm>
                <a:off x="899242" y="1341520"/>
                <a:ext cx="64875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899796A-8C70-7231-B100-E80AAF9E2526}"/>
                  </a:ext>
                </a:extLst>
              </p:cNvPr>
              <p:cNvSpPr/>
              <p:nvPr/>
            </p:nvSpPr>
            <p:spPr>
              <a:xfrm>
                <a:off x="899242" y="1988697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108E4FA-4A30-8B69-82F4-EC21309DEAE2}"/>
                  </a:ext>
                </a:extLst>
              </p:cNvPr>
              <p:cNvSpPr/>
              <p:nvPr/>
            </p:nvSpPr>
            <p:spPr>
              <a:xfrm>
                <a:off x="899242" y="2637520"/>
                <a:ext cx="648750" cy="647176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B330594-52FC-CF1D-496A-CFDA9B216425}"/>
                  </a:ext>
                </a:extLst>
              </p:cNvPr>
              <p:cNvSpPr/>
              <p:nvPr/>
            </p:nvSpPr>
            <p:spPr>
              <a:xfrm>
                <a:off x="899242" y="3284697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9C2777A-69FE-D7B2-45ED-9E95032FB197}"/>
                  </a:ext>
                </a:extLst>
              </p:cNvPr>
              <p:cNvSpPr/>
              <p:nvPr/>
            </p:nvSpPr>
            <p:spPr>
              <a:xfrm>
                <a:off x="899242" y="3933520"/>
                <a:ext cx="64875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CB94271-298F-4930-B10D-15768619B94F}"/>
                  </a:ext>
                </a:extLst>
              </p:cNvPr>
              <p:cNvSpPr/>
              <p:nvPr/>
            </p:nvSpPr>
            <p:spPr>
              <a:xfrm>
                <a:off x="899242" y="4580697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4E8CB98-7082-7590-9D4E-21AB1B573C14}"/>
                  </a:ext>
                </a:extLst>
              </p:cNvPr>
              <p:cNvSpPr/>
              <p:nvPr/>
            </p:nvSpPr>
            <p:spPr>
              <a:xfrm>
                <a:off x="899242" y="5227874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73" name="Group 13">
              <a:extLst>
                <a:ext uri="{FF2B5EF4-FFF2-40B4-BE49-F238E27FC236}">
                  <a16:creationId xmlns:a16="http://schemas.microsoft.com/office/drawing/2014/main" id="{42383304-275B-99C7-2C47-64730ADE47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6869" y="467295"/>
              <a:ext cx="648000" cy="5183999"/>
              <a:chOff x="899592" y="692696"/>
              <a:chExt cx="648000" cy="518399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702BCEE-1E5C-057F-CBEE-516BA7A9341C}"/>
                  </a:ext>
                </a:extLst>
              </p:cNvPr>
              <p:cNvSpPr/>
              <p:nvPr/>
            </p:nvSpPr>
            <p:spPr>
              <a:xfrm>
                <a:off x="899042" y="692696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F5194DA-C43A-B6DB-244E-EAF88A555AD9}"/>
                  </a:ext>
                </a:extLst>
              </p:cNvPr>
              <p:cNvSpPr/>
              <p:nvPr/>
            </p:nvSpPr>
            <p:spPr>
              <a:xfrm>
                <a:off x="899042" y="1341520"/>
                <a:ext cx="64875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CC2D92E-DE4F-51EB-2BB9-73842A55C354}"/>
                  </a:ext>
                </a:extLst>
              </p:cNvPr>
              <p:cNvSpPr/>
              <p:nvPr/>
            </p:nvSpPr>
            <p:spPr>
              <a:xfrm>
                <a:off x="899042" y="1988697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FC3881A-67E2-7A82-1817-DEE59CF3884F}"/>
                  </a:ext>
                </a:extLst>
              </p:cNvPr>
              <p:cNvSpPr/>
              <p:nvPr/>
            </p:nvSpPr>
            <p:spPr>
              <a:xfrm>
                <a:off x="899042" y="2637520"/>
                <a:ext cx="648750" cy="647176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EDD55A2-6102-62F6-5DBE-BAD643B51E94}"/>
                  </a:ext>
                </a:extLst>
              </p:cNvPr>
              <p:cNvSpPr/>
              <p:nvPr/>
            </p:nvSpPr>
            <p:spPr>
              <a:xfrm>
                <a:off x="899042" y="3284697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A81BBEF-A31D-F1E5-D9D9-54E19977F76D}"/>
                  </a:ext>
                </a:extLst>
              </p:cNvPr>
              <p:cNvSpPr/>
              <p:nvPr/>
            </p:nvSpPr>
            <p:spPr>
              <a:xfrm>
                <a:off x="899042" y="3933520"/>
                <a:ext cx="64875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9EBA9E0-FBAC-D755-B63D-61226B305F23}"/>
                  </a:ext>
                </a:extLst>
              </p:cNvPr>
              <p:cNvSpPr/>
              <p:nvPr/>
            </p:nvSpPr>
            <p:spPr>
              <a:xfrm>
                <a:off x="899042" y="4580697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61A5E3D-E603-28BC-C3DB-D19A537465F8}"/>
                  </a:ext>
                </a:extLst>
              </p:cNvPr>
              <p:cNvSpPr/>
              <p:nvPr/>
            </p:nvSpPr>
            <p:spPr>
              <a:xfrm>
                <a:off x="899042" y="5227874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74" name="Group 14">
              <a:extLst>
                <a:ext uri="{FF2B5EF4-FFF2-40B4-BE49-F238E27FC236}">
                  <a16:creationId xmlns:a16="http://schemas.microsoft.com/office/drawing/2014/main" id="{2B378689-5884-1D9A-1476-169F318DA1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76469" y="467297"/>
              <a:ext cx="648000" cy="5183999"/>
              <a:chOff x="899592" y="692696"/>
              <a:chExt cx="648000" cy="518399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A9AFE3F-955E-DED9-01DD-3C93BCE3228D}"/>
                  </a:ext>
                </a:extLst>
              </p:cNvPr>
              <p:cNvSpPr/>
              <p:nvPr/>
            </p:nvSpPr>
            <p:spPr>
              <a:xfrm>
                <a:off x="899442" y="692694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C4DE22-F386-CA8D-329F-807CDBF5EAB3}"/>
                  </a:ext>
                </a:extLst>
              </p:cNvPr>
              <p:cNvSpPr/>
              <p:nvPr/>
            </p:nvSpPr>
            <p:spPr>
              <a:xfrm>
                <a:off x="899442" y="1341517"/>
                <a:ext cx="64875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9517882-BE99-A7C2-74E5-D70EC9BA619A}"/>
                  </a:ext>
                </a:extLst>
              </p:cNvPr>
              <p:cNvSpPr/>
              <p:nvPr/>
            </p:nvSpPr>
            <p:spPr>
              <a:xfrm>
                <a:off x="899442" y="1988695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E1E5608-0639-5E7D-921A-072E71A28F86}"/>
                  </a:ext>
                </a:extLst>
              </p:cNvPr>
              <p:cNvSpPr/>
              <p:nvPr/>
            </p:nvSpPr>
            <p:spPr>
              <a:xfrm>
                <a:off x="899442" y="2637518"/>
                <a:ext cx="648750" cy="647176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BD217B1-6D34-7411-850A-61C36C809BD8}"/>
                  </a:ext>
                </a:extLst>
              </p:cNvPr>
              <p:cNvSpPr/>
              <p:nvPr/>
            </p:nvSpPr>
            <p:spPr>
              <a:xfrm>
                <a:off x="899442" y="3284694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F0FC60E-F0AF-71BB-60E4-962575D6F94C}"/>
                  </a:ext>
                </a:extLst>
              </p:cNvPr>
              <p:cNvSpPr/>
              <p:nvPr/>
            </p:nvSpPr>
            <p:spPr>
              <a:xfrm>
                <a:off x="899442" y="3933518"/>
                <a:ext cx="648750" cy="64717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3F86980-1BF7-9979-BC2D-399C433DBBC4}"/>
                  </a:ext>
                </a:extLst>
              </p:cNvPr>
              <p:cNvSpPr/>
              <p:nvPr/>
            </p:nvSpPr>
            <p:spPr>
              <a:xfrm>
                <a:off x="899442" y="4580695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667B501-E61F-FE29-03C7-558FDFA3BCFB}"/>
                  </a:ext>
                </a:extLst>
              </p:cNvPr>
              <p:cNvSpPr/>
              <p:nvPr/>
            </p:nvSpPr>
            <p:spPr>
              <a:xfrm>
                <a:off x="899442" y="5227871"/>
                <a:ext cx="648750" cy="64882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5123" name="Picture 11" descr="C:\Users\HT\Desktop\Untitled-4.png">
            <a:extLst>
              <a:ext uri="{FF2B5EF4-FFF2-40B4-BE49-F238E27FC236}">
                <a16:creationId xmlns:a16="http://schemas.microsoft.com/office/drawing/2014/main" id="{6ABC6BAF-06D1-C78B-E7D1-D2A026B0A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954088" y="1604963"/>
            <a:ext cx="6096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1" descr="C:\Users\HT\Desktop\Untitled-4.png">
            <a:extLst>
              <a:ext uri="{FF2B5EF4-FFF2-40B4-BE49-F238E27FC236}">
                <a16:creationId xmlns:a16="http://schemas.microsoft.com/office/drawing/2014/main" id="{7526FCBC-F76A-AF6F-FCCE-0955316DA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1712913" y="1582738"/>
            <a:ext cx="60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C:\Users\HT\Desktop\Untitled-4.png">
            <a:extLst>
              <a:ext uri="{FF2B5EF4-FFF2-40B4-BE49-F238E27FC236}">
                <a16:creationId xmlns:a16="http://schemas.microsoft.com/office/drawing/2014/main" id="{A2560338-BC11-BF1D-FEAF-AB3ABE23E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0" y="4703763"/>
            <a:ext cx="6096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C:\Users\HT\Desktop\Untitled-4.png">
            <a:extLst>
              <a:ext uri="{FF2B5EF4-FFF2-40B4-BE49-F238E27FC236}">
                <a16:creationId xmlns:a16="http://schemas.microsoft.com/office/drawing/2014/main" id="{3F053D79-E9C6-0868-C181-858E9684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0" y="5386388"/>
            <a:ext cx="6096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C:\Users\HT\Desktop\Untitled-4.png">
            <a:extLst>
              <a:ext uri="{FF2B5EF4-FFF2-40B4-BE49-F238E27FC236}">
                <a16:creationId xmlns:a16="http://schemas.microsoft.com/office/drawing/2014/main" id="{BBA78690-C07A-AAC2-C1F6-0FEDBABF2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781050" y="5386388"/>
            <a:ext cx="6096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C:\Users\HT\Desktop\Untitled-4.png">
            <a:extLst>
              <a:ext uri="{FF2B5EF4-FFF2-40B4-BE49-F238E27FC236}">
                <a16:creationId xmlns:a16="http://schemas.microsoft.com/office/drawing/2014/main" id="{95DE4977-3EE5-4A02-9FCB-92B4C7192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1955800" y="5386388"/>
            <a:ext cx="60801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C:\Users\HT\Desktop\Untitled-4.png">
            <a:extLst>
              <a:ext uri="{FF2B5EF4-FFF2-40B4-BE49-F238E27FC236}">
                <a16:creationId xmlns:a16="http://schemas.microsoft.com/office/drawing/2014/main" id="{C524F0D9-2973-967C-F499-677E1C623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5780088" y="3436938"/>
            <a:ext cx="7445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 descr="C:\Users\HT\Desktop\Untitled-4.png">
            <a:extLst>
              <a:ext uri="{FF2B5EF4-FFF2-40B4-BE49-F238E27FC236}">
                <a16:creationId xmlns:a16="http://schemas.microsoft.com/office/drawing/2014/main" id="{6D544828-D60F-4C23-BBC0-0E333463C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3328988" y="4064000"/>
            <a:ext cx="7683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C:\Users\HT\Desktop\Untitled-4.png">
            <a:extLst>
              <a:ext uri="{FF2B5EF4-FFF2-40B4-BE49-F238E27FC236}">
                <a16:creationId xmlns:a16="http://schemas.microsoft.com/office/drawing/2014/main" id="{061BCADF-D6BD-7AB7-CE17-2E8535FB8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4138613" y="5203825"/>
            <a:ext cx="7905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1" descr="C:\Users\HT\Desktop\Untitled-4.png">
            <a:extLst>
              <a:ext uri="{FF2B5EF4-FFF2-40B4-BE49-F238E27FC236}">
                <a16:creationId xmlns:a16="http://schemas.microsoft.com/office/drawing/2014/main" id="{96BFEF8C-C17B-CEE5-16C6-FEA1441BE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147638" y="2179638"/>
            <a:ext cx="60801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1" descr="C:\Users\HT\Desktop\Untitled-4.png">
            <a:extLst>
              <a:ext uri="{FF2B5EF4-FFF2-40B4-BE49-F238E27FC236}">
                <a16:creationId xmlns:a16="http://schemas.microsoft.com/office/drawing/2014/main" id="{95B97150-280A-7D1E-FDA3-A7A31E27D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1687513" y="3432175"/>
            <a:ext cx="76993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1" descr="C:\Users\HT\Desktop\Untitled-4.png">
            <a:extLst>
              <a:ext uri="{FF2B5EF4-FFF2-40B4-BE49-F238E27FC236}">
                <a16:creationId xmlns:a16="http://schemas.microsoft.com/office/drawing/2014/main" id="{13585FA2-EDC8-27F7-0B2E-C762E23EA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884238" y="2868613"/>
            <a:ext cx="60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1" descr="C:\Users\HT\Desktop\Untitled-4.png">
            <a:extLst>
              <a:ext uri="{FF2B5EF4-FFF2-40B4-BE49-F238E27FC236}">
                <a16:creationId xmlns:a16="http://schemas.microsoft.com/office/drawing/2014/main" id="{E97DADE3-86EB-B592-A449-0B2D4F92B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4216400" y="2886075"/>
            <a:ext cx="6096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1" descr="C:\Users\HT\Desktop\Untitled-4.png">
            <a:extLst>
              <a:ext uri="{FF2B5EF4-FFF2-40B4-BE49-F238E27FC236}">
                <a16:creationId xmlns:a16="http://schemas.microsoft.com/office/drawing/2014/main" id="{AAF8ECAD-127C-FFA7-B444-156113DF2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1055688" y="4217988"/>
            <a:ext cx="6096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1" descr="C:\Users\HT\Desktop\Untitled-4.png">
            <a:extLst>
              <a:ext uri="{FF2B5EF4-FFF2-40B4-BE49-F238E27FC236}">
                <a16:creationId xmlns:a16="http://schemas.microsoft.com/office/drawing/2014/main" id="{D6AFBA89-7A74-915D-A9CE-A7A17E845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5780088" y="4713288"/>
            <a:ext cx="6080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1" descr="C:\Users\HT\Desktop\Untitled-4.png">
            <a:extLst>
              <a:ext uri="{FF2B5EF4-FFF2-40B4-BE49-F238E27FC236}">
                <a16:creationId xmlns:a16="http://schemas.microsoft.com/office/drawing/2014/main" id="{C1025AAE-3959-EDF6-0F1D-826AA360F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6723063" y="1593850"/>
            <a:ext cx="6096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1" descr="C:\Users\HT\Desktop\Untitled-4.png">
            <a:extLst>
              <a:ext uri="{FF2B5EF4-FFF2-40B4-BE49-F238E27FC236}">
                <a16:creationId xmlns:a16="http://schemas.microsoft.com/office/drawing/2014/main" id="{26F7A77A-38DA-08AB-926A-090AC95CE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4411663" y="1574800"/>
            <a:ext cx="60801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1" descr="C:\Users\HT\Desktop\Untitled-4.png">
            <a:extLst>
              <a:ext uri="{FF2B5EF4-FFF2-40B4-BE49-F238E27FC236}">
                <a16:creationId xmlns:a16="http://schemas.microsoft.com/office/drawing/2014/main" id="{14EAB82A-1F07-E497-59CB-0A5DF81DD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3390900" y="2309813"/>
            <a:ext cx="6096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11" descr="C:\Users\HT\Desktop\Untitled-4.png">
            <a:extLst>
              <a:ext uri="{FF2B5EF4-FFF2-40B4-BE49-F238E27FC236}">
                <a16:creationId xmlns:a16="http://schemas.microsoft.com/office/drawing/2014/main" id="{CE1224DE-F06F-428B-2CC5-4C1950D2C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3502025" y="5386388"/>
            <a:ext cx="6096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11" descr="C:\Users\HT\Desktop\Untitled-4.png">
            <a:extLst>
              <a:ext uri="{FF2B5EF4-FFF2-40B4-BE49-F238E27FC236}">
                <a16:creationId xmlns:a16="http://schemas.microsoft.com/office/drawing/2014/main" id="{ABBB49EE-264B-C748-5A9C-AB5B6878E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3403600" y="3513138"/>
            <a:ext cx="69373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Rectangle 134">
            <a:hlinkClick r:id="rId5" action="ppaction://hlinksldjump"/>
            <a:extLst>
              <a:ext uri="{FF2B5EF4-FFF2-40B4-BE49-F238E27FC236}">
                <a16:creationId xmlns:a16="http://schemas.microsoft.com/office/drawing/2014/main" id="{18422FA2-0C7D-E0BD-E9DE-0CB25F7A99CF}"/>
              </a:ext>
            </a:extLst>
          </p:cNvPr>
          <p:cNvSpPr/>
          <p:nvPr/>
        </p:nvSpPr>
        <p:spPr>
          <a:xfrm>
            <a:off x="1695450" y="857250"/>
            <a:ext cx="771525" cy="619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Arial Rounded MT Bold" pitchFamily="34" charset="0"/>
                <a:cs typeface="Aharoni" pitchFamily="2" charset="-79"/>
              </a:rPr>
              <a:t>1</a:t>
            </a:r>
          </a:p>
        </p:txBody>
      </p:sp>
      <p:sp>
        <p:nvSpPr>
          <p:cNvPr id="136" name="Rectangle 135">
            <a:hlinkClick r:id="rId7" action="ppaction://hlinksldjump"/>
            <a:extLst>
              <a:ext uri="{FF2B5EF4-FFF2-40B4-BE49-F238E27FC236}">
                <a16:creationId xmlns:a16="http://schemas.microsoft.com/office/drawing/2014/main" id="{726B43AD-8DD8-ADAB-4FA0-5A0CC91B3DAC}"/>
              </a:ext>
            </a:extLst>
          </p:cNvPr>
          <p:cNvSpPr/>
          <p:nvPr/>
        </p:nvSpPr>
        <p:spPr>
          <a:xfrm>
            <a:off x="3516313" y="4711700"/>
            <a:ext cx="693737" cy="512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Arial Rounded MT Bold" pitchFamily="34" charset="0"/>
                <a:cs typeface="Aharoni" pitchFamily="2" charset="-79"/>
              </a:rPr>
              <a:t>3</a:t>
            </a:r>
          </a:p>
        </p:txBody>
      </p:sp>
      <p:pic>
        <p:nvPicPr>
          <p:cNvPr id="138" name="Picture 2" descr="D:\NHO\SILE PP\tro choi\animpoohhoneydance.gif">
            <a:extLst>
              <a:ext uri="{FF2B5EF4-FFF2-40B4-BE49-F238E27FC236}">
                <a16:creationId xmlns:a16="http://schemas.microsoft.com/office/drawing/2014/main" id="{92008130-C817-7391-4F35-E2B13E20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3933825"/>
            <a:ext cx="1509712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9" descr="C:\Users\HT\Desktop\pooh2012060.gif">
            <a:extLst>
              <a:ext uri="{FF2B5EF4-FFF2-40B4-BE49-F238E27FC236}">
                <a16:creationId xmlns:a16="http://schemas.microsoft.com/office/drawing/2014/main" id="{A98C9771-915B-D72A-C472-C5F4354D3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263"/>
            <a:ext cx="604838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8" descr="C:\Users\HT\Desktop\Bee1.gif">
            <a:extLst>
              <a:ext uri="{FF2B5EF4-FFF2-40B4-BE49-F238E27FC236}">
                <a16:creationId xmlns:a16="http://schemas.microsoft.com/office/drawing/2014/main" id="{2B98CCFB-CF70-287B-F5B7-6356F2B42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4470400"/>
            <a:ext cx="65722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4" descr="Hình ảnh có liên quan">
            <a:extLst>
              <a:ext uri="{FF2B5EF4-FFF2-40B4-BE49-F238E27FC236}">
                <a16:creationId xmlns:a16="http://schemas.microsoft.com/office/drawing/2014/main" id="{918F0C3C-EC15-2A84-EB47-EC6F65642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1214438"/>
            <a:ext cx="5984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8" descr="Hình ảnh có liên quan">
            <a:extLst>
              <a:ext uri="{FF2B5EF4-FFF2-40B4-BE49-F238E27FC236}">
                <a16:creationId xmlns:a16="http://schemas.microsoft.com/office/drawing/2014/main" id="{3D11010A-50F6-D21B-62FE-314C13055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3940175"/>
            <a:ext cx="542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10" descr="Hình ảnh có liên quan">
            <a:extLst>
              <a:ext uri="{FF2B5EF4-FFF2-40B4-BE49-F238E27FC236}">
                <a16:creationId xmlns:a16="http://schemas.microsoft.com/office/drawing/2014/main" id="{255A292A-FBFB-3FCC-A821-831A84F55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4657725"/>
            <a:ext cx="3794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12" descr="Hình ảnh có liên quan">
            <a:extLst>
              <a:ext uri="{FF2B5EF4-FFF2-40B4-BE49-F238E27FC236}">
                <a16:creationId xmlns:a16="http://schemas.microsoft.com/office/drawing/2014/main" id="{A7D6BA58-EEC5-8D01-D838-94879CF5A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60713"/>
            <a:ext cx="6207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Rectangle 145">
            <a:hlinkClick r:id="rId15" action="ppaction://hlinksldjump"/>
            <a:extLst>
              <a:ext uri="{FF2B5EF4-FFF2-40B4-BE49-F238E27FC236}">
                <a16:creationId xmlns:a16="http://schemas.microsoft.com/office/drawing/2014/main" id="{B3B1B822-4AEC-CAC7-BA2B-5552F327A36B}"/>
              </a:ext>
            </a:extLst>
          </p:cNvPr>
          <p:cNvSpPr/>
          <p:nvPr/>
        </p:nvSpPr>
        <p:spPr>
          <a:xfrm>
            <a:off x="2501900" y="2943225"/>
            <a:ext cx="742950" cy="55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Arial Rounded MT Bold" pitchFamily="34" charset="0"/>
                <a:cs typeface="Aharoni" pitchFamily="2" charset="-79"/>
              </a:rPr>
              <a:t>2</a:t>
            </a:r>
          </a:p>
        </p:txBody>
      </p:sp>
      <p:sp>
        <p:nvSpPr>
          <p:cNvPr id="147" name="Rectangle 146">
            <a:hlinkClick r:id="rId16" action="ppaction://hlinksldjump"/>
            <a:extLst>
              <a:ext uri="{FF2B5EF4-FFF2-40B4-BE49-F238E27FC236}">
                <a16:creationId xmlns:a16="http://schemas.microsoft.com/office/drawing/2014/main" id="{AFF30A42-3560-49F0-5010-ED6FF70B2CA0}"/>
              </a:ext>
            </a:extLst>
          </p:cNvPr>
          <p:cNvSpPr/>
          <p:nvPr/>
        </p:nvSpPr>
        <p:spPr>
          <a:xfrm>
            <a:off x="5915025" y="2844800"/>
            <a:ext cx="771525" cy="5794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Arial Rounded MT Bold" pitchFamily="34" charset="0"/>
                <a:cs typeface="Aharoni" pitchFamily="2" charset="-79"/>
              </a:rPr>
              <a:t>4</a:t>
            </a:r>
          </a:p>
        </p:txBody>
      </p:sp>
      <p:pic>
        <p:nvPicPr>
          <p:cNvPr id="5154" name="Picture 11" descr="C:\Users\HT\Desktop\Untitled-4.png">
            <a:extLst>
              <a:ext uri="{FF2B5EF4-FFF2-40B4-BE49-F238E27FC236}">
                <a16:creationId xmlns:a16="http://schemas.microsoft.com/office/drawing/2014/main" id="{82C4113D-BED8-D252-6185-144063EAC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1739900" y="2235200"/>
            <a:ext cx="6096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11" descr="C:\Users\HT\Desktop\Untitled-4.png">
            <a:extLst>
              <a:ext uri="{FF2B5EF4-FFF2-40B4-BE49-F238E27FC236}">
                <a16:creationId xmlns:a16="http://schemas.microsoft.com/office/drawing/2014/main" id="{D5282839-83B8-5421-FF7F-B479CF7C8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5819775" y="5213350"/>
            <a:ext cx="77946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11" descr="C:\Users\HT\Desktop\Untitled-4.png">
            <a:extLst>
              <a:ext uri="{FF2B5EF4-FFF2-40B4-BE49-F238E27FC236}">
                <a16:creationId xmlns:a16="http://schemas.microsoft.com/office/drawing/2014/main" id="{FD3EF420-6609-83A7-DF43-5E52F4576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3395663" y="857250"/>
            <a:ext cx="6096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Picture 11" descr="C:\Users\HT\Desktop\Untitled-4.png">
            <a:extLst>
              <a:ext uri="{FF2B5EF4-FFF2-40B4-BE49-F238E27FC236}">
                <a16:creationId xmlns:a16="http://schemas.microsoft.com/office/drawing/2014/main" id="{4BBB13CA-8D12-3E56-2527-21FA64792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4165600" y="3817938"/>
            <a:ext cx="8445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Picture 11" descr="C:\Users\HT\Desktop\Untitled-4.png">
            <a:extLst>
              <a:ext uri="{FF2B5EF4-FFF2-40B4-BE49-F238E27FC236}">
                <a16:creationId xmlns:a16="http://schemas.microsoft.com/office/drawing/2014/main" id="{265DA704-6272-14D1-4CAE-25FF3E85B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5811838" y="2260600"/>
            <a:ext cx="822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9" name="Picture 11" descr="C:\Users\HT\Desktop\Untitled-4.png">
            <a:extLst>
              <a:ext uri="{FF2B5EF4-FFF2-40B4-BE49-F238E27FC236}">
                <a16:creationId xmlns:a16="http://schemas.microsoft.com/office/drawing/2014/main" id="{0324530A-B8FC-0857-7E3C-EDF751B37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6686550" y="949325"/>
            <a:ext cx="7302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0" name="Picture 11" descr="C:\Users\HT\Desktop\Untitled-4.png">
            <a:extLst>
              <a:ext uri="{FF2B5EF4-FFF2-40B4-BE49-F238E27FC236}">
                <a16:creationId xmlns:a16="http://schemas.microsoft.com/office/drawing/2014/main" id="{5C061005-8CBF-CFAC-456E-5237B6444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5099050" y="5280025"/>
            <a:ext cx="6096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Picture 7" descr="C:\Users\HT\Desktop\Untitled-3.png">
            <a:extLst>
              <a:ext uri="{FF2B5EF4-FFF2-40B4-BE49-F238E27FC236}">
                <a16:creationId xmlns:a16="http://schemas.microsoft.com/office/drawing/2014/main" id="{166F5E41-356C-1573-F937-0C82A4B49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5243513"/>
            <a:ext cx="129063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2" name="Picture 11" descr="C:\Users\HT\Desktop\Untitled-4.png">
            <a:extLst>
              <a:ext uri="{FF2B5EF4-FFF2-40B4-BE49-F238E27FC236}">
                <a16:creationId xmlns:a16="http://schemas.microsoft.com/office/drawing/2014/main" id="{08064FEE-E1C1-DD00-BBCD-7BCB82605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60355" r="8922"/>
          <a:stretch>
            <a:fillRect/>
          </a:stretch>
        </p:blipFill>
        <p:spPr bwMode="auto">
          <a:xfrm>
            <a:off x="7539038" y="1000125"/>
            <a:ext cx="690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This_Old_Man_instrumental.mp3">
            <a:hlinkClick r:id="" action="ppaction://media"/>
            <a:extLst>
              <a:ext uri="{FF2B5EF4-FFF2-40B4-BE49-F238E27FC236}">
                <a16:creationId xmlns:a16="http://schemas.microsoft.com/office/drawing/2014/main" id="{638A7152-B433-CFD3-9E47-45C1968C436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206057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12 0.00116 C -0.09072 -0.07291 -0.05701 -0.13726 -0.01158 -0.14166 C 0.03189 -0.14699 0.0725 -0.09722 0.07523 -0.02546 C 0.07875 0.04144 0.05024 0.10324 0.0095 0.10764 C -0.02772 0.11135 -0.06313 0.06991 -0.06573 0.00787 C -0.06846 -0.04838 -0.04477 -0.10185 -0.01028 -0.10625 C 0.02161 -0.10949 0.05154 -0.07523 0.05349 -0.02314 C 0.05558 0.02315 0.0367 0.06899 0.00807 0.07084 C -0.0177 0.07431 -0.04204 0.04769 -0.04412 0.00533 C -0.04543 -0.03217 -0.03124 -0.06875 -0.00885 -0.07106 C 0.0108 -0.07291 0.03046 -0.05324 0.03189 -0.02083 C 0.03319 0.00695 0.02304 0.03334 0.00664 0.03542 C -0.00677 0.03797 -0.02109 0.0257 -0.02174 0.00371 C -0.02317 -0.01412 -0.0177 -0.0331 -0.00755 -0.03541 C 0.00065 -0.03541 0.00872 -0.03101 0.01015 -0.01875 C 0.0108 -0.01088 0.0095 -0.00324 0.00534 -4.07407E-6 C 0.00325 0.00116 0.00195 0.00116 2.55109E-7 -4.07407E-6 " pathEditMode="relative" rAng="0" ptsTypes="AAAAAAAAAAAAAAAAA">
                                      <p:cBhvr>
                                        <p:cTn id="11" dur="1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8200" y="-1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723E-6 1.11111E-6 L 0.14304 -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534 0.30834 C 0.76614 0.2632 0.80711 0.21806 0.82413 0.27709 C 0.84132 0.33611 0.83437 0.49954 0.82777 0.6632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799" y="1321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4 -0.00185 C 0.20916 -0.02269 0.27528 -0.04282 0.30053 -0.00486 C 0.32604 0.0331 0.31042 0.13079 0.29507 0.22847 " pathEditMode="relative" rAng="0" ptsTypes="aaA">
                                      <p:cBhvr>
                                        <p:cTn id="36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9200" y="9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07 0.22847 C 0.2909 0.375 0.28739 0.52268 0.29051 0.58356 C 0.29454 0.64537 0.30743 0.61412 0.3211 0.58542 " pathEditMode="relative" rAng="0" ptsTypes="aaA">
                                      <p:cBhvr>
                                        <p:cTn id="5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900" y="208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18 0.58542 C 0.39028 0.59584 0.45938 0.60672 0.48941 0.58843 C 0.51979 0.57107 0.48611 0.49931 0.50209 0.48148 C 0.51736 0.46412 0.56806 0.50602 0.58282 0.48334 C 0.59827 0.46019 0.59445 0.40139 0.5915 0.34352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854" y="-1104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72 0.36921 C 0.54952 0.31273 0.53833 0.25648 0.55525 0.2331 C 0.57217 0.20995 0.61721 0.21967 0.66237 0.2294 " pathEditMode="relative" rAng="0" ptsTypes="aaA">
                                      <p:cBhvr>
                                        <p:cTn id="8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0" y="-80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audio>
              <p:cMediaNode numSld="15">
                <p:cTn id="9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</p:childTnLst>
        </p:cTn>
      </p:par>
    </p:tnLst>
    <p:bldLst>
      <p:bldP spid="135" grpId="0" build="allAtOnce" animBg="1"/>
      <p:bldP spid="135" grpId="1" build="allAtOnce" animBg="1"/>
      <p:bldP spid="136" grpId="0" build="allAtOnce" animBg="1"/>
      <p:bldP spid="146" grpId="0" build="allAtOnce" animBg="1"/>
      <p:bldP spid="14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B9A23C6-5E98-E19F-F686-B3D26550B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7" t="23334" r="29167" b="14445"/>
          <a:stretch>
            <a:fillRect/>
          </a:stretch>
        </p:blipFill>
        <p:spPr bwMode="auto">
          <a:xfrm>
            <a:off x="647700" y="120650"/>
            <a:ext cx="78486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ải +999 Hình Nền Powerpoint Chuyển Động Đẹp Nhất 2018">
            <a:extLst>
              <a:ext uri="{FF2B5EF4-FFF2-40B4-BE49-F238E27FC236}">
                <a16:creationId xmlns:a16="http://schemas.microsoft.com/office/drawing/2014/main" id="{B98DF482-0D46-2854-1AAA-3AA57106E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 descr="C:\Users\HT\Desktop\Untitled-3.png">
            <a:hlinkClick r:id="rId3" action="ppaction://hlinksldjump"/>
            <a:extLst>
              <a:ext uri="{FF2B5EF4-FFF2-40B4-BE49-F238E27FC236}">
                <a16:creationId xmlns:a16="http://schemas.microsoft.com/office/drawing/2014/main" id="{5E6A1BE3-E090-0E24-AA9F-8F0EE12A3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4978400"/>
            <a:ext cx="1728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2">
            <a:extLst>
              <a:ext uri="{FF2B5EF4-FFF2-40B4-BE49-F238E27FC236}">
                <a16:creationId xmlns:a16="http://schemas.microsoft.com/office/drawing/2014/main" id="{D2F9FA93-B9AF-00F7-775A-79ED0E3C2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925" y="2286000"/>
            <a:ext cx="5105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200" b="1">
                <a:latin typeface=".VnAvant" charset="0"/>
              </a:rPr>
              <a:t>Bµi 33</a:t>
            </a:r>
          </a:p>
          <a:p>
            <a:pPr algn="ctr"/>
            <a:r>
              <a:rPr lang="en-US" altLang="en-US" sz="4800" b="1">
                <a:latin typeface=".VnAvant" charset="0"/>
              </a:rPr>
              <a:t>¤n tËp (tr. 61)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unnamed">
            <a:extLst>
              <a:ext uri="{FF2B5EF4-FFF2-40B4-BE49-F238E27FC236}">
                <a16:creationId xmlns:a16="http://schemas.microsoft.com/office/drawing/2014/main" id="{763E38EA-CCFF-F963-1CC1-7E858999C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2400"/>
            <a:ext cx="13620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71F95DE5-1F66-FB06-1809-AD8207BA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t="23334" r="24168" b="20370"/>
          <a:stretch>
            <a:fillRect/>
          </a:stretch>
        </p:blipFill>
        <p:spPr bwMode="auto">
          <a:xfrm>
            <a:off x="609600" y="1039813"/>
            <a:ext cx="8143875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06CF3F-8FC4-161B-1CB7-88F3BFD2FDF5}"/>
              </a:ext>
            </a:extLst>
          </p:cNvPr>
          <p:cNvCxnSpPr/>
          <p:nvPr/>
        </p:nvCxnSpPr>
        <p:spPr>
          <a:xfrm>
            <a:off x="4648200" y="46482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11FA4A-BB66-A75E-7F26-F7B92FDB558D}"/>
              </a:ext>
            </a:extLst>
          </p:cNvPr>
          <p:cNvCxnSpPr>
            <a:cxnSpLocks/>
          </p:cNvCxnSpPr>
          <p:nvPr/>
        </p:nvCxnSpPr>
        <p:spPr>
          <a:xfrm>
            <a:off x="5410200" y="4648200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F98C0E-463C-842F-6C40-1C438AA6155A}"/>
              </a:ext>
            </a:extLst>
          </p:cNvPr>
          <p:cNvCxnSpPr>
            <a:cxnSpLocks/>
          </p:cNvCxnSpPr>
          <p:nvPr/>
        </p:nvCxnSpPr>
        <p:spPr>
          <a:xfrm>
            <a:off x="6477000" y="465296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F1BF6EF-D4C2-8409-2E3A-9E5B2889D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934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>
            <a:extLst>
              <a:ext uri="{FF2B5EF4-FFF2-40B4-BE49-F238E27FC236}">
                <a16:creationId xmlns:a16="http://schemas.microsoft.com/office/drawing/2014/main" id="{6E5BC357-A25C-6BFD-55C4-AA2AAABE3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14925"/>
            <a:ext cx="7467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.VnAvant" charset="0"/>
              </a:rPr>
              <a:t>La cµ </a:t>
            </a:r>
            <a:r>
              <a:rPr lang="en-US" altLang="en-US" sz="3200">
                <a:solidFill>
                  <a:schemeClr val="tx1"/>
                </a:solidFill>
                <a:latin typeface=".VnAvant" charset="0"/>
              </a:rPr>
              <a:t>lµ ®i, ghÐ chç nµy chç kh¸c mµ kh«ng cã môc ®Ých g× râ rµng.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unnamed">
            <a:extLst>
              <a:ext uri="{FF2B5EF4-FFF2-40B4-BE49-F238E27FC236}">
                <a16:creationId xmlns:a16="http://schemas.microsoft.com/office/drawing/2014/main" id="{73494E71-81F8-D8BD-3307-C1E092625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77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">
            <a:extLst>
              <a:ext uri="{FF2B5EF4-FFF2-40B4-BE49-F238E27FC236}">
                <a16:creationId xmlns:a16="http://schemas.microsoft.com/office/drawing/2014/main" id="{9CAFB8D4-7FF3-3777-28AF-FC58728D3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105400"/>
            <a:ext cx="8153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.VnAvant" charset="0"/>
              </a:rPr>
              <a:t>Nh¸</a:t>
            </a:r>
            <a:r>
              <a:rPr lang="en-US" altLang="en-US" sz="3200">
                <a:latin typeface=".VnAvant" charset="0"/>
              </a:rPr>
              <a:t> </a:t>
            </a:r>
            <a:r>
              <a:rPr lang="en-US" altLang="en-US" sz="3200">
                <a:solidFill>
                  <a:schemeClr val="tx1"/>
                </a:solidFill>
                <a:latin typeface=".VnAvant" charset="0"/>
              </a:rPr>
              <a:t>lµ nhai kÜ cho giËp, cho n¸t (th</a:t>
            </a:r>
            <a:r>
              <a:rPr lang="en-US" altLang="en-US" sz="3600">
                <a:solidFill>
                  <a:schemeClr val="tx1"/>
                </a:solidFill>
                <a:latin typeface=".VnAvant" charset="0"/>
              </a:rPr>
              <a:t>ư</a:t>
            </a:r>
            <a:r>
              <a:rPr lang="en-US" altLang="en-US" sz="3200">
                <a:solidFill>
                  <a:schemeClr val="tx1"/>
                </a:solidFill>
                <a:latin typeface=".VnAvant" charset="0"/>
              </a:rPr>
              <a:t>êng vËt dai, cøng, khã ¨n)</a:t>
            </a: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CABC2900-282B-C525-FF49-D4AB789D5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03275"/>
            <a:ext cx="63246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C:\Users\HT\Desktop\Untitled-3.png">
            <a:hlinkClick r:id="rId4" action="ppaction://hlinksldjump"/>
            <a:extLst>
              <a:ext uri="{FF2B5EF4-FFF2-40B4-BE49-F238E27FC236}">
                <a16:creationId xmlns:a16="http://schemas.microsoft.com/office/drawing/2014/main" id="{950FA2EA-06E4-D64E-1D62-74B49BCB0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4978400"/>
            <a:ext cx="1728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C:\Users\HT\Desktop\Untitled-3.png">
            <a:hlinkClick r:id="rId2" action="ppaction://hlinksldjump"/>
            <a:extLst>
              <a:ext uri="{FF2B5EF4-FFF2-40B4-BE49-F238E27FC236}">
                <a16:creationId xmlns:a16="http://schemas.microsoft.com/office/drawing/2014/main" id="{F71D5947-57A4-FE31-0BD4-DC5E693B5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4978400"/>
            <a:ext cx="1728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>
            <a:extLst>
              <a:ext uri="{FF2B5EF4-FFF2-40B4-BE49-F238E27FC236}">
                <a16:creationId xmlns:a16="http://schemas.microsoft.com/office/drawing/2014/main" id="{7ABFBEC3-AAD8-4943-DFD4-0F97821F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44075" r="25000" b="15926"/>
          <a:stretch>
            <a:fillRect/>
          </a:stretch>
        </p:blipFill>
        <p:spPr bwMode="auto">
          <a:xfrm>
            <a:off x="-76200" y="1143000"/>
            <a:ext cx="936942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F286D9-D324-067B-8BD8-B306DB7CFEB2}"/>
              </a:ext>
            </a:extLst>
          </p:cNvPr>
          <p:cNvSpPr/>
          <p:nvPr/>
        </p:nvSpPr>
        <p:spPr>
          <a:xfrm>
            <a:off x="2438400" y="3048000"/>
            <a:ext cx="990600" cy="6096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9EE065-1E5E-0321-5E11-1741DBE32692}"/>
              </a:ext>
            </a:extLst>
          </p:cNvPr>
          <p:cNvSpPr/>
          <p:nvPr/>
        </p:nvSpPr>
        <p:spPr>
          <a:xfrm>
            <a:off x="2438400" y="4114800"/>
            <a:ext cx="1066800" cy="6858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57&quot;/&gt;&lt;/object&gt;&lt;object type=&quot;3&quot; unique_id=&quot;10006&quot;&gt;&lt;property id=&quot;20148&quot; value=&quot;5&quot;/&gt;&lt;property id=&quot;20300&quot; value=&quot;Slide 2&quot;/&gt;&lt;property id=&quot;20307&quot; value=&quot;277&quot;/&gt;&lt;/object&gt;&lt;object type=&quot;3&quot; unique_id=&quot;10007&quot;&gt;&lt;property id=&quot;20148&quot; value=&quot;5&quot;/&gt;&lt;property id=&quot;20300&quot; value=&quot;Slide 3&quot;/&gt;&lt;property id=&quot;20307&quot; value=&quot;276&quot;/&gt;&lt;/object&gt;&lt;object type=&quot;3&quot; unique_id=&quot;10008&quot;&gt;&lt;property id=&quot;20148&quot; value=&quot;5&quot;/&gt;&lt;property id=&quot;20300&quot; value=&quot;Slide 4&quot;/&gt;&lt;property id=&quot;20307&quot; value=&quot;279&quot;/&gt;&lt;/object&gt;&lt;object type=&quot;3&quot; unique_id=&quot;10009&quot;&gt;&lt;property id=&quot;20148&quot; value=&quot;5&quot;/&gt;&lt;property id=&quot;20300&quot; value=&quot;Slide 5&quot;/&gt;&lt;property id=&quot;20307&quot; value=&quot;263&quot;/&gt;&lt;/object&gt;&lt;object type=&quot;3&quot; unique_id=&quot;10010&quot;&gt;&lt;property id=&quot;20148&quot; value=&quot;5&quot;/&gt;&lt;property id=&quot;20300&quot; value=&quot;Slide 6&quot;/&gt;&lt;property id=&quot;20307&quot; value=&quot;272&quot;/&gt;&lt;/object&gt;&lt;object type=&quot;3&quot; unique_id=&quot;10011&quot;&gt;&lt;property id=&quot;20148&quot; value=&quot;5&quot;/&gt;&lt;property id=&quot;20300&quot; value=&quot;Slide 7&quot;/&gt;&lt;property id=&quot;20307&quot; value=&quot;273&quot;/&gt;&lt;/object&gt;&lt;object type=&quot;3&quot; unique_id=&quot;10012&quot;&gt;&lt;property id=&quot;20148&quot; value=&quot;5&quot;/&gt;&lt;property id=&quot;20300&quot; value=&quot;Slide 8&quot;/&gt;&lt;property id=&quot;20307&quot; value=&quot;280&quot;/&gt;&lt;/object&gt;&lt;object type=&quot;3&quot; unique_id=&quot;10013&quot;&gt;&lt;property id=&quot;20148&quot; value=&quot;5&quot;/&gt;&lt;property id=&quot;20300&quot; value=&quot;Slide 9&quot;/&gt;&lt;property id=&quot;20307&quot; value=&quot;281&quot;/&gt;&lt;/object&gt;&lt;object type=&quot;3&quot; unique_id=&quot;10014&quot;&gt;&lt;property id=&quot;20148&quot; value=&quot;5&quot;/&gt;&lt;property id=&quot;20300&quot; value=&quot;Slide 10&quot;/&gt;&lt;property id=&quot;20307&quot; value=&quot;282&quot;/&gt;&lt;/object&gt;&lt;object type=&quot;3&quot; unique_id=&quot;10015&quot;&gt;&lt;property id=&quot;20148&quot; value=&quot;5&quot;/&gt;&lt;property id=&quot;20300&quot; value=&quot;Slide 11&quot;/&gt;&lt;property id=&quot;20307&quot; value=&quot;283&quot;/&gt;&lt;/object&gt;&lt;object type=&quot;3&quot; unique_id=&quot;10055&quot;&gt;&lt;property id=&quot;20148&quot; value=&quot;5&quot;/&gt;&lt;property id=&quot;20300&quot; value=&quot;Slide 12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89</Words>
  <Application>Microsoft Office PowerPoint</Application>
  <PresentationFormat>On-screen Show (4:3)</PresentationFormat>
  <Paragraphs>17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.VnTime</vt:lpstr>
      <vt:lpstr>Arial</vt:lpstr>
      <vt:lpstr>Calibri Light</vt:lpstr>
      <vt:lpstr>Calibri</vt:lpstr>
      <vt:lpstr>SimSun</vt:lpstr>
      <vt:lpstr>Arial Rounded MT Bold</vt:lpstr>
      <vt:lpstr>Aharoni</vt:lpstr>
      <vt:lpstr>.VnAvant</vt:lpstr>
      <vt:lpstr>HP001 4 hàng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cp:lastModifiedBy>a2527</cp:lastModifiedBy>
  <cp:revision>1</cp:revision>
  <dcterms:created xsi:type="dcterms:W3CDTF">2007-07-06T17:09:58Z</dcterms:created>
  <dcterms:modified xsi:type="dcterms:W3CDTF">2025-08-13T10:56:53Z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