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1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9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3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0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43A4-DB2E-42AB-9A63-C8B404D8BF56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1" y="1163296"/>
            <a:ext cx="11496004" cy="39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6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6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84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8" y="5584875"/>
            <a:ext cx="11252170" cy="12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3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19"/>
            <a:ext cx="12192000" cy="61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405"/>
            <a:ext cx="11939452" cy="44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2024-04-22T03:14:50Z</dcterms:created>
  <dcterms:modified xsi:type="dcterms:W3CDTF">2024-04-22T03:43:54Z</dcterms:modified>
</cp:coreProperties>
</file>