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6" r:id="rId4"/>
    <p:sldId id="361" r:id="rId5"/>
    <p:sldId id="362" r:id="rId6"/>
    <p:sldId id="363" r:id="rId7"/>
    <p:sldId id="364" r:id="rId8"/>
    <p:sldId id="260" r:id="rId9"/>
    <p:sldId id="257" r:id="rId10"/>
    <p:sldId id="261" r:id="rId11"/>
    <p:sldId id="262" r:id="rId12"/>
    <p:sldId id="258" r:id="rId13"/>
    <p:sldId id="263" r:id="rId14"/>
    <p:sldId id="264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69C58-02F9-4FBC-BB34-6E3B8AE9B23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29F15-5DD2-4A70-AB59-01FCD6A7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6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Chơi xong click vào con khỉ đang đứng để đến bài mới ạ</a:t>
            </a:r>
          </a:p>
        </p:txBody>
      </p:sp>
    </p:spTree>
    <p:extLst>
      <p:ext uri="{BB962C8B-B14F-4D97-AF65-F5344CB8AC3E}">
        <p14:creationId xmlns:p14="http://schemas.microsoft.com/office/powerpoint/2010/main" val="136297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khỉ để quay lại</a:t>
            </a:r>
          </a:p>
        </p:txBody>
      </p:sp>
    </p:spTree>
    <p:extLst>
      <p:ext uri="{BB962C8B-B14F-4D97-AF65-F5344CB8AC3E}">
        <p14:creationId xmlns:p14="http://schemas.microsoft.com/office/powerpoint/2010/main" val="196646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85F2-6463-4167-B480-A5801C2F7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58EA8-D739-44B5-9FFF-284DAD5E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2165-9B55-4DC9-8611-287C333D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CAF5-BDF3-4F6D-9027-6B561FC4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83418-B37B-4116-9258-5504A2F5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28F6-DA6B-48F8-8946-E726964C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0C4E3-090D-47C4-B64F-2EFDC2642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D738F-630E-45D6-9DAF-63B85BD1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48B96-8C2F-4F92-97D8-15596513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FAE1-95B0-44BD-8344-9EF7EABF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59CDC-1167-4BDC-B58A-F76F5C87B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B3B74-5F98-46C5-8BA0-531C9C7F3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96285-AABF-4A79-A550-A8172BFC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C804B-BFBA-43CC-B7FB-44A701A2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FC5C6-B541-4A9F-8767-58C11C7A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0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26075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37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36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70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504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258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97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2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AEC1-BEAD-4D19-A16E-428DC64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0E800-DF59-4F29-8F66-13C5A46FA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0760C-3B59-40E3-9CA7-B4E0CD3E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31C39-3155-4E81-86B6-23C61417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35933-47E0-4582-B58E-BD897FD0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56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159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310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679313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159604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9152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DB5E-C13D-43D0-B18A-A6E3FF2A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F692-4351-4C84-97FD-26C80E68B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AFEA-7545-4704-A14C-D14A1E2B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4B0C3-EC12-425D-9890-0096B930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9A78E-F273-44BB-8323-7B0D1F59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CD87-8856-4D06-8EDD-11A866A5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CABA6-A8D2-421D-AA10-040957132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A6384-8615-40E6-A416-CCA296630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FEB48-4A9B-47FF-A997-9B4D4D70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87615-A520-4B3A-9986-2DC5E1A0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DE56C-7394-40AB-BFFE-ED8EE8BD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2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EC1-3B2B-4E89-9F58-49C5BE39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2CD48-7E56-4A4D-8895-BAA5E4F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CF6EC-A556-4776-8BC4-76AFE7E1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88C4D-1B75-4688-B7CD-0B4B2AD06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3B6EB-B987-48F9-8094-EEA910043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CC6DA-7F5C-46BE-A51D-76A9BAA7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48045-30B2-47DD-8C62-D0997356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E4AF2-F2AD-4B68-BC51-191151EA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56BB-F8CC-4B10-8B3F-5F35D96F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22079-0F84-4B2E-A0BF-81AECE5C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B14AA-4366-4BFE-834F-A9F81FCC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D7344-D41C-465C-A90A-A7069240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8E753-FB0B-45D1-A48F-1C1FD64F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D7081-7FC4-4FD6-B9A7-BD87F5F1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DC3E7-914F-42F0-8F9A-75BB425E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67A8-6110-40DC-B058-973BF508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3DD0-16EC-4C56-A197-72C5EDD7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95D6-2071-471F-A462-99C24DB64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A9E44-AAF0-4349-92C8-8C981AC2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DC156-D14E-4896-BD16-26E81270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BF131-525F-4E6E-AC5E-DD0756ED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1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12F6-C130-4B0F-A4D3-72240393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3A866-5ED4-4AB3-A245-3F33FE933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5C748-8360-446A-8320-17D37594C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24035-B9FB-47BF-82D5-B319E8F7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3E2F0-D8D6-46FA-8ABA-ED93B42A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0BEDD-AC0D-49DE-8F8D-9F6B363A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4B0A6-64AD-415F-A91E-81EBAD99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4BE0A-84E6-40A3-B18F-9F4650941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29F4A-E1AA-41D2-9B61-6F3AD5A81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33E0-840D-48AD-B901-3508FD10761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97D82-1123-48AE-8558-7AB7F868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EE34D-2DCE-4CD1-9C50-EE6AB1875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357B-BF18-4777-89AA-CB013C35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1848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.xml"/><Relationship Id="rId1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image" Target="../media/image2.jp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slide" Target="slide6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9899D1-A892-445A-BBBF-367D15926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A1E70-843F-46DE-98BD-44779A4A52EE}"/>
              </a:ext>
            </a:extLst>
          </p:cNvPr>
          <p:cNvSpPr txBox="1"/>
          <p:nvPr/>
        </p:nvSpPr>
        <p:spPr>
          <a:xfrm>
            <a:off x="2099733" y="2817841"/>
            <a:ext cx="82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0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C76E42-D721-4C4E-80A2-28ABCD821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"/>
          <a:stretch/>
        </p:blipFill>
        <p:spPr>
          <a:xfrm>
            <a:off x="135466" y="0"/>
            <a:ext cx="1205653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67BAC5-BEFC-4735-912F-4711966B9C38}"/>
              </a:ext>
            </a:extLst>
          </p:cNvPr>
          <p:cNvSpPr txBox="1"/>
          <p:nvPr/>
        </p:nvSpPr>
        <p:spPr>
          <a:xfrm>
            <a:off x="762000" y="1636889"/>
            <a:ext cx="1066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9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75F5C-3F36-4BB6-951E-0A54D9585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156"/>
            <a:ext cx="12192000" cy="51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9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75F5C-3F36-4BB6-951E-0A54D9585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-29098" r="-1111" b="35451"/>
          <a:stretch/>
        </p:blipFill>
        <p:spPr>
          <a:xfrm>
            <a:off x="135467" y="-1049867"/>
            <a:ext cx="12192000" cy="51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75F5C-3F36-4BB6-951E-0A54D9585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2"/>
          <a:stretch/>
        </p:blipFill>
        <p:spPr>
          <a:xfrm>
            <a:off x="0" y="553156"/>
            <a:ext cx="12192000" cy="1456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94DC6-16D2-44A3-9584-96BD6E03A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2" b="15681"/>
          <a:stretch/>
        </p:blipFill>
        <p:spPr>
          <a:xfrm>
            <a:off x="0" y="2449690"/>
            <a:ext cx="12192000" cy="7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75C24-96E7-4CC4-A85C-F19210BD21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92"/>
          <a:stretch/>
        </p:blipFill>
        <p:spPr>
          <a:xfrm>
            <a:off x="15081" y="1"/>
            <a:ext cx="12161838" cy="6685613"/>
          </a:xfrm>
          <a:prstGeom prst="rect">
            <a:avLst/>
          </a:prstGeom>
        </p:spPr>
      </p:pic>
      <p:sp>
        <p:nvSpPr>
          <p:cNvPr id="2057" name="Oval 9">
            <a:extLst>
              <a:ext uri="{FF2B5EF4-FFF2-40B4-BE49-F238E27FC236}">
                <a16:creationId xmlns:a16="http://schemas.microsoft.com/office/drawing/2014/main" id="{7329D665-630F-4CAA-944B-E6D64E64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074" y="5354625"/>
            <a:ext cx="3040459" cy="709441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alpha val="1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en-US" altLang="en-US" sz="2394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2C3E48CC-4AB8-4D67-9166-66FED136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15" y="855451"/>
            <a:ext cx="571265" cy="71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593E5F96-2EA8-49B6-8AAE-99736AC9B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88027">
            <a:off x="3339694" y="1201351"/>
            <a:ext cx="1103770" cy="1379712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2D29175B-B561-4512-9F22-02F876B6E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00004">
            <a:off x="8695520" y="1311898"/>
            <a:ext cx="793454" cy="991817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B5E2486F-2B14-4762-8760-118B80B64E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220571">
            <a:off x="5523425" y="1729179"/>
            <a:ext cx="662648" cy="832558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D1ECF561-F652-4189-A34E-B09D6EC94E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7347" y="2677312"/>
            <a:ext cx="729711" cy="912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1EF2B9-EEC8-4CEA-BBE6-2008B7967681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</a:blip>
          <a:stretch>
            <a:fillRect/>
          </a:stretch>
        </p:blipFill>
        <p:spPr>
          <a:xfrm>
            <a:off x="-597830" y="54857"/>
            <a:ext cx="5175953" cy="1511939"/>
          </a:xfrm>
          <a:prstGeom prst="rect">
            <a:avLst/>
          </a:prstGeom>
        </p:spPr>
      </p:pic>
      <p:pic>
        <p:nvPicPr>
          <p:cNvPr id="1030" name="Picture 6" descr="How to Draw a Cartoon Monkey in a Few Easy Steps | Easy Drawing Guides">
            <a:extLst>
              <a:ext uri="{FF2B5EF4-FFF2-40B4-BE49-F238E27FC236}">
                <a16:creationId xmlns:a16="http://schemas.microsoft.com/office/drawing/2014/main" id="{FE9D2B22-809B-402C-944F-6DEBC4B1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10" y="506938"/>
            <a:ext cx="1137483" cy="10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17" action="ppaction://hlinksldjump"/>
            <a:extLst>
              <a:ext uri="{FF2B5EF4-FFF2-40B4-BE49-F238E27FC236}">
                <a16:creationId xmlns:a16="http://schemas.microsoft.com/office/drawing/2014/main" id="{BA7F81A0-A330-4FBB-96B2-E8FF40CDE9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6782" y="3429001"/>
            <a:ext cx="1661255" cy="16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53E-6 -3.7037E-7 L -0.07519 0.5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9" y="26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605E-6 7.40741E-7 L 0.10442 0.561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463 L 0.00104 0.00487 C 0.00143 -0.01064 0.00065 -0.02638 0.00221 -0.04143 C 0.00261 -0.04513 0.00417 -0.03425 0.00469 -0.03032 C 0.00574 -0.02245 0.006 -0.01435 0.00704 -0.00648 C 0.0077 -0.00185 0.00887 0.00232 0.00952 0.00672 C 0.01018 0.01112 0.01031 0.01551 0.01083 0.01991 C 0.01109 0.02269 0.01161 0.0257 0.012 0.02871 C 0.0124 0.00232 0.01031 -0.0243 0.01318 -0.05 C 0.01527 -0.06875 0.01448 -0.01226 0.01448 0.00672 C 0.01448 0.01042 0.01357 0.01413 0.01318 0.0176 C 0.01279 -0.00347 0.01461 -0.025 0.012 -0.04583 C 0.01018 -0.05995 0.01135 -0.01666 0.01083 -0.00208 C 0.01018 0.0125 0.00913 0.02709 0.00835 0.04167 C 0.00757 0.02639 0.00691 0.01112 0.00587 -0.00416 C 0.00535 -0.01226 0.00339 -0.03634 0.00339 -0.02824 C 0.00339 -0.01643 0.00456 -0.00486 0.00587 0.00672 C 0.0073 0.01922 0.01344 0.0625 0.01696 0.08774 L 0.01696 0.08797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" y="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5762E-6 -4.44444E-6 L 0.03576 0.384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2 -0.05509 L 0.00822 -0.05486 C 0.01018 -0.06388 0.0124 -0.07245 0.01435 -0.08125 C 0.02414 -0.12569 0.01553 -0.15671 0.01553 0.0257 C 0.01553 0.0338 0.01618 0.00973 0.01683 0.00186 C 0.01866 -0.02083 0.02088 -0.04328 0.02297 -0.06597 C 0.02649 -0.14745 0.02232 -0.0655 0.02662 0.04121 C 0.02728 0.05556 0.02754 0.01204 0.02793 -0.00254 C 0.02976 -0.09421 0.02754 -0.0493 0.03041 -0.09884 C 0.03589 0.08218 0.03171 0.03843 0.03772 -0.07037 C 0.03811 -0.07708 0.03942 -0.08356 0.0402 -0.09004 C 0.04098 -0.07685 0.04646 0.0213 0.05012 0.04329 C 0.05103 0.04885 0.05417 0.05209 0.05625 0.05649 L 0.05756 0.08056 L 0.05756 0.08079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" y="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251E-6 -1.48148E-6 L 0.00744 0.397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8 -0.06828 L 0.01318 -0.06805 C 0.01096 -0.04652 0.00417 0.01204 0.00939 0.0213 C 0.01031 0.02292 0.0184 -0.0655 0.01931 -0.07476 C 0.02049 -0.05949 0.01683 -0.01782 0.02297 -0.02893 C 0.0295 -0.04027 0.02179 -0.15069 0.02793 -0.04189 C 0.0291 -0.04421 0.03119 -0.0456 0.03158 -0.04861 C 0.03446 -0.06643 0.03772 -0.103 0.03772 -0.10277 C 0.0432 -0.06412 0.03824 -0.10162 0.04398 -0.00254 C 0.04425 0.00255 0.04477 0.00764 0.04516 0.01274 C 0.04868 -0.025 0.04398 0.03241 0.04398 -0.05277 C 0.04398 -0.06759 0.04594 -0.02384 0.04633 -0.00925 C 0.04673 0.00024 0.04633 0.00973 0.04633 0.01922 L 0.04633 0.01945 " pathEditMode="relative" rAng="0" ptsTypes="AAAAAAAAAAA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53E-6 4.07407E-6 L 0.06004 0.4381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" y="2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4 -0.0375 L 0.00574 -0.03726 C 0.01122 -0.07638 0.0073 -0.05879 0.01435 0.00834 C 0.0154 0.01875 0.0167 0.02871 0.01801 0.03889 C 0.01892 0.0088 0.01984 -0.03611 0.02297 -0.06365 C 0.02362 -0.06944 0.02375 -0.05208 0.02414 -0.04629 C 0.02454 -0.028 0.0248 -0.00972 0.02545 0.00834 C 0.02558 0.01436 0.02636 0.03172 0.02662 0.02593 C 0.02767 0.00255 0.02741 -0.02083 0.0278 -0.04398 C 0.02871 -0.0287 0.02884 -0.01342 0.03028 0.00186 C 0.03093 0.00857 0.03028 0.01991 0.03406 0.02153 C 0.0372 0.02292 0.03485 0.00996 0.03524 0.00394 C 0.03485 -0.00625 0.03446 -0.01643 0.03406 -0.02662 C 0.03067 -0.10092 0.03524 0.02014 0.03524 0.02153 C 0.03563 0.02963 0.03641 0.03774 0.03772 0.04561 C 0.03811 0.04746 0.03942 0.04838 0.0402 0.05 C 0.06852 -0.02083 0.0714 -0.0375 0.11408 -0.09652 C 0.11813 -0.10208 0.124 -0.10092 0.12896 -0.103 C 0.14736 -0.06296 0.16616 -0.02337 0.18444 0.01713 C 0.19083 0.03125 0.20284 0.06088 0.20284 0.06112 C 0.22229 0.05232 0.1907 0.06783 0.23613 0.01274 C 0.24396 0.00348 0.25336 -0.00046 0.2621 -0.00694 C 0.26406 -0.00462 0.26654 -0.00347 0.26824 -0.00046 C 0.29147 0.04538 0.27881 0.03079 0.30022 0.08496 C 0.30204 0.08959 0.30518 0.09213 0.30766 0.09584 C 0.31549 0.08079 0.34447 0.01991 0.35817 0.00834 C 0.36052 0.00649 0.36157 0.01551 0.36313 0.01922 C 0.37018 0.03727 0.37736 0.05556 0.38402 0.07408 C 0.38924 0.0882 0.39394 0.10325 0.3989 0.1176 C 0.40177 0.10834 0.40373 0.09769 0.40751 0.08936 C 0.42474 0.05 0.43297 0.12686 0.44197 0.14838 L 0.44563 0.15718 C 0.44693 0.14977 0.4472 0.1419 0.44941 0.13519 C 0.45007 0.13311 0.45059 0.14399 0.45059 0.14167 C 0.45059 0.1301 0.44981 0.11852 0.44941 0.10672 C 0.44889 0.09283 0.44302 0.0757 0.44811 0.06528 C 0.45216 0.05718 0.46521 0.10811 0.46547 0.10903 C 0.46403 0.0426 0.46416 0.06806 0.46416 0.03241 L 0.46416 0.03264 " pathEditMode="relative" rAng="0" ptsTypes="AAAAAAAAAAAAAAAAAAAAAAAAAAAAAAAAAAAAA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7" y="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676701" y="806285"/>
            <a:ext cx="9205997" cy="5212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3071633" y="4807280"/>
            <a:ext cx="7335618" cy="73844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Thê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Húc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Hà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Nội</a:t>
            </a:r>
            <a:endParaRPr lang="en-US" sz="40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4097437" y="4636270"/>
            <a:ext cx="5344127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  <p:pic>
        <p:nvPicPr>
          <p:cNvPr id="1026" name="Picture 2" descr="Top 15 địa điểm du lịch Việt Nam phải đến 2020 -">
            <a:extLst>
              <a:ext uri="{FF2B5EF4-FFF2-40B4-BE49-F238E27FC236}">
                <a16:creationId xmlns:a16="http://schemas.microsoft.com/office/drawing/2014/main" id="{8B988038-2745-4EEE-98C6-C8DBCB01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27" y="1078326"/>
            <a:ext cx="4821338" cy="32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3F1642-7142-4582-8042-7334BCF24EE5}"/>
              </a:ext>
            </a:extLst>
          </p:cNvPr>
          <p:cNvSpPr txBox="1"/>
          <p:nvPr/>
        </p:nvSpPr>
        <p:spPr>
          <a:xfrm>
            <a:off x="1676701" y="1866495"/>
            <a:ext cx="2653973" cy="67689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873609" y="806284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14A1B9-86DE-4FC6-B964-EA1CDFB4868E}"/>
              </a:ext>
            </a:extLst>
          </p:cNvPr>
          <p:cNvSpPr txBox="1"/>
          <p:nvPr/>
        </p:nvSpPr>
        <p:spPr>
          <a:xfrm>
            <a:off x="4786425" y="4310952"/>
            <a:ext cx="5531966" cy="73844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Tràng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An -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Ninh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Bình</a:t>
            </a:r>
            <a:endParaRPr lang="en-US" sz="40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4833505" y="4284515"/>
            <a:ext cx="5317491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3F720B-8BA4-4DB7-821F-0A305F66D920}"/>
              </a:ext>
            </a:extLst>
          </p:cNvPr>
          <p:cNvSpPr txBox="1"/>
          <p:nvPr/>
        </p:nvSpPr>
        <p:spPr>
          <a:xfrm>
            <a:off x="2132452" y="2199423"/>
            <a:ext cx="2653973" cy="67689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2050" name="Picture 2" descr="Du lịch Tràng An Ninh Bình tự túc, phượt bụi từ A đến Z - Vntrip.vn">
            <a:extLst>
              <a:ext uri="{FF2B5EF4-FFF2-40B4-BE49-F238E27FC236}">
                <a16:creationId xmlns:a16="http://schemas.microsoft.com/office/drawing/2014/main" id="{5CC9DC90-8289-4E89-A042-350827091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36" y="1033895"/>
            <a:ext cx="4433387" cy="30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2636119" y="509228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14A1B9-86DE-4FC6-B964-EA1CDFB4868E}"/>
              </a:ext>
            </a:extLst>
          </p:cNvPr>
          <p:cNvSpPr txBox="1"/>
          <p:nvPr/>
        </p:nvSpPr>
        <p:spPr>
          <a:xfrm>
            <a:off x="5869399" y="3884955"/>
            <a:ext cx="4907646" cy="67689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Nghệ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An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5756829" y="3885528"/>
            <a:ext cx="4907646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  <p:pic>
        <p:nvPicPr>
          <p:cNvPr id="3074" name="Picture 2" descr="Làng Sen quê Bác - Khám phá di tích nổi tiếng từ Bắc vào Nam">
            <a:extLst>
              <a:ext uri="{FF2B5EF4-FFF2-40B4-BE49-F238E27FC236}">
                <a16:creationId xmlns:a16="http://schemas.microsoft.com/office/drawing/2014/main" id="{D860523F-BA15-4F12-9B90-448654D4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29" y="750482"/>
            <a:ext cx="4907646" cy="28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5C5373-55A2-42C3-A5A4-8995ACBBDE2C}"/>
              </a:ext>
            </a:extLst>
          </p:cNvPr>
          <p:cNvSpPr txBox="1"/>
          <p:nvPr/>
        </p:nvSpPr>
        <p:spPr>
          <a:xfrm>
            <a:off x="2636119" y="1431372"/>
            <a:ext cx="2653973" cy="67689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3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2037143" y="806284"/>
            <a:ext cx="8845555" cy="4923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4331152" y="4521939"/>
            <a:ext cx="6056687" cy="615337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Vịnh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Hạ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Long –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Quảng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Ninh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4480207" y="4342934"/>
            <a:ext cx="5555043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E44D8-C15D-4609-B3B8-D07FD28E07E2}"/>
              </a:ext>
            </a:extLst>
          </p:cNvPr>
          <p:cNvSpPr txBox="1"/>
          <p:nvPr/>
        </p:nvSpPr>
        <p:spPr>
          <a:xfrm>
            <a:off x="2132452" y="2199423"/>
            <a:ext cx="2653973" cy="67689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4098" name="Picture 2" descr="Du lịch Hạ Long với trọn bộ kinh nghiệm CHI TIẾT NHẤT">
            <a:extLst>
              <a:ext uri="{FF2B5EF4-FFF2-40B4-BE49-F238E27FC236}">
                <a16:creationId xmlns:a16="http://schemas.microsoft.com/office/drawing/2014/main" id="{6B504C6B-2804-4CE7-8F4A-A20D6D74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37" y="1080952"/>
            <a:ext cx="4377002" cy="29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C76E42-D721-4C4E-80A2-28ABCD821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"/>
          <a:stretch/>
        </p:blipFill>
        <p:spPr>
          <a:xfrm>
            <a:off x="135466" y="0"/>
            <a:ext cx="1205653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67BAC5-BEFC-4735-912F-4711966B9C38}"/>
              </a:ext>
            </a:extLst>
          </p:cNvPr>
          <p:cNvSpPr txBox="1"/>
          <p:nvPr/>
        </p:nvSpPr>
        <p:spPr>
          <a:xfrm>
            <a:off x="2043289" y="1501422"/>
            <a:ext cx="8929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hoặc đọc lại câu chuyện </a:t>
            </a:r>
          </a:p>
          <a:p>
            <a:pPr algn="ctr"/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(bài thơ, bài văn) về quê 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4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A2212-3F31-472D-90D1-EFCE35FB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81"/>
          <a:stretch/>
        </p:blipFill>
        <p:spPr>
          <a:xfrm>
            <a:off x="248356" y="993421"/>
            <a:ext cx="11695288" cy="37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282B2-700B-4794-BF36-6C0D62FB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" y="0"/>
            <a:ext cx="10758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108</Words>
  <Application>Microsoft Office PowerPoint</Application>
  <PresentationFormat>Widescreen</PresentationFormat>
  <Paragraphs>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Anaheim</vt:lpstr>
      <vt:lpstr>Annie Use Your Telescope</vt:lpstr>
      <vt:lpstr>Arial</vt:lpstr>
      <vt:lpstr>Arial-Rounded</vt:lpstr>
      <vt:lpstr>Barlow Condensed</vt:lpstr>
      <vt:lpstr>Barriecito</vt:lpstr>
      <vt:lpstr>Boogaloo</vt:lpstr>
      <vt:lpstr>Calibri</vt:lpstr>
      <vt:lpstr>Calibri Light</vt:lpstr>
      <vt:lpstr>Dekko</vt:lpstr>
      <vt:lpstr>Exo</vt:lpstr>
      <vt:lpstr>Lato</vt:lpstr>
      <vt:lpstr>Open Sans</vt:lpstr>
      <vt:lpstr>RocknRoll One</vt:lpstr>
      <vt:lpstr>Times New Roman</vt:lpstr>
      <vt:lpstr>Office Theme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2022-12-07T16:27:34Z</dcterms:created>
  <dcterms:modified xsi:type="dcterms:W3CDTF">2022-12-07T17:25:18Z</dcterms:modified>
</cp:coreProperties>
</file>