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08" r:id="rId2"/>
    <p:sldMasterId id="2147483720" r:id="rId3"/>
    <p:sldMasterId id="2147483732" r:id="rId4"/>
    <p:sldMasterId id="2147483768" r:id="rId5"/>
    <p:sldMasterId id="2147483780" r:id="rId6"/>
  </p:sldMasterIdLst>
  <p:notesMasterIdLst>
    <p:notesMasterId r:id="rId23"/>
  </p:notesMasterIdLst>
  <p:sldIdLst>
    <p:sldId id="450" r:id="rId7"/>
    <p:sldId id="346" r:id="rId8"/>
    <p:sldId id="348" r:id="rId9"/>
    <p:sldId id="349" r:id="rId10"/>
    <p:sldId id="352" r:id="rId11"/>
    <p:sldId id="353" r:id="rId12"/>
    <p:sldId id="278" r:id="rId13"/>
    <p:sldId id="277" r:id="rId14"/>
    <p:sldId id="276" r:id="rId15"/>
    <p:sldId id="279" r:id="rId16"/>
    <p:sldId id="280" r:id="rId17"/>
    <p:sldId id="281" r:id="rId18"/>
    <p:sldId id="282" r:id="rId19"/>
    <p:sldId id="336" r:id="rId20"/>
    <p:sldId id="265" r:id="rId21"/>
    <p:sldId id="29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5" autoAdjust="0"/>
    <p:restoredTop sz="95149" autoAdjust="0"/>
  </p:normalViewPr>
  <p:slideViewPr>
    <p:cSldViewPr>
      <p:cViewPr varScale="1">
        <p:scale>
          <a:sx n="62" d="100"/>
          <a:sy n="62" d="100"/>
        </p:scale>
        <p:origin x="22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40D369B4-BC58-40B6-8988-86EE9EF62853}" type="datetimeFigureOut">
              <a:rPr lang="en-US" smtClean="0"/>
              <a:pPr/>
              <a:t>12/16/2023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248C39B7-58C1-4F3C-8C92-77340BBA88C1}" type="slidenum">
              <a:rPr lang="en-US" smtClean="0"/>
              <a:pPr/>
              <a:t>‹#›</a:t>
            </a:fld>
            <a:endParaRPr lang="en-US" dirty="0"/>
          </a:p>
        </p:txBody>
      </p:sp>
    </p:spTree>
    <p:extLst>
      <p:ext uri="{BB962C8B-B14F-4D97-AF65-F5344CB8AC3E}">
        <p14:creationId xmlns:p14="http://schemas.microsoft.com/office/powerpoint/2010/main" val="251092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00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VN" dirty="0"/>
              <a:t>ấm vào từng </a:t>
            </a:r>
            <a:r>
              <a:rPr lang="en-US" dirty="0" err="1"/>
              <a:t>chú</a:t>
            </a:r>
            <a:r>
              <a:rPr lang="en-US" dirty="0"/>
              <a:t> </a:t>
            </a:r>
            <a:r>
              <a:rPr lang="en-VN" dirty="0"/>
              <a:t>khủng long </a:t>
            </a:r>
            <a:r>
              <a:rPr lang="en-US" dirty="0"/>
              <a:t>con </a:t>
            </a:r>
            <a:r>
              <a:rPr lang="en-VN" dirty="0"/>
              <a:t>để đến câu hỏi và tìm trứng. Nếu thấy trứng thì bấm vào trứng để trứng lăn về tổ của khủng long tím.</a:t>
            </a:r>
          </a:p>
          <a:p>
            <a:r>
              <a:rPr lang="en-VN" dirty="0"/>
              <a:t>Bấm vào hoa để đến trang </a:t>
            </a:r>
            <a:r>
              <a:rPr lang="en-US" dirty="0" err="1"/>
              <a:t>củng</a:t>
            </a:r>
            <a:r>
              <a:rPr lang="en-US" dirty="0"/>
              <a:t> </a:t>
            </a:r>
            <a:r>
              <a:rPr lang="en-US" dirty="0" err="1"/>
              <a:t>cố</a:t>
            </a:r>
            <a:r>
              <a:rPr lang="en-US" dirty="0"/>
              <a:t>, </a:t>
            </a:r>
            <a:r>
              <a:rPr lang="en-US" dirty="0" err="1"/>
              <a:t>dặn</a:t>
            </a:r>
            <a:r>
              <a:rPr lang="en-US" dirty="0"/>
              <a:t> </a:t>
            </a:r>
            <a:r>
              <a:rPr lang="en-US" dirty="0" err="1"/>
              <a:t>dò</a:t>
            </a:r>
            <a:r>
              <a:rPr lang="en-VN" dirty="0"/>
              <a:t>.</a:t>
            </a:r>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D6DE4BB6-55CF-0242-83F3-B88B8C892023}" type="slidenum">
              <a:rPr kumimoji="0" lang="en-VN" sz="1200" b="0" i="0" u="none" strike="noStrike" kern="1200" cap="none" spc="0" normalizeH="0" baseline="0" noProof="0" smtClean="0">
                <a:ln>
                  <a:noFill/>
                </a:ln>
                <a:solidFill>
                  <a:prstClr val="black"/>
                </a:solidFill>
                <a:effectLst/>
                <a:uLnTx/>
                <a:uFillTx/>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384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hoa trên góc để quay về trò chơi. </a:t>
            </a:r>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D6DE4BB6-55CF-0242-83F3-B88B8C892023}" type="slidenum">
              <a:rPr kumimoji="0" lang="en-VN" sz="1200" b="0" i="0" u="none" strike="noStrike" kern="1200" cap="none" spc="0" normalizeH="0" baseline="0" noProof="0" smtClean="0">
                <a:ln>
                  <a:noFill/>
                </a:ln>
                <a:solidFill>
                  <a:prstClr val="black"/>
                </a:solidFill>
                <a:effectLst/>
                <a:uLnTx/>
                <a:uFillTx/>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9</a:t>
            </a:fld>
            <a:endParaRPr kumimoji="0" lang="en-VN"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9192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Bấm vào hoa trên góc để quay về trò chơi. </a:t>
            </a:r>
          </a:p>
          <a:p>
            <a:endParaRPr lang="en-VN" dirty="0"/>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D6DE4BB6-55CF-0242-83F3-B88B8C892023}" type="slidenum">
              <a:rPr kumimoji="0" lang="en-VN" sz="1200" b="0" i="0" u="none" strike="noStrike" kern="1200" cap="none" spc="0" normalizeH="0" baseline="0" noProof="0" smtClean="0">
                <a:ln>
                  <a:noFill/>
                </a:ln>
                <a:solidFill>
                  <a:prstClr val="black"/>
                </a:solidFill>
                <a:effectLst/>
                <a:uLnTx/>
                <a:uFillTx/>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10</a:t>
            </a:fld>
            <a:endParaRPr kumimoji="0" lang="en-VN"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5540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Bấm vào hoa trên góc để quay về trò chơi. </a:t>
            </a:r>
          </a:p>
          <a:p>
            <a:endParaRPr lang="en-VN" dirty="0"/>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D6DE4BB6-55CF-0242-83F3-B88B8C892023}" type="slidenum">
              <a:rPr kumimoji="0" lang="en-VN" sz="1200" b="0" i="0" u="none" strike="noStrike" kern="1200" cap="none" spc="0" normalizeH="0" baseline="0" noProof="0" smtClean="0">
                <a:ln>
                  <a:noFill/>
                </a:ln>
                <a:solidFill>
                  <a:prstClr val="black"/>
                </a:solidFill>
                <a:effectLst/>
                <a:uLnTx/>
                <a:uFillTx/>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11</a:t>
            </a:fld>
            <a:endParaRPr kumimoji="0" lang="en-VN"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4179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Bấm vào hoa trên góc để quay về trò chơi. </a:t>
            </a:r>
          </a:p>
          <a:p>
            <a:endParaRPr lang="en-VN" dirty="0"/>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D6DE4BB6-55CF-0242-83F3-B88B8C892023}" type="slidenum">
              <a:rPr kumimoji="0" lang="en-VN" sz="1200" b="0" i="0" u="none" strike="noStrike" kern="1200" cap="none" spc="0" normalizeH="0" baseline="0" noProof="0" smtClean="0">
                <a:ln>
                  <a:noFill/>
                </a:ln>
                <a:solidFill>
                  <a:prstClr val="black"/>
                </a:solidFill>
                <a:effectLst/>
                <a:uLnTx/>
                <a:uFillTx/>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12</a:t>
            </a:fld>
            <a:endParaRPr kumimoji="0" lang="en-VN"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157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Bấm vào hoa trên góc để quay về trò chơi. </a:t>
            </a:r>
          </a:p>
          <a:p>
            <a:endParaRPr lang="en-VN" dirty="0"/>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D6DE4BB6-55CF-0242-83F3-B88B8C892023}" type="slidenum">
              <a:rPr kumimoji="0" lang="en-VN" sz="1200" b="0" i="0" u="none" strike="noStrike" kern="1200" cap="none" spc="0" normalizeH="0" baseline="0" noProof="0" smtClean="0">
                <a:ln>
                  <a:noFill/>
                </a:ln>
                <a:solidFill>
                  <a:prstClr val="black"/>
                </a:solidFill>
                <a:effectLst/>
                <a:uLnTx/>
                <a:uFillTx/>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13</a:t>
            </a:fld>
            <a:endParaRPr kumimoji="0" lang="en-VN"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7927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A97E-F892-478B-9338-EACEF9ED7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E3F2FD-D9D3-43F7-BDAF-17D3E834B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66C027-FDE3-4A60-8CA7-D7F7D6BB38A3}"/>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5" name="Footer Placeholder 4">
            <a:extLst>
              <a:ext uri="{FF2B5EF4-FFF2-40B4-BE49-F238E27FC236}">
                <a16:creationId xmlns:a16="http://schemas.microsoft.com/office/drawing/2014/main" id="{60CD752E-115C-4171-A0F8-433047123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06B70-BC8C-4974-B547-1AD83BEFDB65}"/>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1092432931"/>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D1D1-0E45-4BFC-BB50-29EA480815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0A5E0F-DB4F-4265-AF1B-471A8628BC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2B1B0-4E3C-4835-B6D5-D92958602FBD}"/>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5" name="Footer Placeholder 4">
            <a:extLst>
              <a:ext uri="{FF2B5EF4-FFF2-40B4-BE49-F238E27FC236}">
                <a16:creationId xmlns:a16="http://schemas.microsoft.com/office/drawing/2014/main" id="{B1E34C0B-4E05-41FD-B07C-702D7EA22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BD4EE-704D-4667-A7D4-39238971F905}"/>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1396862506"/>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79A37-6AAA-46C9-B79E-3E7A701B9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E429FE-CEB5-48B2-A1A4-62118B6233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EE68B-10BF-4592-8167-3D12DC3D47CF}"/>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5" name="Footer Placeholder 4">
            <a:extLst>
              <a:ext uri="{FF2B5EF4-FFF2-40B4-BE49-F238E27FC236}">
                <a16:creationId xmlns:a16="http://schemas.microsoft.com/office/drawing/2014/main" id="{30DDBA6E-625F-4D06-BA1B-51445108E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FD33E-1DDB-4D5B-B133-ED6C1E31B11A}"/>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1326272185"/>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Times New Roman" panose="02020603050405020304" pitchFamily="18" charset="0"/>
                <a:cs typeface="Times New Roman" panose="020206030504050203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1844645"/>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2560917"/>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95337120"/>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93618063"/>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20131997"/>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54007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4686870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Times New Roman" panose="02020603050405020304" pitchFamily="18" charset="0"/>
                <a:cs typeface="Times New Roman" panose="02020603050405020304"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60585335"/>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F66D-FEF9-4B07-84B6-4A50AF88E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88524-BC97-472A-9EE5-0C9AA80DEB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8192F-958D-4473-A7CF-2BCF44E0C6B5}"/>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5" name="Footer Placeholder 4">
            <a:extLst>
              <a:ext uri="{FF2B5EF4-FFF2-40B4-BE49-F238E27FC236}">
                <a16:creationId xmlns:a16="http://schemas.microsoft.com/office/drawing/2014/main" id="{AF8A2CD0-6D7C-4AD9-B7DD-61AD7EB13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9A80E-B051-4623-8427-7359FC71A4DD}"/>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1709697249"/>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86280234"/>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62059510"/>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1476390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Times New Roman" panose="02020603050405020304" pitchFamily="18" charset="0"/>
                <a:cs typeface="Times New Roman" panose="020206030504050203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5019917"/>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7274508"/>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4191977"/>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811570"/>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07380577"/>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283688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546557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4AB9-FBA6-4997-A65B-B1DAAA46D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05A5F9-7111-41DC-BBEA-742B2A8C4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74499D-FC9D-4682-848B-884157AEAE35}"/>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5" name="Footer Placeholder 4">
            <a:extLst>
              <a:ext uri="{FF2B5EF4-FFF2-40B4-BE49-F238E27FC236}">
                <a16:creationId xmlns:a16="http://schemas.microsoft.com/office/drawing/2014/main" id="{C6E57739-D7E0-47A8-9188-06C6C1A60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F7163-80E4-4D7F-9A57-6AF41BA22DE3}"/>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4108414410"/>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Times New Roman" panose="02020603050405020304" pitchFamily="18" charset="0"/>
                <a:cs typeface="Times New Roman" panose="02020603050405020304"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9863918"/>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6415374"/>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1502594"/>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3806366"/>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Times New Roman" panose="02020603050405020304" pitchFamily="18" charset="0"/>
                <a:cs typeface="Times New Roman" panose="020206030504050203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88335235"/>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3510671"/>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1543768"/>
      </p:ext>
    </p:extLst>
  </p:cSld>
  <p:clrMapOvr>
    <a:masterClrMapping/>
  </p:clrMapOvr>
  <p:transition>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4490293"/>
      </p:ext>
    </p:extLst>
  </p:cSld>
  <p:clrMapOvr>
    <a:masterClrMapping/>
  </p:clrMapOvr>
  <p:transition>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160616"/>
      </p:ext>
    </p:extLst>
  </p:cSld>
  <p:clrMapOvr>
    <a:masterClrMapping/>
  </p:clrMapOvr>
  <p:transition>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0603285"/>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10D9-6284-41EC-9F76-F143869AD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3C64E-DB6A-4E50-859C-CF78CA75EB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209C1A-DC19-4ABD-9955-762C14A58C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2893D7-9B13-4CDB-A3EC-2395041D6E97}"/>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6" name="Footer Placeholder 5">
            <a:extLst>
              <a:ext uri="{FF2B5EF4-FFF2-40B4-BE49-F238E27FC236}">
                <a16:creationId xmlns:a16="http://schemas.microsoft.com/office/drawing/2014/main" id="{0B86447A-E3DB-48EB-B9ED-8EAB25733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CAB00-E2CC-46C9-BB28-EA8AC505C3B3}"/>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3900690177"/>
      </p:ext>
    </p:extLst>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0280483"/>
      </p:ext>
    </p:extLst>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Times New Roman" panose="02020603050405020304" pitchFamily="18" charset="0"/>
                <a:cs typeface="Times New Roman" panose="02020603050405020304"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1093400"/>
      </p:ext>
    </p:extLst>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imes New Roman" panose="02020603050405020304" pitchFamily="18" charset="0"/>
                <a:cs typeface="Times New Roman" panose="020206030504050203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4789938"/>
      </p:ext>
    </p:extLst>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8369985"/>
      </p:ext>
    </p:extLst>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Times New Roman" panose="02020603050405020304" pitchFamily="18" charset="0"/>
                <a:cs typeface="Times New Roman" panose="020206030504050203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6308793"/>
      </p:ext>
    </p:extLst>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633205335"/>
      </p:ext>
    </p:extLst>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135011708"/>
      </p:ext>
    </p:extLst>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861224201"/>
      </p:ext>
    </p:extLst>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7785002"/>
      </p:ext>
    </p:extLst>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841742277"/>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9DC4-1BAD-4D00-9D88-3F7A6FA217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72C29-4E64-4E74-BC02-11AE693EF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9E4023-D4D3-4840-A634-A1D80140D6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5F5E3-F223-4F75-B208-473FAC8B1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F4DD93-C2A8-4F92-AA7D-B98A42BB03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D66E05-2325-4C6C-84E5-74783F4A8233}"/>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8" name="Footer Placeholder 7">
            <a:extLst>
              <a:ext uri="{FF2B5EF4-FFF2-40B4-BE49-F238E27FC236}">
                <a16:creationId xmlns:a16="http://schemas.microsoft.com/office/drawing/2014/main" id="{3319356A-21BA-4842-9ACB-FED9DD777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232D1-9EB9-43A8-A2DD-8F280EDA8CCA}"/>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2368725226"/>
      </p:ext>
    </p:extLst>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938497874"/>
      </p:ext>
    </p:extLst>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100459764"/>
      </p:ext>
    </p:extLst>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094593926"/>
      </p:ext>
    </p:extLst>
  </p:cSld>
  <p:clrMapOvr>
    <a:masterClrMapping/>
  </p:clrMapOvr>
  <p:transition>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671766862"/>
      </p:ext>
    </p:extLst>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05620655"/>
      </p:ext>
    </p:extLst>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12/16/2023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304541501"/>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2738674"/>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5271574"/>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5825712"/>
      </p:ext>
    </p:extLst>
  </p:cSld>
  <p:clrMapOvr>
    <a:masterClrMapping/>
  </p:clrMapOvr>
  <p:transition>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503495"/>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B3F0-D52C-498A-B9D3-A09577019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8B654-BCBC-4C8C-A20C-0FE6C0A2EC5B}"/>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4" name="Footer Placeholder 3">
            <a:extLst>
              <a:ext uri="{FF2B5EF4-FFF2-40B4-BE49-F238E27FC236}">
                <a16:creationId xmlns:a16="http://schemas.microsoft.com/office/drawing/2014/main" id="{9DCF1F01-88E8-41A3-ABAE-2688EB2C4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90FC9-B4F4-4114-ADF4-380FF670C635}"/>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1011676031"/>
      </p:ext>
    </p:extLst>
  </p:cSld>
  <p:clrMapOvr>
    <a:masterClrMapping/>
  </p:clrMapOvr>
  <p:transition>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3510982"/>
      </p:ext>
    </p:extLst>
  </p:cSld>
  <p:clrMapOvr>
    <a:masterClrMapping/>
  </p:clrMapOvr>
  <p:transition>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045152"/>
      </p:ext>
    </p:extLst>
  </p:cSld>
  <p:clrMapOvr>
    <a:masterClrMapping/>
  </p:clrMapOvr>
  <p:transition>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0563354"/>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422948"/>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5753164"/>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934420"/>
      </p:ext>
    </p:extLst>
  </p:cSld>
  <p:clrMapOvr>
    <a:masterClrMapping/>
  </p:clrMapOvr>
  <p:transition>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47655"/>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146DA-CD7D-4447-B573-76202C20F72B}"/>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3" name="Footer Placeholder 2">
            <a:extLst>
              <a:ext uri="{FF2B5EF4-FFF2-40B4-BE49-F238E27FC236}">
                <a16:creationId xmlns:a16="http://schemas.microsoft.com/office/drawing/2014/main" id="{B8547974-3675-427D-83D6-2C107399B9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34F78-4338-4491-B3B6-4064D8AA99C1}"/>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145993016"/>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0940-5A49-47C9-B10D-91F8D8A3D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DC0598-491A-4C55-9AD5-598E933267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0D0CBC-4674-4850-B819-8C29CD3CA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67DC5A-AD66-400B-8AEF-A7F6A2F21329}"/>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6" name="Footer Placeholder 5">
            <a:extLst>
              <a:ext uri="{FF2B5EF4-FFF2-40B4-BE49-F238E27FC236}">
                <a16:creationId xmlns:a16="http://schemas.microsoft.com/office/drawing/2014/main" id="{C76EED3C-A424-4800-A987-39BBC9742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22FBB-2834-48D3-905B-84DF9FCF813E}"/>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68874153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160A-1CC4-4BEE-AC4A-C3623EB60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D3074-C730-4DA6-B7D9-D253F1FD98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BFD5A8-64F7-4DDF-B980-77331013B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9A59E-5B57-4D3B-A5EE-2D28C34FB5F5}"/>
              </a:ext>
            </a:extLst>
          </p:cNvPr>
          <p:cNvSpPr>
            <a:spLocks noGrp="1"/>
          </p:cNvSpPr>
          <p:nvPr>
            <p:ph type="dt" sz="half" idx="10"/>
          </p:nvPr>
        </p:nvSpPr>
        <p:spPr/>
        <p:txBody>
          <a:bodyPr/>
          <a:lstStyle/>
          <a:p>
            <a:fld id="{F0073955-ABA4-42BA-B881-E469DB466AA5}" type="datetimeFigureOut">
              <a:rPr lang="en-US" smtClean="0"/>
              <a:t>12/16/2023</a:t>
            </a:fld>
            <a:endParaRPr lang="en-US"/>
          </a:p>
        </p:txBody>
      </p:sp>
      <p:sp>
        <p:nvSpPr>
          <p:cNvPr id="6" name="Footer Placeholder 5">
            <a:extLst>
              <a:ext uri="{FF2B5EF4-FFF2-40B4-BE49-F238E27FC236}">
                <a16:creationId xmlns:a16="http://schemas.microsoft.com/office/drawing/2014/main" id="{77F3D83D-AB9B-49DA-9C1E-CCE3B264D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2D83F-2233-420E-B564-A82A7F48FEC5}"/>
              </a:ext>
            </a:extLst>
          </p:cNvPr>
          <p:cNvSpPr>
            <a:spLocks noGrp="1"/>
          </p:cNvSpPr>
          <p:nvPr>
            <p:ph type="sldNum" sz="quarter" idx="12"/>
          </p:nvPr>
        </p:nvSpPr>
        <p:spPr/>
        <p:txBody>
          <a:bodyPr/>
          <a:lstStyle/>
          <a:p>
            <a:fld id="{8BA09BD9-4470-4134-995D-CD34192D0B3E}" type="slidenum">
              <a:rPr lang="en-US" smtClean="0"/>
              <a:t>‹#›</a:t>
            </a:fld>
            <a:endParaRPr lang="en-US"/>
          </a:p>
        </p:txBody>
      </p:sp>
    </p:spTree>
    <p:extLst>
      <p:ext uri="{BB962C8B-B14F-4D97-AF65-F5344CB8AC3E}">
        <p14:creationId xmlns:p14="http://schemas.microsoft.com/office/powerpoint/2010/main" val="2933266144"/>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6000" b="-6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88BEF1C-8FDC-4DFB-BAD1-314DAB156393}"/>
              </a:ext>
            </a:extLst>
          </p:cNvPr>
          <p:cNvSpPr txBox="1"/>
          <p:nvPr userDrawn="1"/>
        </p:nvSpPr>
        <p:spPr>
          <a:xfrm>
            <a:off x="0" y="-2734965"/>
            <a:ext cx="12192000" cy="461665"/>
          </a:xfrm>
          <a:prstGeom prst="rect">
            <a:avLst/>
          </a:prstGeom>
          <a:noFill/>
        </p:spPr>
        <p:txBody>
          <a:bodyPr vert="horz" rtlCol="0">
            <a:spAutoFit/>
          </a:bodyPr>
          <a:lstStyle/>
          <a:p>
            <a:pPr algn="ctr"/>
            <a:r>
              <a:rPr lang="en-US" sz="2400" dirty="0">
                <a:solidFill>
                  <a:srgbClr val="CFCFCF"/>
                </a:solidFill>
                <a:latin typeface="Times New Roman" panose="02020603050405020304" pitchFamily="18" charset="0"/>
              </a:rPr>
              <a:t>www.9slide.vn</a:t>
            </a:r>
          </a:p>
        </p:txBody>
      </p:sp>
      <p:sp>
        <p:nvSpPr>
          <p:cNvPr id="2" name="Title Placeholder 1">
            <a:extLst>
              <a:ext uri="{FF2B5EF4-FFF2-40B4-BE49-F238E27FC236}">
                <a16:creationId xmlns:a16="http://schemas.microsoft.com/office/drawing/2014/main" id="{67B1A338-2C23-4405-AED8-72ECF38C6F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C5E326-9B3A-4C94-A858-7136D4E12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948782-82D7-4FC7-A801-3876FCA2C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F0073955-ABA4-42BA-B881-E469DB466AA5}" type="datetimeFigureOut">
              <a:rPr lang="en-US" smtClean="0"/>
              <a:pPr/>
              <a:t>12/16/2023</a:t>
            </a:fld>
            <a:endParaRPr lang="en-US" dirty="0"/>
          </a:p>
        </p:txBody>
      </p:sp>
      <p:sp>
        <p:nvSpPr>
          <p:cNvPr id="5" name="Footer Placeholder 4">
            <a:extLst>
              <a:ext uri="{FF2B5EF4-FFF2-40B4-BE49-F238E27FC236}">
                <a16:creationId xmlns:a16="http://schemas.microsoft.com/office/drawing/2014/main" id="{8B82B7CB-CEE7-4AD1-ABE4-0A2B4297A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a:extLst>
              <a:ext uri="{FF2B5EF4-FFF2-40B4-BE49-F238E27FC236}">
                <a16:creationId xmlns:a16="http://schemas.microsoft.com/office/drawing/2014/main" id="{240ED412-A6B0-4C9D-8D8B-6022EC65D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8BA09BD9-4470-4134-995D-CD34192D0B3E}" type="slidenum">
              <a:rPr lang="en-US" smtClean="0"/>
              <a:pPr/>
              <a:t>‹#›</a:t>
            </a:fld>
            <a:endParaRPr lang="en-US" dirty="0"/>
          </a:p>
        </p:txBody>
      </p:sp>
    </p:spTree>
    <p:extLst>
      <p:ext uri="{BB962C8B-B14F-4D97-AF65-F5344CB8AC3E}">
        <p14:creationId xmlns:p14="http://schemas.microsoft.com/office/powerpoint/2010/main" val="295337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6000" b="-6000"/>
          </a:stretch>
        </a:blipFill>
        <a:effectLst/>
      </p:bgPr>
    </p:bg>
    <p:spTree>
      <p:nvGrpSpPr>
        <p:cNvPr id="1" name="Shape 9"/>
        <p:cNvGrpSpPr/>
        <p:nvPr/>
      </p:nvGrpSpPr>
      <p:grpSpPr>
        <a:xfrm>
          <a:off x="0" y="0"/>
          <a:ext cx="0" cy="0"/>
          <a:chOff x="0" y="0"/>
          <a:chExt cx="0" cy="0"/>
        </a:xfrm>
      </p:grpSpPr>
      <p:sp>
        <p:nvSpPr>
          <p:cNvPr id="2" name="9Slide.vn - 2019">
            <a:extLst>
              <a:ext uri="{FF2B5EF4-FFF2-40B4-BE49-F238E27FC236}">
                <a16:creationId xmlns:a16="http://schemas.microsoft.com/office/drawing/2014/main" id="{82782FDE-A785-47A7-966E-FA2BB5AB1C6F}"/>
              </a:ext>
            </a:extLst>
          </p:cNvPr>
          <p:cNvSpPr txBox="1"/>
          <p:nvPr userDrawn="1"/>
        </p:nvSpPr>
        <p:spPr>
          <a:xfrm>
            <a:off x="0" y="-2734965"/>
            <a:ext cx="12192000" cy="461665"/>
          </a:xfrm>
          <a:prstGeom prst="rect">
            <a:avLst/>
          </a:prstGeom>
          <a:noFill/>
        </p:spPr>
        <p:txBody>
          <a:bodyPr vert="horz" rtlCol="0">
            <a:spAutoFit/>
          </a:bodyPr>
          <a:lstStyle/>
          <a:p>
            <a:pPr algn="ctr"/>
            <a:r>
              <a:rPr lang="en-US" sz="2400" dirty="0">
                <a:solidFill>
                  <a:srgbClr val="CFCFCF"/>
                </a:solidFill>
                <a:latin typeface="Times New Roman" panose="02020603050405020304" pitchFamily="18" charset="0"/>
              </a:rPr>
              <a:t>www.9slide.vn</a:t>
            </a:r>
          </a:p>
        </p:txBody>
      </p:sp>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GB"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GB"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90739753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6000" b="-6000"/>
          </a:stretch>
        </a:blipFill>
        <a:effectLst/>
      </p:bgPr>
    </p:bg>
    <p:spTree>
      <p:nvGrpSpPr>
        <p:cNvPr id="1" name="Shape 84"/>
        <p:cNvGrpSpPr/>
        <p:nvPr/>
      </p:nvGrpSpPr>
      <p:grpSpPr>
        <a:xfrm>
          <a:off x="0" y="0"/>
          <a:ext cx="0" cy="0"/>
          <a:chOff x="0" y="0"/>
          <a:chExt cx="0" cy="0"/>
        </a:xfrm>
      </p:grpSpPr>
      <p:sp>
        <p:nvSpPr>
          <p:cNvPr id="2" name="9Slide.vn - 2019">
            <a:extLst>
              <a:ext uri="{FF2B5EF4-FFF2-40B4-BE49-F238E27FC236}">
                <a16:creationId xmlns:a16="http://schemas.microsoft.com/office/drawing/2014/main" id="{BC31B205-F362-4508-A159-1A6A0231E512}"/>
              </a:ext>
            </a:extLst>
          </p:cNvPr>
          <p:cNvSpPr txBox="1"/>
          <p:nvPr userDrawn="1"/>
        </p:nvSpPr>
        <p:spPr>
          <a:xfrm>
            <a:off x="0" y="-2734965"/>
            <a:ext cx="12192000" cy="461665"/>
          </a:xfrm>
          <a:prstGeom prst="rect">
            <a:avLst/>
          </a:prstGeom>
          <a:noFill/>
        </p:spPr>
        <p:txBody>
          <a:bodyPr vert="horz" rtlCol="0">
            <a:spAutoFit/>
          </a:bodyPr>
          <a:lstStyle/>
          <a:p>
            <a:pPr algn="ctr"/>
            <a:r>
              <a:rPr lang="en-US" sz="2400" dirty="0">
                <a:solidFill>
                  <a:srgbClr val="CFCFCF"/>
                </a:solidFill>
                <a:latin typeface="Times New Roman" panose="02020603050405020304" pitchFamily="18" charset="0"/>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83941444"/>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6000" b="-6000"/>
          </a:stretch>
        </a:blipFill>
        <a:effectLst/>
      </p:bgPr>
    </p:bg>
    <p:spTree>
      <p:nvGrpSpPr>
        <p:cNvPr id="1" name="Shape 84"/>
        <p:cNvGrpSpPr/>
        <p:nvPr/>
      </p:nvGrpSpPr>
      <p:grpSpPr>
        <a:xfrm>
          <a:off x="0" y="0"/>
          <a:ext cx="0" cy="0"/>
          <a:chOff x="0" y="0"/>
          <a:chExt cx="0" cy="0"/>
        </a:xfrm>
      </p:grpSpPr>
      <p:sp>
        <p:nvSpPr>
          <p:cNvPr id="2" name="9Slide.vn - 2019">
            <a:extLst>
              <a:ext uri="{FF2B5EF4-FFF2-40B4-BE49-F238E27FC236}">
                <a16:creationId xmlns:a16="http://schemas.microsoft.com/office/drawing/2014/main" id="{6158E34E-7D33-463D-A1FB-D8ACC6EDDAE1}"/>
              </a:ext>
            </a:extLst>
          </p:cNvPr>
          <p:cNvSpPr txBox="1"/>
          <p:nvPr userDrawn="1"/>
        </p:nvSpPr>
        <p:spPr>
          <a:xfrm>
            <a:off x="0" y="-2734965"/>
            <a:ext cx="12192000" cy="461665"/>
          </a:xfrm>
          <a:prstGeom prst="rect">
            <a:avLst/>
          </a:prstGeom>
          <a:noFill/>
        </p:spPr>
        <p:txBody>
          <a:bodyPr vert="horz" rtlCol="0">
            <a:spAutoFit/>
          </a:bodyPr>
          <a:lstStyle/>
          <a:p>
            <a:pPr algn="ctr"/>
            <a:r>
              <a:rPr lang="en-US" sz="2400" dirty="0">
                <a:solidFill>
                  <a:srgbClr val="CFCFCF"/>
                </a:solidFill>
                <a:latin typeface="Times New Roman" panose="02020603050405020304" pitchFamily="18" charset="0"/>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11078350"/>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6000" b="-6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4129C0E-165B-4682-9E51-B505BB68470A}"/>
              </a:ext>
            </a:extLst>
          </p:cNvPr>
          <p:cNvSpPr txBox="1"/>
          <p:nvPr userDrawn="1"/>
        </p:nvSpPr>
        <p:spPr>
          <a:xfrm>
            <a:off x="0" y="-2734965"/>
            <a:ext cx="12192000" cy="461665"/>
          </a:xfrm>
          <a:prstGeom prst="rect">
            <a:avLst/>
          </a:prstGeom>
          <a:noFill/>
        </p:spPr>
        <p:txBody>
          <a:bodyPr vert="horz" rtlCol="0">
            <a:spAutoFit/>
          </a:bodyPr>
          <a:lstStyle/>
          <a:p>
            <a:pPr algn="ctr"/>
            <a:r>
              <a:rPr lang="en-US" sz="2400" dirty="0">
                <a:solidFill>
                  <a:srgbClr val="CFCFCF"/>
                </a:solidFill>
                <a:latin typeface="Times New Roman" panose="02020603050405020304" pitchFamily="18" charset="0"/>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27CDEAE1-69FA-42CF-B65D-944C8BD08CC2}" type="datetimeFigureOut">
              <a:rPr lang="en-US" smtClean="0"/>
              <a:pPr/>
              <a:t>12/16/2023</a:t>
            </a:fld>
            <a:endParaRPr lang="en-US" dirty="0"/>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B2FCAD0A-DAF0-46D1-BC9F-C74D80005738}" type="slidenum">
              <a:rPr lang="en-US" smtClean="0"/>
              <a:pPr/>
              <a:t>‹#›</a:t>
            </a:fld>
            <a:endParaRPr lang="en-US" dirty="0"/>
          </a:p>
        </p:txBody>
      </p:sp>
    </p:spTree>
    <p:extLst>
      <p:ext uri="{BB962C8B-B14F-4D97-AF65-F5344CB8AC3E}">
        <p14:creationId xmlns:p14="http://schemas.microsoft.com/office/powerpoint/2010/main" val="29026703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randomBar dir="vert"/>
  </p:transition>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6000" b="-6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4D8E1F-1500-48C2-81F8-BFE63C74E157}"/>
              </a:ext>
            </a:extLst>
          </p:cNvPr>
          <p:cNvSpPr txBox="1"/>
          <p:nvPr userDrawn="1"/>
        </p:nvSpPr>
        <p:spPr>
          <a:xfrm>
            <a:off x="0" y="-2734965"/>
            <a:ext cx="12192000" cy="461665"/>
          </a:xfrm>
          <a:prstGeom prst="rect">
            <a:avLst/>
          </a:prstGeom>
          <a:noFill/>
        </p:spPr>
        <p:txBody>
          <a:bodyPr vert="horz" rtlCol="0">
            <a:spAutoFit/>
          </a:bodyPr>
          <a:lstStyle/>
          <a:p>
            <a:pPr algn="ctr"/>
            <a:r>
              <a:rPr lang="en-US" sz="2400" dirty="0">
                <a:solidFill>
                  <a:srgbClr val="CFCFCF"/>
                </a:solidFill>
                <a:latin typeface="Times New Roman" panose="02020603050405020304" pitchFamily="18" charset="0"/>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defRPr>
            </a:lvl1pPr>
          </a:lstStyle>
          <a:p>
            <a:fld id="{1D8BD707-D9CF-40AE-B4C6-C98DA3205C09}" type="datetimeFigureOut">
              <a:rPr lang="en-US" smtClean="0"/>
              <a:pPr/>
              <a:t>12/16/2023</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Times New Roman" panose="020206030504050203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71367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randomBar dir="vert"/>
  </p:transition>
  <p:txStyles>
    <p:titleStyle>
      <a:lvl1pPr algn="ctr" defTabSz="609630" rtl="0" eaLnBrk="1" latinLnBrk="0" hangingPunct="1">
        <a:spcBef>
          <a:spcPct val="0"/>
        </a:spcBef>
        <a:buNone/>
        <a:defRPr sz="2933" kern="1200">
          <a:solidFill>
            <a:schemeClr val="tx1"/>
          </a:solidFill>
          <a:latin typeface="Times New Roman" panose="02020603050405020304" pitchFamily="18" charset="0"/>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Times New Roman" panose="02020603050405020304" pitchFamily="18" charset="0"/>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Times New Roman" panose="02020603050405020304" pitchFamily="18" charset="0"/>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Times New Roman" panose="02020603050405020304" pitchFamily="18" charset="0"/>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Times New Roman" panose="02020603050405020304" pitchFamily="18" charset="0"/>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Times New Roman" panose="02020603050405020304" pitchFamily="18"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slide" Target="slide8.xml"/><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image" Target="../media/image21.svg"/><Relationship Id="rId11" Type="http://schemas.openxmlformats.org/officeDocument/2006/relationships/image" Target="../media/image41.png"/><Relationship Id="rId5" Type="http://schemas.openxmlformats.org/officeDocument/2006/relationships/image" Target="../media/image20.png"/><Relationship Id="rId15" Type="http://schemas.openxmlformats.org/officeDocument/2006/relationships/image" Target="../media/image23.svg"/><Relationship Id="rId10" Type="http://schemas.openxmlformats.org/officeDocument/2006/relationships/image" Target="../media/image43.svg"/><Relationship Id="rId4" Type="http://schemas.openxmlformats.org/officeDocument/2006/relationships/audio" Target="../media/audio4.wav"/><Relationship Id="rId9" Type="http://schemas.openxmlformats.org/officeDocument/2006/relationships/image" Target="../media/image42.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5.png"/><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41.png"/><Relationship Id="rId2" Type="http://schemas.openxmlformats.org/officeDocument/2006/relationships/notesSlide" Target="../notesSlides/notesSlide7.xml"/><Relationship Id="rId16" Type="http://schemas.openxmlformats.org/officeDocument/2006/relationships/image" Target="../media/image23.svg"/><Relationship Id="rId1" Type="http://schemas.openxmlformats.org/officeDocument/2006/relationships/slideLayout" Target="../slideLayouts/slideLayout62.xml"/><Relationship Id="rId6" Type="http://schemas.openxmlformats.org/officeDocument/2006/relationships/image" Target="../media/image21.svg"/><Relationship Id="rId11" Type="http://schemas.openxmlformats.org/officeDocument/2006/relationships/image" Target="../media/image46.png"/><Relationship Id="rId5" Type="http://schemas.openxmlformats.org/officeDocument/2006/relationships/image" Target="../media/image20.png"/><Relationship Id="rId15" Type="http://schemas.openxmlformats.org/officeDocument/2006/relationships/image" Target="../media/image22.png"/><Relationship Id="rId10" Type="http://schemas.openxmlformats.org/officeDocument/2006/relationships/image" Target="../media/image43.svg"/><Relationship Id="rId4" Type="http://schemas.openxmlformats.org/officeDocument/2006/relationships/audio" Target="../media/audio4.wav"/><Relationship Id="rId9" Type="http://schemas.openxmlformats.org/officeDocument/2006/relationships/image" Target="../media/image42.png"/><Relationship Id="rId1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slide" Target="slide8.xml"/><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21.svg"/><Relationship Id="rId11" Type="http://schemas.openxmlformats.org/officeDocument/2006/relationships/image" Target="../media/image41.png"/><Relationship Id="rId5" Type="http://schemas.openxmlformats.org/officeDocument/2006/relationships/image" Target="../media/image20.png"/><Relationship Id="rId15" Type="http://schemas.openxmlformats.org/officeDocument/2006/relationships/image" Target="../media/image23.svg"/><Relationship Id="rId10" Type="http://schemas.openxmlformats.org/officeDocument/2006/relationships/image" Target="../media/image43.svg"/><Relationship Id="rId4" Type="http://schemas.openxmlformats.org/officeDocument/2006/relationships/audio" Target="../media/audio4.wav"/><Relationship Id="rId9" Type="http://schemas.openxmlformats.org/officeDocument/2006/relationships/image" Target="../media/image42.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5.png"/><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23.svg"/><Relationship Id="rId1" Type="http://schemas.openxmlformats.org/officeDocument/2006/relationships/slideLayout" Target="../slideLayouts/slideLayout62.xml"/><Relationship Id="rId6" Type="http://schemas.openxmlformats.org/officeDocument/2006/relationships/image" Target="../media/image21.svg"/><Relationship Id="rId11" Type="http://schemas.openxmlformats.org/officeDocument/2006/relationships/image" Target="../media/image47.png"/><Relationship Id="rId5" Type="http://schemas.openxmlformats.org/officeDocument/2006/relationships/image" Target="../media/image20.png"/><Relationship Id="rId15" Type="http://schemas.openxmlformats.org/officeDocument/2006/relationships/image" Target="../media/image22.png"/><Relationship Id="rId10" Type="http://schemas.openxmlformats.org/officeDocument/2006/relationships/image" Target="../media/image43.svg"/><Relationship Id="rId4" Type="http://schemas.openxmlformats.org/officeDocument/2006/relationships/audio" Target="../media/audio4.wav"/><Relationship Id="rId9" Type="http://schemas.openxmlformats.org/officeDocument/2006/relationships/image" Target="../media/image42.png"/><Relationship Id="rId14"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5.xml"/><Relationship Id="rId1" Type="http://schemas.openxmlformats.org/officeDocument/2006/relationships/audio" Target="../media/audio5.wav"/><Relationship Id="rId6" Type="http://schemas.openxmlformats.org/officeDocument/2006/relationships/image" Target="../media/image52.png"/><Relationship Id="rId5" Type="http://schemas.openxmlformats.org/officeDocument/2006/relationships/image" Target="../media/image51.gif"/><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6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svg"/><Relationship Id="rId18" Type="http://schemas.openxmlformats.org/officeDocument/2006/relationships/image" Target="../media/image33.png"/><Relationship Id="rId26" Type="http://schemas.openxmlformats.org/officeDocument/2006/relationships/slide" Target="slide9.xml"/><Relationship Id="rId3" Type="http://schemas.openxmlformats.org/officeDocument/2006/relationships/audio" Target="../media/audio1.wav"/><Relationship Id="rId21" Type="http://schemas.openxmlformats.org/officeDocument/2006/relationships/image" Target="../media/image35.png"/><Relationship Id="rId7" Type="http://schemas.openxmlformats.org/officeDocument/2006/relationships/slide" Target="slide14.xml"/><Relationship Id="rId12" Type="http://schemas.openxmlformats.org/officeDocument/2006/relationships/image" Target="../media/image28.png"/><Relationship Id="rId17" Type="http://schemas.openxmlformats.org/officeDocument/2006/relationships/slide" Target="slide12.xml"/><Relationship Id="rId25" Type="http://schemas.openxmlformats.org/officeDocument/2006/relationships/image" Target="../media/image38.svg"/><Relationship Id="rId2" Type="http://schemas.openxmlformats.org/officeDocument/2006/relationships/notesSlide" Target="../notesSlides/notesSlide4.xml"/><Relationship Id="rId16" Type="http://schemas.openxmlformats.org/officeDocument/2006/relationships/image" Target="../media/image32.svg"/><Relationship Id="rId20" Type="http://schemas.openxmlformats.org/officeDocument/2006/relationships/slide" Target="slide11.xml"/><Relationship Id="rId29" Type="http://schemas.openxmlformats.org/officeDocument/2006/relationships/image" Target="../media/image26.png"/><Relationship Id="rId1" Type="http://schemas.openxmlformats.org/officeDocument/2006/relationships/slideLayout" Target="../slideLayouts/slideLayout62.xml"/><Relationship Id="rId6" Type="http://schemas.openxmlformats.org/officeDocument/2006/relationships/image" Target="../media/image21.svg"/><Relationship Id="rId11" Type="http://schemas.openxmlformats.org/officeDocument/2006/relationships/image" Target="../media/image25.svg"/><Relationship Id="rId24" Type="http://schemas.openxmlformats.org/officeDocument/2006/relationships/image" Target="../media/image37.png"/><Relationship Id="rId5" Type="http://schemas.openxmlformats.org/officeDocument/2006/relationships/image" Target="../media/image20.png"/><Relationship Id="rId15" Type="http://schemas.openxmlformats.org/officeDocument/2006/relationships/image" Target="../media/image31.png"/><Relationship Id="rId23" Type="http://schemas.openxmlformats.org/officeDocument/2006/relationships/slide" Target="slide10.xml"/><Relationship Id="rId28" Type="http://schemas.openxmlformats.org/officeDocument/2006/relationships/image" Target="../media/image40.svg"/><Relationship Id="rId10" Type="http://schemas.openxmlformats.org/officeDocument/2006/relationships/image" Target="../media/image24.png"/><Relationship Id="rId19" Type="http://schemas.openxmlformats.org/officeDocument/2006/relationships/image" Target="../media/image34.svg"/><Relationship Id="rId31"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23.svg"/><Relationship Id="rId14" Type="http://schemas.openxmlformats.org/officeDocument/2006/relationships/slide" Target="slide13.xml"/><Relationship Id="rId22" Type="http://schemas.openxmlformats.org/officeDocument/2006/relationships/image" Target="../media/image36.svg"/><Relationship Id="rId27" Type="http://schemas.openxmlformats.org/officeDocument/2006/relationships/image" Target="../media/image39.png"/><Relationship Id="rId30"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3.svg"/><Relationship Id="rId3" Type="http://schemas.openxmlformats.org/officeDocument/2006/relationships/audio" Target="../media/audio3.wav"/><Relationship Id="rId7" Type="http://schemas.openxmlformats.org/officeDocument/2006/relationships/slide" Target="slide8.xml"/><Relationship Id="rId12"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5.png"/><Relationship Id="rId1" Type="http://schemas.openxmlformats.org/officeDocument/2006/relationships/slideLayout" Target="../slideLayouts/slideLayout62.xml"/><Relationship Id="rId6" Type="http://schemas.openxmlformats.org/officeDocument/2006/relationships/image" Target="../media/image21.svg"/><Relationship Id="rId11" Type="http://schemas.openxmlformats.org/officeDocument/2006/relationships/image" Target="../media/image25.svg"/><Relationship Id="rId5" Type="http://schemas.openxmlformats.org/officeDocument/2006/relationships/image" Target="../media/image20.png"/><Relationship Id="rId15" Type="http://schemas.openxmlformats.org/officeDocument/2006/relationships/image" Target="../media/image41.png"/><Relationship Id="rId10" Type="http://schemas.openxmlformats.org/officeDocument/2006/relationships/image" Target="../media/image24.png"/><Relationship Id="rId4" Type="http://schemas.openxmlformats.org/officeDocument/2006/relationships/audio" Target="../media/audio4.wav"/><Relationship Id="rId9" Type="http://schemas.openxmlformats.org/officeDocument/2006/relationships/image" Target="../media/image23.sv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HINHNEN\Khung hinh mau\1 (51).jpg">
            <a:extLst>
              <a:ext uri="{FF2B5EF4-FFF2-40B4-BE49-F238E27FC236}">
                <a16:creationId xmlns:a16="http://schemas.microsoft.com/office/drawing/2014/main" id="{2424D513-B2C6-443A-9BB0-2B21C48A3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16">
            <a:extLst>
              <a:ext uri="{FF2B5EF4-FFF2-40B4-BE49-F238E27FC236}">
                <a16:creationId xmlns:a16="http://schemas.microsoft.com/office/drawing/2014/main" id="{0B396503-4113-478E-9449-DC4D3FF6E552}"/>
              </a:ext>
            </a:extLst>
          </p:cNvPr>
          <p:cNvSpPr>
            <a:spLocks noChangeArrowheads="1" noChangeShapeType="1" noTextEdit="1"/>
          </p:cNvSpPr>
          <p:nvPr/>
        </p:nvSpPr>
        <p:spPr bwMode="auto">
          <a:xfrm>
            <a:off x="1517650" y="744538"/>
            <a:ext cx="9156700" cy="523875"/>
          </a:xfrm>
          <a:prstGeom prst="rect">
            <a:avLst/>
          </a:prstGeom>
        </p:spPr>
        <p:txBody>
          <a:bodyPr wrap="none" fromWordArt="1">
            <a:prstTxWarp prst="textPlain">
              <a:avLst>
                <a:gd name="adj" fmla="val 50000"/>
              </a:avLst>
            </a:prstTxWarp>
          </a:bodyPr>
          <a:lstStyle/>
          <a:p>
            <a:pPr algn="ctr"/>
            <a:r>
              <a:rPr lang="vi-VN" sz="31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TRẦN QUỐC TOẢN</a:t>
            </a:r>
            <a:endParaRPr lang="en-GB" sz="31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9460" name="WordArt 4">
            <a:extLst>
              <a:ext uri="{FF2B5EF4-FFF2-40B4-BE49-F238E27FC236}">
                <a16:creationId xmlns:a16="http://schemas.microsoft.com/office/drawing/2014/main" id="{B752DC0E-0850-4B2B-B12C-AA903E0F5B68}"/>
              </a:ext>
            </a:extLst>
          </p:cNvPr>
          <p:cNvSpPr>
            <a:spLocks noChangeArrowheads="1" noChangeShapeType="1" noTextEdit="1"/>
          </p:cNvSpPr>
          <p:nvPr/>
        </p:nvSpPr>
        <p:spPr bwMode="auto">
          <a:xfrm>
            <a:off x="4191000" y="4573588"/>
            <a:ext cx="3505200" cy="993775"/>
          </a:xfrm>
          <a:prstGeom prst="rect">
            <a:avLst/>
          </a:prstGeom>
        </p:spPr>
        <p:txBody>
          <a:bodyPr wrap="none" fromWordArt="1">
            <a:prstTxWarp prst="textPlain">
              <a:avLst>
                <a:gd name="adj" fmla="val 50000"/>
              </a:avLst>
            </a:prstTxWarp>
          </a:bodyPr>
          <a:lstStyle/>
          <a:p>
            <a:pPr algn="ctr"/>
            <a:r>
              <a:rPr lang="en-GB" sz="3100"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4A3</a:t>
            </a:r>
          </a:p>
        </p:txBody>
      </p:sp>
      <p:sp>
        <p:nvSpPr>
          <p:cNvPr id="2" name="Rectangle 1">
            <a:extLst>
              <a:ext uri="{FF2B5EF4-FFF2-40B4-BE49-F238E27FC236}">
                <a16:creationId xmlns:a16="http://schemas.microsoft.com/office/drawing/2014/main" id="{EECE4A6C-2596-4F06-A72C-42166D6E75A4}"/>
              </a:ext>
            </a:extLst>
          </p:cNvPr>
          <p:cNvSpPr/>
          <p:nvPr/>
        </p:nvSpPr>
        <p:spPr>
          <a:xfrm>
            <a:off x="948648" y="1418878"/>
            <a:ext cx="10294704" cy="3154710"/>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19900" b="1" dirty="0">
                <a:ln/>
                <a:solidFill>
                  <a:srgbClr val="FF0000"/>
                </a:solidFill>
                <a:latin typeface="Times New Roman" panose="02020603050405020304" pitchFamily="18" charset="0"/>
                <a:cs typeface="Times New Roman" panose="02020603050405020304" pitchFamily="18" charset="0"/>
              </a:rPr>
              <a:t>TOÁN</a:t>
            </a:r>
          </a:p>
        </p:txBody>
      </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D727C5DE-154D-20EB-3E79-81F6E5E30BD8}"/>
              </a:ext>
            </a:extLst>
          </p:cNvPr>
          <p:cNvSpPr txBox="1"/>
          <p:nvPr/>
        </p:nvSpPr>
        <p:spPr>
          <a:xfrm>
            <a:off x="4841058" y="-31679"/>
            <a:ext cx="2692400" cy="975267"/>
          </a:xfrm>
          <a:prstGeom prst="rect">
            <a:avLst/>
          </a:prstGeom>
        </p:spPr>
        <p:txBody>
          <a:bodyPr wrap="square" lIns="0" tIns="0" rIns="0" bIns="0" rtlCol="0" anchor="t">
            <a:spAutoFit/>
          </a:bodyPr>
          <a:lstStyle/>
          <a:p>
            <a:pPr marL="0" marR="0" lvl="0" indent="0" algn="ctr" defTabSz="609539" rtl="0" eaLnBrk="1" fontAlgn="auto" latinLnBrk="0" hangingPunct="1">
              <a:lnSpc>
                <a:spcPct val="150000"/>
              </a:lnSpc>
              <a:spcBef>
                <a:spcPct val="0"/>
              </a:spcBef>
              <a:spcAft>
                <a:spcPts val="0"/>
              </a:spcAft>
              <a:buClrTx/>
              <a:buSzTx/>
              <a:buFontTx/>
              <a:buNone/>
              <a:tabLst/>
              <a:defRPr/>
            </a:pPr>
            <a:r>
              <a:rPr kumimoji="0" lang="en-US" sz="4800" b="1" i="0" u="none" strike="noStrike" kern="1200" cap="none" spc="93"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Câu 2</a:t>
            </a:r>
          </a:p>
        </p:txBody>
      </p:sp>
      <p:sp>
        <p:nvSpPr>
          <p:cNvPr id="7" name="Freeform 2">
            <a:extLst>
              <a:ext uri="{FF2B5EF4-FFF2-40B4-BE49-F238E27FC236}">
                <a16:creationId xmlns:a16="http://schemas.microsoft.com/office/drawing/2014/main" id="{2CE3C004-9DC3-98CE-96B9-F1627C03895F}"/>
              </a:ext>
            </a:extLst>
          </p:cNvPr>
          <p:cNvSpPr/>
          <p:nvPr/>
        </p:nvSpPr>
        <p:spPr>
          <a:xfrm rot="-10800000">
            <a:off x="9422318" y="0"/>
            <a:ext cx="2769681" cy="2159000"/>
          </a:xfrm>
          <a:custGeom>
            <a:avLst/>
            <a:gdLst/>
            <a:ahLst/>
            <a:cxnLst/>
            <a:rect l="l" t="t" r="r" b="b"/>
            <a:pathLst>
              <a:path w="4167386" h="3248529">
                <a:moveTo>
                  <a:pt x="0" y="0"/>
                </a:moveTo>
                <a:lnTo>
                  <a:pt x="4167386" y="0"/>
                </a:lnTo>
                <a:lnTo>
                  <a:pt x="4167386" y="3248529"/>
                </a:lnTo>
                <a:lnTo>
                  <a:pt x="0" y="3248529"/>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Freeform 2">
            <a:extLst>
              <a:ext uri="{FF2B5EF4-FFF2-40B4-BE49-F238E27FC236}">
                <a16:creationId xmlns:a16="http://schemas.microsoft.com/office/drawing/2014/main" id="{14849AC8-95B4-2FB0-EA88-1396521815C3}"/>
              </a:ext>
            </a:extLst>
          </p:cNvPr>
          <p:cNvSpPr/>
          <p:nvPr/>
        </p:nvSpPr>
        <p:spPr>
          <a:xfrm>
            <a:off x="1727200" y="907836"/>
            <a:ext cx="9107479" cy="5667849"/>
          </a:xfrm>
          <a:custGeom>
            <a:avLst/>
            <a:gdLst/>
            <a:ahLst/>
            <a:cxnLst/>
            <a:rect l="l" t="t" r="r" b="b"/>
            <a:pathLst>
              <a:path w="10252405" h="5624820">
                <a:moveTo>
                  <a:pt x="0" y="0"/>
                </a:moveTo>
                <a:lnTo>
                  <a:pt x="10252404" y="0"/>
                </a:lnTo>
                <a:lnTo>
                  <a:pt x="10252404" y="5624821"/>
                </a:lnTo>
                <a:lnTo>
                  <a:pt x="0" y="5624821"/>
                </a:lnTo>
                <a:lnTo>
                  <a:pt x="0" y="0"/>
                </a:lnTo>
                <a:close/>
              </a:path>
            </a:pathLst>
          </a:custGeom>
          <a:blipFill>
            <a:blip r:embed="rId7">
              <a:extLst>
                <a:ext uri="{96DAC541-7B7A-43D3-8B79-37D633B846F1}">
                  <asvg:svgBlip xmlns:asvg="http://schemas.microsoft.com/office/drawing/2016/SVG/main" r:embed="rId8"/>
                </a:ext>
              </a:extLst>
            </a:blip>
            <a:stretch>
              <a:fillRect l="-3858" t="-1257" r="-33"/>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Freeform 13">
            <a:extLst>
              <a:ext uri="{FF2B5EF4-FFF2-40B4-BE49-F238E27FC236}">
                <a16:creationId xmlns:a16="http://schemas.microsoft.com/office/drawing/2014/main" id="{AB5AE595-D609-EA2B-7281-A6C112BDEF5C}"/>
              </a:ext>
            </a:extLst>
          </p:cNvPr>
          <p:cNvSpPr/>
          <p:nvPr/>
        </p:nvSpPr>
        <p:spPr>
          <a:xfrm>
            <a:off x="1" y="3992111"/>
            <a:ext cx="3676515" cy="2865889"/>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Freeform 5">
            <a:extLst>
              <a:ext uri="{FF2B5EF4-FFF2-40B4-BE49-F238E27FC236}">
                <a16:creationId xmlns:a16="http://schemas.microsoft.com/office/drawing/2014/main" id="{0B53AD81-9F07-689D-282D-7F6F58DDA75B}"/>
              </a:ext>
            </a:extLst>
          </p:cNvPr>
          <p:cNvSpPr/>
          <p:nvPr/>
        </p:nvSpPr>
        <p:spPr>
          <a:xfrm>
            <a:off x="9914312" y="4851892"/>
            <a:ext cx="2367969" cy="2033493"/>
          </a:xfrm>
          <a:custGeom>
            <a:avLst/>
            <a:gdLst/>
            <a:ahLst/>
            <a:cxnLst/>
            <a:rect l="l" t="t" r="r" b="b"/>
            <a:pathLst>
              <a:path w="2590236" h="2224365">
                <a:moveTo>
                  <a:pt x="0" y="0"/>
                </a:moveTo>
                <a:lnTo>
                  <a:pt x="2590236" y="0"/>
                </a:lnTo>
                <a:lnTo>
                  <a:pt x="2590236" y="2224365"/>
                </a:lnTo>
                <a:lnTo>
                  <a:pt x="0" y="2224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nvGrpSpPr>
          <p:cNvPr id="18" name="Group 17">
            <a:extLst>
              <a:ext uri="{FF2B5EF4-FFF2-40B4-BE49-F238E27FC236}">
                <a16:creationId xmlns:a16="http://schemas.microsoft.com/office/drawing/2014/main" id="{B18BB8C2-43FA-F5E1-A73A-6F28D7C6A293}"/>
              </a:ext>
            </a:extLst>
          </p:cNvPr>
          <p:cNvGrpSpPr/>
          <p:nvPr/>
        </p:nvGrpSpPr>
        <p:grpSpPr>
          <a:xfrm>
            <a:off x="2093507" y="4591331"/>
            <a:ext cx="3446910" cy="548851"/>
            <a:chOff x="2133600" y="7269638"/>
            <a:chExt cx="6344569" cy="823276"/>
          </a:xfrm>
          <a:solidFill>
            <a:srgbClr val="FFC000"/>
          </a:solidFill>
        </p:grpSpPr>
        <p:grpSp>
          <p:nvGrpSpPr>
            <p:cNvPr id="19" name="Group 19">
              <a:extLst>
                <a:ext uri="{FF2B5EF4-FFF2-40B4-BE49-F238E27FC236}">
                  <a16:creationId xmlns:a16="http://schemas.microsoft.com/office/drawing/2014/main" id="{99326B07-862E-8AF4-5C10-55B5BD3D8252}"/>
                </a:ext>
              </a:extLst>
            </p:cNvPr>
            <p:cNvGrpSpPr/>
            <p:nvPr/>
          </p:nvGrpSpPr>
          <p:grpSpPr>
            <a:xfrm>
              <a:off x="2133600" y="7269638"/>
              <a:ext cx="6344569" cy="823276"/>
              <a:chOff x="0" y="0"/>
              <a:chExt cx="14749384" cy="1913890"/>
            </a:xfrm>
            <a:grpFill/>
          </p:grpSpPr>
          <p:sp>
            <p:nvSpPr>
              <p:cNvPr id="21" name="Freeform 20">
                <a:extLst>
                  <a:ext uri="{FF2B5EF4-FFF2-40B4-BE49-F238E27FC236}">
                    <a16:creationId xmlns:a16="http://schemas.microsoft.com/office/drawing/2014/main" id="{16F52372-F9CC-57A6-9667-72B11F15AC93}"/>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2">
                  <a:lumMod val="40000"/>
                  <a:lumOff val="60000"/>
                </a:schemeClr>
              </a:solid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9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0" name="TextBox 26">
              <a:extLst>
                <a:ext uri="{FF2B5EF4-FFF2-40B4-BE49-F238E27FC236}">
                  <a16:creationId xmlns:a16="http://schemas.microsoft.com/office/drawing/2014/main" id="{2C331D52-F8AF-1CB5-12A7-B83D75BBF305}"/>
                </a:ext>
              </a:extLst>
            </p:cNvPr>
            <p:cNvSpPr txBox="1"/>
            <p:nvPr/>
          </p:nvSpPr>
          <p:spPr>
            <a:xfrm>
              <a:off x="2465912" y="7590720"/>
              <a:ext cx="5170169" cy="433869"/>
            </a:xfrm>
            <a:prstGeom prst="rect">
              <a:avLst/>
            </a:prstGeom>
            <a:solidFill>
              <a:schemeClr val="accent2">
                <a:lumMod val="40000"/>
                <a:lumOff val="60000"/>
              </a:schemeClr>
            </a:solid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 16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chỗ</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ngồi</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grpSp>
      <p:grpSp>
        <p:nvGrpSpPr>
          <p:cNvPr id="9" name="Group 8">
            <a:extLst>
              <a:ext uri="{FF2B5EF4-FFF2-40B4-BE49-F238E27FC236}">
                <a16:creationId xmlns:a16="http://schemas.microsoft.com/office/drawing/2014/main" id="{5AA8CA16-7104-4CB2-B123-2B70E0A49D37}"/>
              </a:ext>
            </a:extLst>
          </p:cNvPr>
          <p:cNvGrpSpPr/>
          <p:nvPr/>
        </p:nvGrpSpPr>
        <p:grpSpPr>
          <a:xfrm>
            <a:off x="2060140" y="3670405"/>
            <a:ext cx="3446910" cy="548851"/>
            <a:chOff x="2060140" y="3670405"/>
            <a:chExt cx="3446910" cy="548851"/>
          </a:xfrm>
        </p:grpSpPr>
        <p:grpSp>
          <p:nvGrpSpPr>
            <p:cNvPr id="10" name="Group 9">
              <a:extLst>
                <a:ext uri="{FF2B5EF4-FFF2-40B4-BE49-F238E27FC236}">
                  <a16:creationId xmlns:a16="http://schemas.microsoft.com/office/drawing/2014/main" id="{15A7C4E1-CF55-1940-99E9-CFA0FA7D4DE0}"/>
                </a:ext>
              </a:extLst>
            </p:cNvPr>
            <p:cNvGrpSpPr/>
            <p:nvPr/>
          </p:nvGrpSpPr>
          <p:grpSpPr>
            <a:xfrm>
              <a:off x="2060140" y="3670405"/>
              <a:ext cx="3446910" cy="548851"/>
              <a:chOff x="458197" y="-40101"/>
              <a:chExt cx="14749384" cy="1913890"/>
            </a:xfrm>
            <a:solidFill>
              <a:schemeClr val="accent2">
                <a:lumMod val="40000"/>
                <a:lumOff val="60000"/>
              </a:schemeClr>
            </a:solidFill>
          </p:grpSpPr>
          <p:sp>
            <p:nvSpPr>
              <p:cNvPr id="13" name="Freeform 12">
                <a:extLst>
                  <a:ext uri="{FF2B5EF4-FFF2-40B4-BE49-F238E27FC236}">
                    <a16:creationId xmlns:a16="http://schemas.microsoft.com/office/drawing/2014/main" id="{77596159-B3DE-2B92-27EB-5564D4D83E37}"/>
                  </a:ext>
                </a:extLst>
              </p:cNvPr>
              <p:cNvSpPr/>
              <p:nvPr/>
            </p:nvSpPr>
            <p:spPr>
              <a:xfrm>
                <a:off x="458197" y="-40101"/>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9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2" name="TextBox 26">
              <a:extLst>
                <a:ext uri="{FF2B5EF4-FFF2-40B4-BE49-F238E27FC236}">
                  <a16:creationId xmlns:a16="http://schemas.microsoft.com/office/drawing/2014/main" id="{139423EC-3251-2481-8CAB-8892DDF3C85D}"/>
                </a:ext>
              </a:extLst>
            </p:cNvPr>
            <p:cNvSpPr txBox="1"/>
            <p:nvPr/>
          </p:nvSpPr>
          <p:spPr>
            <a:xfrm>
              <a:off x="2450671" y="3897550"/>
              <a:ext cx="2859220" cy="289246"/>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 14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chỗ</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ngồi</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grpSp>
      <p:grpSp>
        <p:nvGrpSpPr>
          <p:cNvPr id="11" name="Group 10">
            <a:extLst>
              <a:ext uri="{FF2B5EF4-FFF2-40B4-BE49-F238E27FC236}">
                <a16:creationId xmlns:a16="http://schemas.microsoft.com/office/drawing/2014/main" id="{6779BA50-7B9F-4DF4-905A-8E9C8E2FA086}"/>
              </a:ext>
            </a:extLst>
          </p:cNvPr>
          <p:cNvGrpSpPr/>
          <p:nvPr/>
        </p:nvGrpSpPr>
        <p:grpSpPr>
          <a:xfrm>
            <a:off x="7033345" y="3681905"/>
            <a:ext cx="3446910" cy="548851"/>
            <a:chOff x="7033345" y="3681905"/>
            <a:chExt cx="3446910" cy="548851"/>
          </a:xfrm>
        </p:grpSpPr>
        <p:grpSp>
          <p:nvGrpSpPr>
            <p:cNvPr id="14" name="Group 19">
              <a:extLst>
                <a:ext uri="{FF2B5EF4-FFF2-40B4-BE49-F238E27FC236}">
                  <a16:creationId xmlns:a16="http://schemas.microsoft.com/office/drawing/2014/main" id="{5CB177E0-2DD6-24C8-84D4-2C507ADB0F08}"/>
                </a:ext>
              </a:extLst>
            </p:cNvPr>
            <p:cNvGrpSpPr/>
            <p:nvPr/>
          </p:nvGrpSpPr>
          <p:grpSpPr>
            <a:xfrm>
              <a:off x="7033345" y="3681905"/>
              <a:ext cx="3446910" cy="548851"/>
              <a:chOff x="0" y="0"/>
              <a:chExt cx="14749384" cy="1913890"/>
            </a:xfrm>
            <a:solidFill>
              <a:schemeClr val="accent2">
                <a:lumMod val="40000"/>
                <a:lumOff val="60000"/>
              </a:schemeClr>
            </a:solidFill>
          </p:grpSpPr>
          <p:sp>
            <p:nvSpPr>
              <p:cNvPr id="15" name="Freeform 14">
                <a:extLst>
                  <a:ext uri="{FF2B5EF4-FFF2-40B4-BE49-F238E27FC236}">
                    <a16:creationId xmlns:a16="http://schemas.microsoft.com/office/drawing/2014/main" id="{A56EE581-A79C-0DDD-1022-0CDFA36A0E89}"/>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9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3" name="TextBox 26">
              <a:extLst>
                <a:ext uri="{FF2B5EF4-FFF2-40B4-BE49-F238E27FC236}">
                  <a16:creationId xmlns:a16="http://schemas.microsoft.com/office/drawing/2014/main" id="{9A6F3804-15D7-07F2-79A4-41F6EBE3A0F6}"/>
                </a:ext>
              </a:extLst>
            </p:cNvPr>
            <p:cNvSpPr txBox="1"/>
            <p:nvPr/>
          </p:nvSpPr>
          <p:spPr>
            <a:xfrm>
              <a:off x="7467600" y="3906408"/>
              <a:ext cx="2882641" cy="289246"/>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 15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chỗ</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ngồi</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grpSp>
      <p:grpSp>
        <p:nvGrpSpPr>
          <p:cNvPr id="12" name="Group 11">
            <a:extLst>
              <a:ext uri="{FF2B5EF4-FFF2-40B4-BE49-F238E27FC236}">
                <a16:creationId xmlns:a16="http://schemas.microsoft.com/office/drawing/2014/main" id="{B4428138-0BF5-4CF8-B67C-C934B62573CA}"/>
              </a:ext>
            </a:extLst>
          </p:cNvPr>
          <p:cNvGrpSpPr/>
          <p:nvPr/>
        </p:nvGrpSpPr>
        <p:grpSpPr>
          <a:xfrm>
            <a:off x="7033345" y="4591331"/>
            <a:ext cx="3446910" cy="548851"/>
            <a:chOff x="7033345" y="4591331"/>
            <a:chExt cx="3446910" cy="548851"/>
          </a:xfrm>
        </p:grpSpPr>
        <p:grpSp>
          <p:nvGrpSpPr>
            <p:cNvPr id="16" name="Group 19">
              <a:extLst>
                <a:ext uri="{FF2B5EF4-FFF2-40B4-BE49-F238E27FC236}">
                  <a16:creationId xmlns:a16="http://schemas.microsoft.com/office/drawing/2014/main" id="{26702A0D-58F5-295B-31EB-79995FEF064C}"/>
                </a:ext>
              </a:extLst>
            </p:cNvPr>
            <p:cNvGrpSpPr/>
            <p:nvPr/>
          </p:nvGrpSpPr>
          <p:grpSpPr>
            <a:xfrm>
              <a:off x="7033345" y="4591331"/>
              <a:ext cx="3446910" cy="548851"/>
              <a:chOff x="0" y="0"/>
              <a:chExt cx="14749384" cy="1913890"/>
            </a:xfrm>
            <a:solidFill>
              <a:schemeClr val="accent2">
                <a:lumMod val="40000"/>
                <a:lumOff val="60000"/>
              </a:schemeClr>
            </a:solidFill>
          </p:grpSpPr>
          <p:sp>
            <p:nvSpPr>
              <p:cNvPr id="17" name="Freeform 20">
                <a:extLst>
                  <a:ext uri="{FF2B5EF4-FFF2-40B4-BE49-F238E27FC236}">
                    <a16:creationId xmlns:a16="http://schemas.microsoft.com/office/drawing/2014/main" id="{23BF277D-94FD-96B2-9C04-ADA13ED9EA46}"/>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9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4" name="TextBox 26">
              <a:extLst>
                <a:ext uri="{FF2B5EF4-FFF2-40B4-BE49-F238E27FC236}">
                  <a16:creationId xmlns:a16="http://schemas.microsoft.com/office/drawing/2014/main" id="{8D33EF30-DB50-97DD-5408-ABF6047F1CD1}"/>
                </a:ext>
              </a:extLst>
            </p:cNvPr>
            <p:cNvSpPr txBox="1"/>
            <p:nvPr/>
          </p:nvSpPr>
          <p:spPr>
            <a:xfrm>
              <a:off x="7465810" y="4802555"/>
              <a:ext cx="2884431" cy="289246"/>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 17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chỗ</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ngồi</a:t>
              </a: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grpSp>
      <p:sp>
        <p:nvSpPr>
          <p:cNvPr id="6" name="TextBox 5">
            <a:extLst>
              <a:ext uri="{FF2B5EF4-FFF2-40B4-BE49-F238E27FC236}">
                <a16:creationId xmlns:a16="http://schemas.microsoft.com/office/drawing/2014/main" id="{6EA851B5-6293-D92D-CD09-E010CDDD1A4D}"/>
              </a:ext>
            </a:extLst>
          </p:cNvPr>
          <p:cNvSpPr txBox="1"/>
          <p:nvPr/>
        </p:nvSpPr>
        <p:spPr>
          <a:xfrm>
            <a:off x="2967609" y="1426765"/>
            <a:ext cx="6626660" cy="1754326"/>
          </a:xfrm>
          <a:prstGeom prst="rect">
            <a:avLst/>
          </a:prstGeom>
          <a:noFill/>
        </p:spPr>
        <p:txBody>
          <a:bodyPr wrap="square">
            <a:spAutoFit/>
          </a:bodyPr>
          <a:lstStyle/>
          <a:p>
            <a:pPr marL="0" marR="0" lvl="0" indent="0" algn="ctr" defTabSz="609539"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buổi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diễn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1 088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chỗ</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xếp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68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bao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chỗ</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9" name="Picture 28">
            <a:extLst>
              <a:ext uri="{FF2B5EF4-FFF2-40B4-BE49-F238E27FC236}">
                <a16:creationId xmlns:a16="http://schemas.microsoft.com/office/drawing/2014/main" id="{704F4A20-1710-4852-A456-9887F7CC6FA8}"/>
              </a:ext>
            </a:extLst>
          </p:cNvPr>
          <p:cNvPicPr>
            <a:picLocks noChangeAspect="1"/>
          </p:cNvPicPr>
          <p:nvPr/>
        </p:nvPicPr>
        <p:blipFill>
          <a:blip r:embed="rId11"/>
          <a:stretch>
            <a:fillRect/>
          </a:stretch>
        </p:blipFill>
        <p:spPr>
          <a:xfrm>
            <a:off x="-102757" y="-57238"/>
            <a:ext cx="1791175" cy="868828"/>
          </a:xfrm>
          <a:prstGeom prst="rect">
            <a:avLst/>
          </a:prstGeom>
          <a:noFill/>
        </p:spPr>
      </p:pic>
      <p:pic>
        <p:nvPicPr>
          <p:cNvPr id="30" name="Picture 2" descr="Tick Sign PNGs for Free Download">
            <a:extLst>
              <a:ext uri="{FF2B5EF4-FFF2-40B4-BE49-F238E27FC236}">
                <a16:creationId xmlns:a16="http://schemas.microsoft.com/office/drawing/2014/main" id="{5B415911-924B-46B0-AC7F-CEAB92B0ED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493" y="4619204"/>
            <a:ext cx="548851" cy="548851"/>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11">
            <a:hlinkClick r:id="rId13" action="ppaction://hlinksldjump"/>
            <a:extLst>
              <a:ext uri="{FF2B5EF4-FFF2-40B4-BE49-F238E27FC236}">
                <a16:creationId xmlns:a16="http://schemas.microsoft.com/office/drawing/2014/main" id="{E826993D-1B9E-47BF-90DC-4785009FC5BF}"/>
              </a:ext>
            </a:extLst>
          </p:cNvPr>
          <p:cNvSpPr/>
          <p:nvPr/>
        </p:nvSpPr>
        <p:spPr>
          <a:xfrm>
            <a:off x="1953060" y="229435"/>
            <a:ext cx="1107983" cy="933475"/>
          </a:xfrm>
          <a:custGeom>
            <a:avLst/>
            <a:gdLst/>
            <a:ahLst/>
            <a:cxnLst/>
            <a:rect l="l" t="t" r="r" b="b"/>
            <a:pathLst>
              <a:path w="1661974" h="1400213">
                <a:moveTo>
                  <a:pt x="0" y="0"/>
                </a:moveTo>
                <a:lnTo>
                  <a:pt x="1661974" y="0"/>
                </a:lnTo>
                <a:lnTo>
                  <a:pt x="1661974" y="1400214"/>
                </a:lnTo>
                <a:lnTo>
                  <a:pt x="0" y="140021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35512665"/>
      </p:ext>
    </p:extLst>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11"/>
                                        </p:tgtEl>
                                        <p:attrNameLst>
                                          <p:attrName>style.opacity</p:attrName>
                                        </p:attrNameLst>
                                      </p:cBhvr>
                                      <p:to>
                                        <p:strVal val="0.5"/>
                                      </p:to>
                                    </p:set>
                                    <p:animEffect filter="image" prLst="opacity: 0.5">
                                      <p:cBhvr rctx="IE">
                                        <p:cTn id="25" dur="indefinite"/>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12"/>
                                        </p:tgtEl>
                                        <p:attrNameLst>
                                          <p:attrName>style.opacity</p:attrName>
                                        </p:attrNameLst>
                                      </p:cBhvr>
                                      <p:to>
                                        <p:strVal val="0.5"/>
                                      </p:to>
                                    </p:set>
                                    <p:animEffect filter="image" prLst="opacity: 0.5">
                                      <p:cBhvr rctx="IE">
                                        <p:cTn id="31" dur="indefinite"/>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D727C5DE-154D-20EB-3E79-81F6E5E30BD8}"/>
              </a:ext>
            </a:extLst>
          </p:cNvPr>
          <p:cNvSpPr txBox="1"/>
          <p:nvPr/>
        </p:nvSpPr>
        <p:spPr>
          <a:xfrm>
            <a:off x="5027221" y="-15459"/>
            <a:ext cx="2692400" cy="975267"/>
          </a:xfrm>
          <a:prstGeom prst="rect">
            <a:avLst/>
          </a:prstGeom>
        </p:spPr>
        <p:txBody>
          <a:bodyPr wrap="square" lIns="0" tIns="0" rIns="0" bIns="0" rtlCol="0" anchor="t">
            <a:spAutoFit/>
          </a:bodyPr>
          <a:lstStyle/>
          <a:p>
            <a:pPr marL="0" marR="0" lvl="0" indent="0" algn="ctr" defTabSz="609539" rtl="0" eaLnBrk="1" fontAlgn="auto" latinLnBrk="0" hangingPunct="1">
              <a:lnSpc>
                <a:spcPct val="150000"/>
              </a:lnSpc>
              <a:spcBef>
                <a:spcPct val="0"/>
              </a:spcBef>
              <a:spcAft>
                <a:spcPts val="0"/>
              </a:spcAft>
              <a:buClrTx/>
              <a:buSzTx/>
              <a:buFontTx/>
              <a:buNone/>
              <a:tabLst/>
              <a:defRPr/>
            </a:pPr>
            <a:r>
              <a:rPr kumimoji="0" lang="en-US" sz="4800" b="1" i="0" u="none" strike="noStrike" kern="1200" cap="none" spc="93"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93"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3</a:t>
            </a:r>
          </a:p>
        </p:txBody>
      </p:sp>
      <p:sp>
        <p:nvSpPr>
          <p:cNvPr id="7" name="Freeform 2">
            <a:extLst>
              <a:ext uri="{FF2B5EF4-FFF2-40B4-BE49-F238E27FC236}">
                <a16:creationId xmlns:a16="http://schemas.microsoft.com/office/drawing/2014/main" id="{2CE3C004-9DC3-98CE-96B9-F1627C03895F}"/>
              </a:ext>
            </a:extLst>
          </p:cNvPr>
          <p:cNvSpPr/>
          <p:nvPr/>
        </p:nvSpPr>
        <p:spPr>
          <a:xfrm rot="-10800000">
            <a:off x="9422318" y="0"/>
            <a:ext cx="2769681" cy="2159000"/>
          </a:xfrm>
          <a:custGeom>
            <a:avLst/>
            <a:gdLst/>
            <a:ahLst/>
            <a:cxnLst/>
            <a:rect l="l" t="t" r="r" b="b"/>
            <a:pathLst>
              <a:path w="4167386" h="3248529">
                <a:moveTo>
                  <a:pt x="0" y="0"/>
                </a:moveTo>
                <a:lnTo>
                  <a:pt x="4167386" y="0"/>
                </a:lnTo>
                <a:lnTo>
                  <a:pt x="4167386" y="3248529"/>
                </a:lnTo>
                <a:lnTo>
                  <a:pt x="0" y="3248529"/>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Freeform 2">
            <a:extLst>
              <a:ext uri="{FF2B5EF4-FFF2-40B4-BE49-F238E27FC236}">
                <a16:creationId xmlns:a16="http://schemas.microsoft.com/office/drawing/2014/main" id="{14849AC8-95B4-2FB0-EA88-1396521815C3}"/>
              </a:ext>
            </a:extLst>
          </p:cNvPr>
          <p:cNvSpPr/>
          <p:nvPr/>
        </p:nvSpPr>
        <p:spPr>
          <a:xfrm>
            <a:off x="1727200" y="907836"/>
            <a:ext cx="9107479" cy="5667849"/>
          </a:xfrm>
          <a:custGeom>
            <a:avLst/>
            <a:gdLst/>
            <a:ahLst/>
            <a:cxnLst/>
            <a:rect l="l" t="t" r="r" b="b"/>
            <a:pathLst>
              <a:path w="10252405" h="5624820">
                <a:moveTo>
                  <a:pt x="0" y="0"/>
                </a:moveTo>
                <a:lnTo>
                  <a:pt x="10252404" y="0"/>
                </a:lnTo>
                <a:lnTo>
                  <a:pt x="10252404" y="5624821"/>
                </a:lnTo>
                <a:lnTo>
                  <a:pt x="0" y="5624821"/>
                </a:lnTo>
                <a:lnTo>
                  <a:pt x="0" y="0"/>
                </a:lnTo>
                <a:close/>
              </a:path>
            </a:pathLst>
          </a:custGeom>
          <a:blipFill>
            <a:blip r:embed="rId7">
              <a:extLst>
                <a:ext uri="{96DAC541-7B7A-43D3-8B79-37D633B846F1}">
                  <asvg:svgBlip xmlns:asvg="http://schemas.microsoft.com/office/drawing/2016/SVG/main" r:embed="rId8"/>
                </a:ext>
              </a:extLst>
            </a:blip>
            <a:stretch>
              <a:fillRect l="-3858" t="-1257" r="-33"/>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Freeform 13">
            <a:extLst>
              <a:ext uri="{FF2B5EF4-FFF2-40B4-BE49-F238E27FC236}">
                <a16:creationId xmlns:a16="http://schemas.microsoft.com/office/drawing/2014/main" id="{AB5AE595-D609-EA2B-7281-A6C112BDEF5C}"/>
              </a:ext>
            </a:extLst>
          </p:cNvPr>
          <p:cNvSpPr/>
          <p:nvPr/>
        </p:nvSpPr>
        <p:spPr>
          <a:xfrm>
            <a:off x="1" y="3992111"/>
            <a:ext cx="3676515" cy="2865889"/>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Freeform 5">
            <a:extLst>
              <a:ext uri="{FF2B5EF4-FFF2-40B4-BE49-F238E27FC236}">
                <a16:creationId xmlns:a16="http://schemas.microsoft.com/office/drawing/2014/main" id="{0B53AD81-9F07-689D-282D-7F6F58DDA75B}"/>
              </a:ext>
            </a:extLst>
          </p:cNvPr>
          <p:cNvSpPr/>
          <p:nvPr/>
        </p:nvSpPr>
        <p:spPr>
          <a:xfrm>
            <a:off x="9914312" y="4851892"/>
            <a:ext cx="2367969" cy="2033493"/>
          </a:xfrm>
          <a:custGeom>
            <a:avLst/>
            <a:gdLst/>
            <a:ahLst/>
            <a:cxnLst/>
            <a:rect l="l" t="t" r="r" b="b"/>
            <a:pathLst>
              <a:path w="2590236" h="2224365">
                <a:moveTo>
                  <a:pt x="0" y="0"/>
                </a:moveTo>
                <a:lnTo>
                  <a:pt x="2590236" y="0"/>
                </a:lnTo>
                <a:lnTo>
                  <a:pt x="2590236" y="2224365"/>
                </a:lnTo>
                <a:lnTo>
                  <a:pt x="0" y="2224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nvGrpSpPr>
          <p:cNvPr id="18" name="Group 17">
            <a:extLst>
              <a:ext uri="{FF2B5EF4-FFF2-40B4-BE49-F238E27FC236}">
                <a16:creationId xmlns:a16="http://schemas.microsoft.com/office/drawing/2014/main" id="{B18BB8C2-43FA-F5E1-A73A-6F28D7C6A293}"/>
              </a:ext>
            </a:extLst>
          </p:cNvPr>
          <p:cNvGrpSpPr/>
          <p:nvPr/>
        </p:nvGrpSpPr>
        <p:grpSpPr>
          <a:xfrm>
            <a:off x="1983882" y="4498890"/>
            <a:ext cx="3446910" cy="565128"/>
            <a:chOff x="2133600" y="7269638"/>
            <a:chExt cx="6344569" cy="847691"/>
          </a:xfrm>
          <a:solidFill>
            <a:srgbClr val="FFC000"/>
          </a:solidFill>
        </p:grpSpPr>
        <p:grpSp>
          <p:nvGrpSpPr>
            <p:cNvPr id="19" name="Group 19">
              <a:extLst>
                <a:ext uri="{FF2B5EF4-FFF2-40B4-BE49-F238E27FC236}">
                  <a16:creationId xmlns:a16="http://schemas.microsoft.com/office/drawing/2014/main" id="{99326B07-862E-8AF4-5C10-55B5BD3D8252}"/>
                </a:ext>
              </a:extLst>
            </p:cNvPr>
            <p:cNvGrpSpPr/>
            <p:nvPr/>
          </p:nvGrpSpPr>
          <p:grpSpPr>
            <a:xfrm>
              <a:off x="2133600" y="7269638"/>
              <a:ext cx="6344569" cy="823276"/>
              <a:chOff x="0" y="0"/>
              <a:chExt cx="14749384" cy="1913890"/>
            </a:xfrm>
            <a:grpFill/>
          </p:grpSpPr>
          <p:sp>
            <p:nvSpPr>
              <p:cNvPr id="21" name="Freeform 20">
                <a:extLst>
                  <a:ext uri="{FF2B5EF4-FFF2-40B4-BE49-F238E27FC236}">
                    <a16:creationId xmlns:a16="http://schemas.microsoft.com/office/drawing/2014/main" id="{16F52372-F9CC-57A6-9667-72B11F15AC93}"/>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2">
                  <a:lumMod val="40000"/>
                  <a:lumOff val="60000"/>
                </a:schemeClr>
              </a:solid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1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0" name="TextBox 26">
              <a:extLst>
                <a:ext uri="{FF2B5EF4-FFF2-40B4-BE49-F238E27FC236}">
                  <a16:creationId xmlns:a16="http://schemas.microsoft.com/office/drawing/2014/main" id="{2C331D52-F8AF-1CB5-12A7-B83D75BBF305}"/>
                </a:ext>
              </a:extLst>
            </p:cNvPr>
            <p:cNvSpPr txBox="1"/>
            <p:nvPr/>
          </p:nvSpPr>
          <p:spPr>
            <a:xfrm>
              <a:off x="2906056" y="7612383"/>
              <a:ext cx="4500230" cy="504946"/>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 45.</a:t>
              </a:r>
            </a:p>
          </p:txBody>
        </p:sp>
      </p:grpSp>
      <p:grpSp>
        <p:nvGrpSpPr>
          <p:cNvPr id="9" name="Group 8">
            <a:extLst>
              <a:ext uri="{FF2B5EF4-FFF2-40B4-BE49-F238E27FC236}">
                <a16:creationId xmlns:a16="http://schemas.microsoft.com/office/drawing/2014/main" id="{902D1292-9A5A-4EA8-ACB7-6EF2ADA55BCD}"/>
              </a:ext>
            </a:extLst>
          </p:cNvPr>
          <p:cNvGrpSpPr/>
          <p:nvPr/>
        </p:nvGrpSpPr>
        <p:grpSpPr>
          <a:xfrm>
            <a:off x="1983882" y="3589461"/>
            <a:ext cx="3446910" cy="552276"/>
            <a:chOff x="1953060" y="3681905"/>
            <a:chExt cx="3446910" cy="552276"/>
          </a:xfrm>
        </p:grpSpPr>
        <p:grpSp>
          <p:nvGrpSpPr>
            <p:cNvPr id="10" name="Group 9">
              <a:extLst>
                <a:ext uri="{FF2B5EF4-FFF2-40B4-BE49-F238E27FC236}">
                  <a16:creationId xmlns:a16="http://schemas.microsoft.com/office/drawing/2014/main" id="{15A7C4E1-CF55-1940-99E9-CFA0FA7D4DE0}"/>
                </a:ext>
              </a:extLst>
            </p:cNvPr>
            <p:cNvGrpSpPr/>
            <p:nvPr/>
          </p:nvGrpSpPr>
          <p:grpSpPr>
            <a:xfrm>
              <a:off x="1953060" y="3681905"/>
              <a:ext cx="3446910" cy="548851"/>
              <a:chOff x="0" y="0"/>
              <a:chExt cx="14749384" cy="1913890"/>
            </a:xfrm>
            <a:solidFill>
              <a:schemeClr val="accent2">
                <a:lumMod val="40000"/>
                <a:lumOff val="60000"/>
              </a:schemeClr>
            </a:solidFill>
          </p:grpSpPr>
          <p:sp>
            <p:nvSpPr>
              <p:cNvPr id="13" name="Freeform 12">
                <a:extLst>
                  <a:ext uri="{FF2B5EF4-FFF2-40B4-BE49-F238E27FC236}">
                    <a16:creationId xmlns:a16="http://schemas.microsoft.com/office/drawing/2014/main" id="{77596159-B3DE-2B92-27EB-5564D4D83E37}"/>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1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2" name="TextBox 26">
              <a:extLst>
                <a:ext uri="{FF2B5EF4-FFF2-40B4-BE49-F238E27FC236}">
                  <a16:creationId xmlns:a16="http://schemas.microsoft.com/office/drawing/2014/main" id="{139423EC-3251-2481-8CAB-8892DDF3C85D}"/>
                </a:ext>
              </a:extLst>
            </p:cNvPr>
            <p:cNvSpPr txBox="1"/>
            <p:nvPr/>
          </p:nvSpPr>
          <p:spPr>
            <a:xfrm>
              <a:off x="2450671" y="3897550"/>
              <a:ext cx="2486475" cy="336631"/>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 30.</a:t>
              </a:r>
            </a:p>
          </p:txBody>
        </p:sp>
      </p:grpSp>
      <p:grpSp>
        <p:nvGrpSpPr>
          <p:cNvPr id="11" name="Group 10">
            <a:extLst>
              <a:ext uri="{FF2B5EF4-FFF2-40B4-BE49-F238E27FC236}">
                <a16:creationId xmlns:a16="http://schemas.microsoft.com/office/drawing/2014/main" id="{E773F766-E59E-4A80-B355-17EAD6723BBA}"/>
              </a:ext>
            </a:extLst>
          </p:cNvPr>
          <p:cNvGrpSpPr/>
          <p:nvPr/>
        </p:nvGrpSpPr>
        <p:grpSpPr>
          <a:xfrm>
            <a:off x="7064167" y="3589461"/>
            <a:ext cx="3446910" cy="552276"/>
            <a:chOff x="7033345" y="3681905"/>
            <a:chExt cx="3446910" cy="552276"/>
          </a:xfrm>
        </p:grpSpPr>
        <p:grpSp>
          <p:nvGrpSpPr>
            <p:cNvPr id="14" name="Group 19">
              <a:extLst>
                <a:ext uri="{FF2B5EF4-FFF2-40B4-BE49-F238E27FC236}">
                  <a16:creationId xmlns:a16="http://schemas.microsoft.com/office/drawing/2014/main" id="{5CB177E0-2DD6-24C8-84D4-2C507ADB0F08}"/>
                </a:ext>
              </a:extLst>
            </p:cNvPr>
            <p:cNvGrpSpPr/>
            <p:nvPr/>
          </p:nvGrpSpPr>
          <p:grpSpPr>
            <a:xfrm>
              <a:off x="7033345" y="3681905"/>
              <a:ext cx="3446910" cy="548851"/>
              <a:chOff x="0" y="0"/>
              <a:chExt cx="14749384" cy="1913890"/>
            </a:xfrm>
            <a:solidFill>
              <a:schemeClr val="accent2">
                <a:lumMod val="40000"/>
                <a:lumOff val="60000"/>
              </a:schemeClr>
            </a:solidFill>
          </p:grpSpPr>
          <p:sp>
            <p:nvSpPr>
              <p:cNvPr id="15" name="Freeform 14">
                <a:extLst>
                  <a:ext uri="{FF2B5EF4-FFF2-40B4-BE49-F238E27FC236}">
                    <a16:creationId xmlns:a16="http://schemas.microsoft.com/office/drawing/2014/main" id="{A56EE581-A79C-0DDD-1022-0CDFA36A0E89}"/>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1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3" name="TextBox 26">
              <a:extLst>
                <a:ext uri="{FF2B5EF4-FFF2-40B4-BE49-F238E27FC236}">
                  <a16:creationId xmlns:a16="http://schemas.microsoft.com/office/drawing/2014/main" id="{9A6F3804-15D7-07F2-79A4-41F6EBE3A0F6}"/>
                </a:ext>
              </a:extLst>
            </p:cNvPr>
            <p:cNvSpPr txBox="1"/>
            <p:nvPr/>
          </p:nvSpPr>
          <p:spPr>
            <a:xfrm>
              <a:off x="7582159" y="3897550"/>
              <a:ext cx="2549701" cy="336631"/>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 50.</a:t>
              </a:r>
            </a:p>
          </p:txBody>
        </p:sp>
      </p:grpSp>
      <p:grpSp>
        <p:nvGrpSpPr>
          <p:cNvPr id="12" name="Group 11">
            <a:extLst>
              <a:ext uri="{FF2B5EF4-FFF2-40B4-BE49-F238E27FC236}">
                <a16:creationId xmlns:a16="http://schemas.microsoft.com/office/drawing/2014/main" id="{4ED93263-E573-49C8-9F21-5312D28DACF5}"/>
              </a:ext>
            </a:extLst>
          </p:cNvPr>
          <p:cNvGrpSpPr/>
          <p:nvPr/>
        </p:nvGrpSpPr>
        <p:grpSpPr>
          <a:xfrm>
            <a:off x="7064167" y="4498887"/>
            <a:ext cx="3446910" cy="582946"/>
            <a:chOff x="7033345" y="4591331"/>
            <a:chExt cx="3446910" cy="582946"/>
          </a:xfrm>
        </p:grpSpPr>
        <p:grpSp>
          <p:nvGrpSpPr>
            <p:cNvPr id="16" name="Group 19">
              <a:extLst>
                <a:ext uri="{FF2B5EF4-FFF2-40B4-BE49-F238E27FC236}">
                  <a16:creationId xmlns:a16="http://schemas.microsoft.com/office/drawing/2014/main" id="{26702A0D-58F5-295B-31EB-79995FEF064C}"/>
                </a:ext>
              </a:extLst>
            </p:cNvPr>
            <p:cNvGrpSpPr/>
            <p:nvPr/>
          </p:nvGrpSpPr>
          <p:grpSpPr>
            <a:xfrm>
              <a:off x="7033345" y="4591331"/>
              <a:ext cx="3446910" cy="548851"/>
              <a:chOff x="0" y="0"/>
              <a:chExt cx="14749384" cy="1913890"/>
            </a:xfrm>
            <a:solidFill>
              <a:schemeClr val="accent2">
                <a:lumMod val="40000"/>
                <a:lumOff val="60000"/>
              </a:schemeClr>
            </a:solidFill>
          </p:grpSpPr>
          <p:sp>
            <p:nvSpPr>
              <p:cNvPr id="17" name="Freeform 20">
                <a:extLst>
                  <a:ext uri="{FF2B5EF4-FFF2-40B4-BE49-F238E27FC236}">
                    <a16:creationId xmlns:a16="http://schemas.microsoft.com/office/drawing/2014/main" id="{23BF277D-94FD-96B2-9C04-ADA13ED9EA46}"/>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1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4" name="TextBox 26">
              <a:extLst>
                <a:ext uri="{FF2B5EF4-FFF2-40B4-BE49-F238E27FC236}">
                  <a16:creationId xmlns:a16="http://schemas.microsoft.com/office/drawing/2014/main" id="{8D33EF30-DB50-97DD-5408-ABF6047F1CD1}"/>
                </a:ext>
              </a:extLst>
            </p:cNvPr>
            <p:cNvSpPr txBox="1"/>
            <p:nvPr/>
          </p:nvSpPr>
          <p:spPr>
            <a:xfrm>
              <a:off x="7582159" y="4837646"/>
              <a:ext cx="2220575" cy="336631"/>
            </a:xfrm>
            <a:prstGeom prst="rect">
              <a:avLst/>
            </a:prstGeom>
            <a:solidFill>
              <a:schemeClr val="accent2">
                <a:lumMod val="40000"/>
                <a:lumOff val="60000"/>
              </a:schemeClr>
            </a:solid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 40</a:t>
              </a: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B1DF27A-0F3E-72ED-E652-ED8DD7FF9D06}"/>
                  </a:ext>
                </a:extLst>
              </p:cNvPr>
              <p:cNvSpPr txBox="1"/>
              <p:nvPr/>
            </p:nvSpPr>
            <p:spPr>
              <a:xfrm>
                <a:off x="2853076" y="1508376"/>
                <a:ext cx="7433923" cy="2002023"/>
              </a:xfrm>
              <a:prstGeom prst="rect">
                <a:avLst/>
              </a:prstGeom>
              <a:noFill/>
            </p:spPr>
            <p:txBody>
              <a:bodyPr wrap="square">
                <a:spAutoFit/>
              </a:bodyPr>
              <a:lstStyle/>
              <a:p>
                <a:pPr lvl="0" algn="ctr" defTabSz="609539">
                  <a:lnSpc>
                    <a:spcPct val="150000"/>
                  </a:lnSpc>
                  <a:defRPr/>
                </a:pPr>
                <a:r>
                  <a:rPr lang="vi-VN" sz="4400" b="1" dirty="0">
                    <a:solidFill>
                      <a:srgbClr val="FF0000"/>
                    </a:solidFill>
                    <a:latin typeface="Times New Roman" panose="02020603050405020304" pitchFamily="18" charset="0"/>
                    <a:cs typeface="Times New Roman" panose="02020603050405020304" pitchFamily="18" charset="0"/>
                  </a:rPr>
                  <a:t>Tìm thương của phép chia </a:t>
                </a:r>
              </a:p>
              <a:p>
                <a:pPr lvl="0" algn="ctr" defTabSz="609539">
                  <a:lnSpc>
                    <a:spcPct val="150000"/>
                  </a:lnSpc>
                  <a:defRPr/>
                </a:pPr>
                <a:r>
                  <a:rPr lang="vi-VN" sz="4400" b="1" dirty="0">
                    <a:solidFill>
                      <a:srgbClr val="FF0000"/>
                    </a:solidFill>
                    <a:latin typeface="Times New Roman" panose="02020603050405020304" pitchFamily="18" charset="0"/>
                    <a:cs typeface="Times New Roman" panose="02020603050405020304" pitchFamily="18" charset="0"/>
                  </a:rPr>
                  <a:t>2 120 </a:t>
                </a:r>
                <a14:m>
                  <m:oMath xmlns:m="http://schemas.openxmlformats.org/officeDocument/2006/math">
                    <m:r>
                      <a:rPr lang="vi-VN" sz="4400" b="1" i="1" smtClean="0">
                        <a:solidFill>
                          <a:srgbClr val="FF0000"/>
                        </a:solidFill>
                        <a:latin typeface="Cambria Math" panose="02040503050406030204" pitchFamily="18" charset="0"/>
                        <a:cs typeface="Arial" panose="020B0604020202020204" pitchFamily="34" charset="0"/>
                      </a:rPr>
                      <m:t>:</m:t>
                    </m:r>
                  </m:oMath>
                </a14:m>
                <a:r>
                  <a:rPr lang="vi-VN" sz="4400" b="1" dirty="0">
                    <a:solidFill>
                      <a:srgbClr val="FF0000"/>
                    </a:solidFill>
                    <a:latin typeface="Times New Roman" panose="02020603050405020304" pitchFamily="18" charset="0"/>
                    <a:cs typeface="Times New Roman" panose="02020603050405020304" pitchFamily="18" charset="0"/>
                  </a:rPr>
                  <a:t> 53 </a:t>
                </a:r>
                <a14:m>
                  <m:oMath xmlns:m="http://schemas.openxmlformats.org/officeDocument/2006/math">
                    <m:r>
                      <a:rPr lang="vi-VN" sz="4400" b="1" i="1" smtClean="0">
                        <a:solidFill>
                          <a:srgbClr val="FF0000"/>
                        </a:solidFill>
                        <a:latin typeface="Cambria Math" panose="02040503050406030204" pitchFamily="18" charset="0"/>
                        <a:cs typeface="Arial" panose="020B0604020202020204" pitchFamily="34" charset="0"/>
                      </a:rPr>
                      <m:t>=</m:t>
                    </m:r>
                  </m:oMath>
                </a14:m>
                <a:r>
                  <a:rPr lang="vi-VN" sz="4400" b="1" dirty="0">
                    <a:solidFill>
                      <a:srgbClr val="FF0000"/>
                    </a:solidFill>
                    <a:latin typeface="Times New Roman" panose="02020603050405020304" pitchFamily="18" charset="0"/>
                    <a:cs typeface="Times New Roman" panose="02020603050405020304" pitchFamily="18" charset="0"/>
                  </a:rPr>
                  <a:t> ?</a:t>
                </a:r>
              </a:p>
            </p:txBody>
          </p:sp>
        </mc:Choice>
        <mc:Fallback>
          <p:sp>
            <p:nvSpPr>
              <p:cNvPr id="6" name="TextBox 5">
                <a:extLst>
                  <a:ext uri="{FF2B5EF4-FFF2-40B4-BE49-F238E27FC236}">
                    <a16:creationId xmlns:a16="http://schemas.microsoft.com/office/drawing/2014/main" id="{AB1DF27A-0F3E-72ED-E652-ED8DD7FF9D06}"/>
                  </a:ext>
                </a:extLst>
              </p:cNvPr>
              <p:cNvSpPr txBox="1">
                <a:spLocks noRot="1" noChangeAspect="1" noMove="1" noResize="1" noEditPoints="1" noAdjustHandles="1" noChangeArrowheads="1" noChangeShapeType="1" noTextEdit="1"/>
              </p:cNvSpPr>
              <p:nvPr/>
            </p:nvSpPr>
            <p:spPr>
              <a:xfrm>
                <a:off x="2853076" y="1508376"/>
                <a:ext cx="7433923" cy="2002023"/>
              </a:xfrm>
              <a:prstGeom prst="rect">
                <a:avLst/>
              </a:prstGeom>
              <a:blipFill>
                <a:blip r:embed="rId11"/>
                <a:stretch>
                  <a:fillRect b="-13678"/>
                </a:stretch>
              </a:blipFill>
            </p:spPr>
            <p:txBody>
              <a:bodyPr/>
              <a:lstStyle/>
              <a:p>
                <a:r>
                  <a:rPr lang="en-GB">
                    <a:noFill/>
                  </a:rPr>
                  <a:t> </a:t>
                </a:r>
              </a:p>
            </p:txBody>
          </p:sp>
        </mc:Fallback>
      </mc:AlternateContent>
      <p:pic>
        <p:nvPicPr>
          <p:cNvPr id="29" name="Picture 28">
            <a:extLst>
              <a:ext uri="{FF2B5EF4-FFF2-40B4-BE49-F238E27FC236}">
                <a16:creationId xmlns:a16="http://schemas.microsoft.com/office/drawing/2014/main" id="{086D92E4-E7DE-4C72-826D-0C85B9002BE7}"/>
              </a:ext>
            </a:extLst>
          </p:cNvPr>
          <p:cNvPicPr>
            <a:picLocks noChangeAspect="1"/>
          </p:cNvPicPr>
          <p:nvPr/>
        </p:nvPicPr>
        <p:blipFill>
          <a:blip r:embed="rId12"/>
          <a:stretch>
            <a:fillRect/>
          </a:stretch>
        </p:blipFill>
        <p:spPr>
          <a:xfrm>
            <a:off x="-102757" y="-57238"/>
            <a:ext cx="1791175" cy="868828"/>
          </a:xfrm>
          <a:prstGeom prst="rect">
            <a:avLst/>
          </a:prstGeom>
          <a:noFill/>
        </p:spPr>
      </p:pic>
      <p:pic>
        <p:nvPicPr>
          <p:cNvPr id="30" name="Picture 2" descr="Tick Sign PNGs for Free Download">
            <a:extLst>
              <a:ext uri="{FF2B5EF4-FFF2-40B4-BE49-F238E27FC236}">
                <a16:creationId xmlns:a16="http://schemas.microsoft.com/office/drawing/2014/main" id="{A7E6C1C7-9BA9-4DD0-96F3-861EB8E188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40118" y="4623395"/>
            <a:ext cx="548851" cy="548851"/>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11">
            <a:hlinkClick r:id="rId14" action="ppaction://hlinksldjump"/>
            <a:extLst>
              <a:ext uri="{FF2B5EF4-FFF2-40B4-BE49-F238E27FC236}">
                <a16:creationId xmlns:a16="http://schemas.microsoft.com/office/drawing/2014/main" id="{9EA62655-3DD3-4507-BD32-B7EEC1DDA0CD}"/>
              </a:ext>
            </a:extLst>
          </p:cNvPr>
          <p:cNvSpPr/>
          <p:nvPr/>
        </p:nvSpPr>
        <p:spPr>
          <a:xfrm>
            <a:off x="1953060" y="229435"/>
            <a:ext cx="1107983" cy="933475"/>
          </a:xfrm>
          <a:custGeom>
            <a:avLst/>
            <a:gdLst/>
            <a:ahLst/>
            <a:cxnLst/>
            <a:rect l="l" t="t" r="r" b="b"/>
            <a:pathLst>
              <a:path w="1661974" h="1400213">
                <a:moveTo>
                  <a:pt x="0" y="0"/>
                </a:moveTo>
                <a:lnTo>
                  <a:pt x="1661974" y="0"/>
                </a:lnTo>
                <a:lnTo>
                  <a:pt x="1661974" y="1400214"/>
                </a:lnTo>
                <a:lnTo>
                  <a:pt x="0" y="140021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79063159"/>
      </p:ext>
    </p:extLst>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18"/>
                                        </p:tgtEl>
                                        <p:attrNameLst>
                                          <p:attrName>style.opacity</p:attrName>
                                        </p:attrNameLst>
                                      </p:cBhvr>
                                      <p:to>
                                        <p:strVal val="0.5"/>
                                      </p:to>
                                    </p:set>
                                    <p:animEffect filter="image" prLst="opacity: 0.5">
                                      <p:cBhvr rctx="IE">
                                        <p:cTn id="25" dur="indefinite"/>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D727C5DE-154D-20EB-3E79-81F6E5E30BD8}"/>
              </a:ext>
            </a:extLst>
          </p:cNvPr>
          <p:cNvSpPr txBox="1"/>
          <p:nvPr/>
        </p:nvSpPr>
        <p:spPr>
          <a:xfrm>
            <a:off x="4854775" y="-33715"/>
            <a:ext cx="2692400" cy="975267"/>
          </a:xfrm>
          <a:prstGeom prst="rect">
            <a:avLst/>
          </a:prstGeom>
        </p:spPr>
        <p:txBody>
          <a:bodyPr wrap="square" lIns="0" tIns="0" rIns="0" bIns="0" rtlCol="0" anchor="t">
            <a:spAutoFit/>
          </a:bodyPr>
          <a:lstStyle/>
          <a:p>
            <a:pPr marL="0" marR="0" lvl="0" indent="0" algn="ctr" defTabSz="609539" rtl="0" eaLnBrk="1" fontAlgn="auto" latinLnBrk="0" hangingPunct="1">
              <a:lnSpc>
                <a:spcPct val="150000"/>
              </a:lnSpc>
              <a:spcBef>
                <a:spcPct val="0"/>
              </a:spcBef>
              <a:spcAft>
                <a:spcPts val="0"/>
              </a:spcAft>
              <a:buClrTx/>
              <a:buSzTx/>
              <a:buFontTx/>
              <a:buNone/>
              <a:tabLst/>
              <a:defRPr/>
            </a:pPr>
            <a:r>
              <a:rPr kumimoji="0" lang="en-US" sz="4800" b="1" i="0" u="none" strike="noStrike" kern="1200" cap="none" spc="93"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93"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4</a:t>
            </a:r>
          </a:p>
        </p:txBody>
      </p:sp>
      <p:sp>
        <p:nvSpPr>
          <p:cNvPr id="7" name="Freeform 2">
            <a:extLst>
              <a:ext uri="{FF2B5EF4-FFF2-40B4-BE49-F238E27FC236}">
                <a16:creationId xmlns:a16="http://schemas.microsoft.com/office/drawing/2014/main" id="{2CE3C004-9DC3-98CE-96B9-F1627C03895F}"/>
              </a:ext>
            </a:extLst>
          </p:cNvPr>
          <p:cNvSpPr/>
          <p:nvPr/>
        </p:nvSpPr>
        <p:spPr>
          <a:xfrm rot="-10800000">
            <a:off x="9422318" y="0"/>
            <a:ext cx="2769681" cy="2159000"/>
          </a:xfrm>
          <a:custGeom>
            <a:avLst/>
            <a:gdLst/>
            <a:ahLst/>
            <a:cxnLst/>
            <a:rect l="l" t="t" r="r" b="b"/>
            <a:pathLst>
              <a:path w="4167386" h="3248529">
                <a:moveTo>
                  <a:pt x="0" y="0"/>
                </a:moveTo>
                <a:lnTo>
                  <a:pt x="4167386" y="0"/>
                </a:lnTo>
                <a:lnTo>
                  <a:pt x="4167386" y="3248529"/>
                </a:lnTo>
                <a:lnTo>
                  <a:pt x="0" y="3248529"/>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Freeform 2">
            <a:extLst>
              <a:ext uri="{FF2B5EF4-FFF2-40B4-BE49-F238E27FC236}">
                <a16:creationId xmlns:a16="http://schemas.microsoft.com/office/drawing/2014/main" id="{14849AC8-95B4-2FB0-EA88-1396521815C3}"/>
              </a:ext>
            </a:extLst>
          </p:cNvPr>
          <p:cNvSpPr/>
          <p:nvPr/>
        </p:nvSpPr>
        <p:spPr>
          <a:xfrm>
            <a:off x="1727200" y="907836"/>
            <a:ext cx="9107479" cy="5667849"/>
          </a:xfrm>
          <a:custGeom>
            <a:avLst/>
            <a:gdLst/>
            <a:ahLst/>
            <a:cxnLst/>
            <a:rect l="l" t="t" r="r" b="b"/>
            <a:pathLst>
              <a:path w="10252405" h="5624820">
                <a:moveTo>
                  <a:pt x="0" y="0"/>
                </a:moveTo>
                <a:lnTo>
                  <a:pt x="10252404" y="0"/>
                </a:lnTo>
                <a:lnTo>
                  <a:pt x="10252404" y="5624821"/>
                </a:lnTo>
                <a:lnTo>
                  <a:pt x="0" y="5624821"/>
                </a:lnTo>
                <a:lnTo>
                  <a:pt x="0" y="0"/>
                </a:lnTo>
                <a:close/>
              </a:path>
            </a:pathLst>
          </a:custGeom>
          <a:blipFill>
            <a:blip r:embed="rId7">
              <a:extLst>
                <a:ext uri="{96DAC541-7B7A-43D3-8B79-37D633B846F1}">
                  <asvg:svgBlip xmlns:asvg="http://schemas.microsoft.com/office/drawing/2016/SVG/main" r:embed="rId8"/>
                </a:ext>
              </a:extLst>
            </a:blip>
            <a:stretch>
              <a:fillRect l="-3858" t="-1257" r="-33"/>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Freeform 13">
            <a:extLst>
              <a:ext uri="{FF2B5EF4-FFF2-40B4-BE49-F238E27FC236}">
                <a16:creationId xmlns:a16="http://schemas.microsoft.com/office/drawing/2014/main" id="{AB5AE595-D609-EA2B-7281-A6C112BDEF5C}"/>
              </a:ext>
            </a:extLst>
          </p:cNvPr>
          <p:cNvSpPr/>
          <p:nvPr/>
        </p:nvSpPr>
        <p:spPr>
          <a:xfrm>
            <a:off x="1" y="3992111"/>
            <a:ext cx="3676515" cy="2865889"/>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Freeform 5">
            <a:extLst>
              <a:ext uri="{FF2B5EF4-FFF2-40B4-BE49-F238E27FC236}">
                <a16:creationId xmlns:a16="http://schemas.microsoft.com/office/drawing/2014/main" id="{0B53AD81-9F07-689D-282D-7F6F58DDA75B}"/>
              </a:ext>
            </a:extLst>
          </p:cNvPr>
          <p:cNvSpPr/>
          <p:nvPr/>
        </p:nvSpPr>
        <p:spPr>
          <a:xfrm>
            <a:off x="9914312" y="4851892"/>
            <a:ext cx="2367969" cy="2033493"/>
          </a:xfrm>
          <a:custGeom>
            <a:avLst/>
            <a:gdLst/>
            <a:ahLst/>
            <a:cxnLst/>
            <a:rect l="l" t="t" r="r" b="b"/>
            <a:pathLst>
              <a:path w="2590236" h="2224365">
                <a:moveTo>
                  <a:pt x="0" y="0"/>
                </a:moveTo>
                <a:lnTo>
                  <a:pt x="2590236" y="0"/>
                </a:lnTo>
                <a:lnTo>
                  <a:pt x="2590236" y="2224365"/>
                </a:lnTo>
                <a:lnTo>
                  <a:pt x="0" y="2224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nvGrpSpPr>
          <p:cNvPr id="18" name="Group 17">
            <a:extLst>
              <a:ext uri="{FF2B5EF4-FFF2-40B4-BE49-F238E27FC236}">
                <a16:creationId xmlns:a16="http://schemas.microsoft.com/office/drawing/2014/main" id="{B18BB8C2-43FA-F5E1-A73A-6F28D7C6A293}"/>
              </a:ext>
            </a:extLst>
          </p:cNvPr>
          <p:cNvGrpSpPr/>
          <p:nvPr/>
        </p:nvGrpSpPr>
        <p:grpSpPr>
          <a:xfrm>
            <a:off x="1621050" y="4591328"/>
            <a:ext cx="4296702" cy="763358"/>
            <a:chOff x="2133600" y="7269638"/>
            <a:chExt cx="6344569" cy="1145037"/>
          </a:xfrm>
          <a:solidFill>
            <a:srgbClr val="FFC000"/>
          </a:solidFill>
        </p:grpSpPr>
        <p:grpSp>
          <p:nvGrpSpPr>
            <p:cNvPr id="19" name="Group 19">
              <a:extLst>
                <a:ext uri="{FF2B5EF4-FFF2-40B4-BE49-F238E27FC236}">
                  <a16:creationId xmlns:a16="http://schemas.microsoft.com/office/drawing/2014/main" id="{99326B07-862E-8AF4-5C10-55B5BD3D8252}"/>
                </a:ext>
              </a:extLst>
            </p:cNvPr>
            <p:cNvGrpSpPr/>
            <p:nvPr/>
          </p:nvGrpSpPr>
          <p:grpSpPr>
            <a:xfrm>
              <a:off x="2133600" y="7269638"/>
              <a:ext cx="6344569" cy="823276"/>
              <a:chOff x="0" y="0"/>
              <a:chExt cx="14749384" cy="1913890"/>
            </a:xfrm>
            <a:grpFill/>
          </p:grpSpPr>
          <p:sp>
            <p:nvSpPr>
              <p:cNvPr id="21" name="Freeform 20">
                <a:extLst>
                  <a:ext uri="{FF2B5EF4-FFF2-40B4-BE49-F238E27FC236}">
                    <a16:creationId xmlns:a16="http://schemas.microsoft.com/office/drawing/2014/main" id="{16F52372-F9CC-57A6-9667-72B11F15AC93}"/>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2">
                  <a:lumMod val="40000"/>
                  <a:lumOff val="60000"/>
                </a:schemeClr>
              </a:solid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0" name="TextBox 26">
              <a:extLst>
                <a:ext uri="{FF2B5EF4-FFF2-40B4-BE49-F238E27FC236}">
                  <a16:creationId xmlns:a16="http://schemas.microsoft.com/office/drawing/2014/main" id="{2C331D52-F8AF-1CB5-12A7-B83D75BBF305}"/>
                </a:ext>
              </a:extLst>
            </p:cNvPr>
            <p:cNvSpPr txBox="1"/>
            <p:nvPr/>
          </p:nvSpPr>
          <p:spPr>
            <a:xfrm>
              <a:off x="2702460" y="7579158"/>
              <a:ext cx="5127937" cy="835517"/>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 40 bông hoa.</a:t>
              </a:r>
              <a:endParaRPr kumimoji="0" lang="vi-VN"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a:extLst>
              <a:ext uri="{FF2B5EF4-FFF2-40B4-BE49-F238E27FC236}">
                <a16:creationId xmlns:a16="http://schemas.microsoft.com/office/drawing/2014/main" id="{D894D9C6-F990-4606-8D33-C04F064014AF}"/>
              </a:ext>
            </a:extLst>
          </p:cNvPr>
          <p:cNvGrpSpPr/>
          <p:nvPr/>
        </p:nvGrpSpPr>
        <p:grpSpPr>
          <a:xfrm>
            <a:off x="1638030" y="3681905"/>
            <a:ext cx="4076970" cy="772613"/>
            <a:chOff x="1953060" y="3681905"/>
            <a:chExt cx="3446910" cy="772613"/>
          </a:xfrm>
        </p:grpSpPr>
        <p:grpSp>
          <p:nvGrpSpPr>
            <p:cNvPr id="10" name="Group 9">
              <a:extLst>
                <a:ext uri="{FF2B5EF4-FFF2-40B4-BE49-F238E27FC236}">
                  <a16:creationId xmlns:a16="http://schemas.microsoft.com/office/drawing/2014/main" id="{15A7C4E1-CF55-1940-99E9-CFA0FA7D4DE0}"/>
                </a:ext>
              </a:extLst>
            </p:cNvPr>
            <p:cNvGrpSpPr/>
            <p:nvPr/>
          </p:nvGrpSpPr>
          <p:grpSpPr>
            <a:xfrm>
              <a:off x="1953060" y="3681905"/>
              <a:ext cx="3446910" cy="548851"/>
              <a:chOff x="0" y="0"/>
              <a:chExt cx="14749384" cy="1913890"/>
            </a:xfrm>
            <a:solidFill>
              <a:schemeClr val="accent2">
                <a:lumMod val="40000"/>
                <a:lumOff val="60000"/>
              </a:schemeClr>
            </a:solidFill>
          </p:grpSpPr>
          <p:sp>
            <p:nvSpPr>
              <p:cNvPr id="13" name="Freeform 12">
                <a:extLst>
                  <a:ext uri="{FF2B5EF4-FFF2-40B4-BE49-F238E27FC236}">
                    <a16:creationId xmlns:a16="http://schemas.microsoft.com/office/drawing/2014/main" id="{77596159-B3DE-2B92-27EB-5564D4D83E37}"/>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2" name="TextBox 26">
              <a:extLst>
                <a:ext uri="{FF2B5EF4-FFF2-40B4-BE49-F238E27FC236}">
                  <a16:creationId xmlns:a16="http://schemas.microsoft.com/office/drawing/2014/main" id="{139423EC-3251-2481-8CAB-8892DDF3C85D}"/>
                </a:ext>
              </a:extLst>
            </p:cNvPr>
            <p:cNvSpPr txBox="1"/>
            <p:nvPr/>
          </p:nvSpPr>
          <p:spPr>
            <a:xfrm>
              <a:off x="2228829" y="3897506"/>
              <a:ext cx="3000325" cy="557012"/>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 30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bông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grpSp>
      <p:grpSp>
        <p:nvGrpSpPr>
          <p:cNvPr id="9" name="Group 8">
            <a:extLst>
              <a:ext uri="{FF2B5EF4-FFF2-40B4-BE49-F238E27FC236}">
                <a16:creationId xmlns:a16="http://schemas.microsoft.com/office/drawing/2014/main" id="{99E8682C-3AE1-429D-B018-526369FFD3DE}"/>
              </a:ext>
            </a:extLst>
          </p:cNvPr>
          <p:cNvGrpSpPr/>
          <p:nvPr/>
        </p:nvGrpSpPr>
        <p:grpSpPr>
          <a:xfrm>
            <a:off x="6718315" y="3681905"/>
            <a:ext cx="4076970" cy="772657"/>
            <a:chOff x="7033345" y="3681905"/>
            <a:chExt cx="3446910" cy="772657"/>
          </a:xfrm>
        </p:grpSpPr>
        <p:grpSp>
          <p:nvGrpSpPr>
            <p:cNvPr id="14" name="Group 19">
              <a:extLst>
                <a:ext uri="{FF2B5EF4-FFF2-40B4-BE49-F238E27FC236}">
                  <a16:creationId xmlns:a16="http://schemas.microsoft.com/office/drawing/2014/main" id="{5CB177E0-2DD6-24C8-84D4-2C507ADB0F08}"/>
                </a:ext>
              </a:extLst>
            </p:cNvPr>
            <p:cNvGrpSpPr/>
            <p:nvPr/>
          </p:nvGrpSpPr>
          <p:grpSpPr>
            <a:xfrm>
              <a:off x="7033345" y="3681905"/>
              <a:ext cx="3446910" cy="548851"/>
              <a:chOff x="0" y="0"/>
              <a:chExt cx="14749384" cy="1913890"/>
            </a:xfrm>
            <a:solidFill>
              <a:schemeClr val="accent2">
                <a:lumMod val="40000"/>
                <a:lumOff val="60000"/>
              </a:schemeClr>
            </a:solidFill>
          </p:grpSpPr>
          <p:sp>
            <p:nvSpPr>
              <p:cNvPr id="15" name="Freeform 14">
                <a:extLst>
                  <a:ext uri="{FF2B5EF4-FFF2-40B4-BE49-F238E27FC236}">
                    <a16:creationId xmlns:a16="http://schemas.microsoft.com/office/drawing/2014/main" id="{A56EE581-A79C-0DDD-1022-0CDFA36A0E89}"/>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3" name="TextBox 26">
              <a:extLst>
                <a:ext uri="{FF2B5EF4-FFF2-40B4-BE49-F238E27FC236}">
                  <a16:creationId xmlns:a16="http://schemas.microsoft.com/office/drawing/2014/main" id="{9A6F3804-15D7-07F2-79A4-41F6EBE3A0F6}"/>
                </a:ext>
              </a:extLst>
            </p:cNvPr>
            <p:cNvSpPr txBox="1"/>
            <p:nvPr/>
          </p:nvSpPr>
          <p:spPr>
            <a:xfrm>
              <a:off x="7312941" y="3897550"/>
              <a:ext cx="2925999" cy="557012"/>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 50 bông hoa</a:t>
              </a:r>
              <a:r>
                <a:rPr kumimoji="0" lang="vi-VN"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p:txBody>
        </p:sp>
      </p:grpSp>
      <p:grpSp>
        <p:nvGrpSpPr>
          <p:cNvPr id="11" name="Group 10">
            <a:extLst>
              <a:ext uri="{FF2B5EF4-FFF2-40B4-BE49-F238E27FC236}">
                <a16:creationId xmlns:a16="http://schemas.microsoft.com/office/drawing/2014/main" id="{C3A86CF8-4408-4A1E-9959-F4B2561EF510}"/>
              </a:ext>
            </a:extLst>
          </p:cNvPr>
          <p:cNvGrpSpPr/>
          <p:nvPr/>
        </p:nvGrpSpPr>
        <p:grpSpPr>
          <a:xfrm>
            <a:off x="6718315" y="4591331"/>
            <a:ext cx="4076970" cy="765894"/>
            <a:chOff x="7033345" y="4591331"/>
            <a:chExt cx="3446910" cy="765894"/>
          </a:xfrm>
        </p:grpSpPr>
        <p:grpSp>
          <p:nvGrpSpPr>
            <p:cNvPr id="16" name="Group 19">
              <a:extLst>
                <a:ext uri="{FF2B5EF4-FFF2-40B4-BE49-F238E27FC236}">
                  <a16:creationId xmlns:a16="http://schemas.microsoft.com/office/drawing/2014/main" id="{26702A0D-58F5-295B-31EB-79995FEF064C}"/>
                </a:ext>
              </a:extLst>
            </p:cNvPr>
            <p:cNvGrpSpPr/>
            <p:nvPr/>
          </p:nvGrpSpPr>
          <p:grpSpPr>
            <a:xfrm>
              <a:off x="7033345" y="4591331"/>
              <a:ext cx="3446910" cy="548851"/>
              <a:chOff x="0" y="0"/>
              <a:chExt cx="14749384" cy="1913890"/>
            </a:xfrm>
            <a:solidFill>
              <a:schemeClr val="accent2">
                <a:lumMod val="40000"/>
                <a:lumOff val="60000"/>
              </a:schemeClr>
            </a:solidFill>
          </p:grpSpPr>
          <p:sp>
            <p:nvSpPr>
              <p:cNvPr id="17" name="Freeform 20">
                <a:extLst>
                  <a:ext uri="{FF2B5EF4-FFF2-40B4-BE49-F238E27FC236}">
                    <a16:creationId xmlns:a16="http://schemas.microsoft.com/office/drawing/2014/main" id="{23BF277D-94FD-96B2-9C04-ADA13ED9EA46}"/>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4" name="TextBox 26">
              <a:extLst>
                <a:ext uri="{FF2B5EF4-FFF2-40B4-BE49-F238E27FC236}">
                  <a16:creationId xmlns:a16="http://schemas.microsoft.com/office/drawing/2014/main" id="{8D33EF30-DB50-97DD-5408-ABF6047F1CD1}"/>
                </a:ext>
              </a:extLst>
            </p:cNvPr>
            <p:cNvSpPr txBox="1"/>
            <p:nvPr/>
          </p:nvSpPr>
          <p:spPr>
            <a:xfrm>
              <a:off x="7312941" y="4800213"/>
              <a:ext cx="2950573" cy="557012"/>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 48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bông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grpSp>
      <p:sp>
        <p:nvSpPr>
          <p:cNvPr id="6" name="TextBox 5">
            <a:extLst>
              <a:ext uri="{FF2B5EF4-FFF2-40B4-BE49-F238E27FC236}">
                <a16:creationId xmlns:a16="http://schemas.microsoft.com/office/drawing/2014/main" id="{2068A98F-9971-E016-9F67-7B1227826399}"/>
              </a:ext>
            </a:extLst>
          </p:cNvPr>
          <p:cNvSpPr txBox="1"/>
          <p:nvPr/>
        </p:nvSpPr>
        <p:spPr>
          <a:xfrm>
            <a:off x="2924836" y="1343731"/>
            <a:ext cx="6993435" cy="1754326"/>
          </a:xfrm>
          <a:prstGeom prst="rect">
            <a:avLst/>
          </a:prstGeom>
          <a:noFill/>
        </p:spPr>
        <p:txBody>
          <a:bodyPr wrap="square">
            <a:spAutoFit/>
          </a:bodyPr>
          <a:lstStyle/>
          <a:p>
            <a:pPr marL="0" marR="0" lvl="0" indent="0" algn="ctr" defTabSz="609539"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tiệm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3 000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chia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60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bao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9" name="Picture 28">
            <a:extLst>
              <a:ext uri="{FF2B5EF4-FFF2-40B4-BE49-F238E27FC236}">
                <a16:creationId xmlns:a16="http://schemas.microsoft.com/office/drawing/2014/main" id="{B5CFA63F-810D-42BA-AA8B-DC46AAB3C174}"/>
              </a:ext>
            </a:extLst>
          </p:cNvPr>
          <p:cNvPicPr>
            <a:picLocks noChangeAspect="1"/>
          </p:cNvPicPr>
          <p:nvPr/>
        </p:nvPicPr>
        <p:blipFill>
          <a:blip r:embed="rId11"/>
          <a:stretch>
            <a:fillRect/>
          </a:stretch>
        </p:blipFill>
        <p:spPr>
          <a:xfrm>
            <a:off x="-102757" y="-57238"/>
            <a:ext cx="1791175" cy="868828"/>
          </a:xfrm>
          <a:prstGeom prst="rect">
            <a:avLst/>
          </a:prstGeom>
          <a:noFill/>
        </p:spPr>
      </p:pic>
      <p:pic>
        <p:nvPicPr>
          <p:cNvPr id="30" name="Picture 2" descr="Tick Sign PNGs for Free Download">
            <a:extLst>
              <a:ext uri="{FF2B5EF4-FFF2-40B4-BE49-F238E27FC236}">
                <a16:creationId xmlns:a16="http://schemas.microsoft.com/office/drawing/2014/main" id="{708A4303-F8B5-469C-BDB7-567E699D20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32732" y="3694146"/>
            <a:ext cx="548851" cy="548851"/>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11">
            <a:hlinkClick r:id="rId13" action="ppaction://hlinksldjump"/>
            <a:extLst>
              <a:ext uri="{FF2B5EF4-FFF2-40B4-BE49-F238E27FC236}">
                <a16:creationId xmlns:a16="http://schemas.microsoft.com/office/drawing/2014/main" id="{D0AE4A7F-0349-4A5F-A44D-BA167D5B30B4}"/>
              </a:ext>
            </a:extLst>
          </p:cNvPr>
          <p:cNvSpPr/>
          <p:nvPr/>
        </p:nvSpPr>
        <p:spPr>
          <a:xfrm>
            <a:off x="1953060" y="229435"/>
            <a:ext cx="1107983" cy="933475"/>
          </a:xfrm>
          <a:custGeom>
            <a:avLst/>
            <a:gdLst/>
            <a:ahLst/>
            <a:cxnLst/>
            <a:rect l="l" t="t" r="r" b="b"/>
            <a:pathLst>
              <a:path w="1661974" h="1400213">
                <a:moveTo>
                  <a:pt x="0" y="0"/>
                </a:moveTo>
                <a:lnTo>
                  <a:pt x="1661974" y="0"/>
                </a:lnTo>
                <a:lnTo>
                  <a:pt x="1661974" y="1400214"/>
                </a:lnTo>
                <a:lnTo>
                  <a:pt x="0" y="140021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02483291"/>
      </p:ext>
    </p:extLst>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18"/>
                                        </p:tgtEl>
                                        <p:attrNameLst>
                                          <p:attrName>style.opacity</p:attrName>
                                        </p:attrNameLst>
                                      </p:cBhvr>
                                      <p:to>
                                        <p:strVal val="0.5"/>
                                      </p:to>
                                    </p:set>
                                    <p:animEffect filter="image" prLst="opacity: 0.5">
                                      <p:cBhvr rctx="IE">
                                        <p:cTn id="25" dur="indefinite"/>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D727C5DE-154D-20EB-3E79-81F6E5E30BD8}"/>
              </a:ext>
            </a:extLst>
          </p:cNvPr>
          <p:cNvSpPr txBox="1"/>
          <p:nvPr/>
        </p:nvSpPr>
        <p:spPr>
          <a:xfrm>
            <a:off x="4817346" y="216748"/>
            <a:ext cx="2692400" cy="604717"/>
          </a:xfrm>
          <a:prstGeom prst="rect">
            <a:avLst/>
          </a:prstGeom>
        </p:spPr>
        <p:txBody>
          <a:bodyPr wrap="square" lIns="0" tIns="0" rIns="0" bIns="0" rtlCol="0" anchor="t">
            <a:spAutoFit/>
          </a:bodyPr>
          <a:lstStyle/>
          <a:p>
            <a:pPr marL="0" marR="0" lvl="0" indent="0" algn="ctr" defTabSz="609539" rtl="0" eaLnBrk="1" fontAlgn="auto" latinLnBrk="0" hangingPunct="1">
              <a:lnSpc>
                <a:spcPct val="150000"/>
              </a:lnSpc>
              <a:spcBef>
                <a:spcPct val="0"/>
              </a:spcBef>
              <a:spcAft>
                <a:spcPts val="0"/>
              </a:spcAft>
              <a:buClrTx/>
              <a:buSzTx/>
              <a:buFontTx/>
              <a:buNone/>
              <a:tabLst/>
              <a:defRPr/>
            </a:pPr>
            <a:r>
              <a:rPr kumimoji="0" lang="en-US" sz="2933" b="1" i="0" u="none" strike="noStrike" kern="1200" cap="none" spc="93"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933" b="1" i="0" u="none" strike="noStrike" kern="1200" cap="none" spc="93"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a:t>
            </a:r>
          </a:p>
        </p:txBody>
      </p:sp>
      <p:sp>
        <p:nvSpPr>
          <p:cNvPr id="7" name="Freeform 2">
            <a:extLst>
              <a:ext uri="{FF2B5EF4-FFF2-40B4-BE49-F238E27FC236}">
                <a16:creationId xmlns:a16="http://schemas.microsoft.com/office/drawing/2014/main" id="{2CE3C004-9DC3-98CE-96B9-F1627C03895F}"/>
              </a:ext>
            </a:extLst>
          </p:cNvPr>
          <p:cNvSpPr/>
          <p:nvPr/>
        </p:nvSpPr>
        <p:spPr>
          <a:xfrm rot="-10800000">
            <a:off x="9422318" y="0"/>
            <a:ext cx="2769681" cy="2159000"/>
          </a:xfrm>
          <a:custGeom>
            <a:avLst/>
            <a:gdLst/>
            <a:ahLst/>
            <a:cxnLst/>
            <a:rect l="l" t="t" r="r" b="b"/>
            <a:pathLst>
              <a:path w="4167386" h="3248529">
                <a:moveTo>
                  <a:pt x="0" y="0"/>
                </a:moveTo>
                <a:lnTo>
                  <a:pt x="4167386" y="0"/>
                </a:lnTo>
                <a:lnTo>
                  <a:pt x="4167386" y="3248529"/>
                </a:lnTo>
                <a:lnTo>
                  <a:pt x="0" y="3248529"/>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Freeform 2">
            <a:extLst>
              <a:ext uri="{FF2B5EF4-FFF2-40B4-BE49-F238E27FC236}">
                <a16:creationId xmlns:a16="http://schemas.microsoft.com/office/drawing/2014/main" id="{14849AC8-95B4-2FB0-EA88-1396521815C3}"/>
              </a:ext>
            </a:extLst>
          </p:cNvPr>
          <p:cNvSpPr/>
          <p:nvPr/>
        </p:nvSpPr>
        <p:spPr>
          <a:xfrm>
            <a:off x="1727200" y="907836"/>
            <a:ext cx="9107479" cy="5667849"/>
          </a:xfrm>
          <a:custGeom>
            <a:avLst/>
            <a:gdLst/>
            <a:ahLst/>
            <a:cxnLst/>
            <a:rect l="l" t="t" r="r" b="b"/>
            <a:pathLst>
              <a:path w="10252405" h="5624820">
                <a:moveTo>
                  <a:pt x="0" y="0"/>
                </a:moveTo>
                <a:lnTo>
                  <a:pt x="10252404" y="0"/>
                </a:lnTo>
                <a:lnTo>
                  <a:pt x="10252404" y="5624821"/>
                </a:lnTo>
                <a:lnTo>
                  <a:pt x="0" y="5624821"/>
                </a:lnTo>
                <a:lnTo>
                  <a:pt x="0" y="0"/>
                </a:lnTo>
                <a:close/>
              </a:path>
            </a:pathLst>
          </a:custGeom>
          <a:blipFill>
            <a:blip r:embed="rId7">
              <a:extLst>
                <a:ext uri="{96DAC541-7B7A-43D3-8B79-37D633B846F1}">
                  <asvg:svgBlip xmlns:asvg="http://schemas.microsoft.com/office/drawing/2016/SVG/main" r:embed="rId8"/>
                </a:ext>
              </a:extLst>
            </a:blip>
            <a:stretch>
              <a:fillRect l="-3858" t="-1257" r="-33"/>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Freeform 13">
            <a:extLst>
              <a:ext uri="{FF2B5EF4-FFF2-40B4-BE49-F238E27FC236}">
                <a16:creationId xmlns:a16="http://schemas.microsoft.com/office/drawing/2014/main" id="{AB5AE595-D609-EA2B-7281-A6C112BDEF5C}"/>
              </a:ext>
            </a:extLst>
          </p:cNvPr>
          <p:cNvSpPr/>
          <p:nvPr/>
        </p:nvSpPr>
        <p:spPr>
          <a:xfrm>
            <a:off x="1" y="3992111"/>
            <a:ext cx="3676515" cy="2865889"/>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Freeform 5">
            <a:extLst>
              <a:ext uri="{FF2B5EF4-FFF2-40B4-BE49-F238E27FC236}">
                <a16:creationId xmlns:a16="http://schemas.microsoft.com/office/drawing/2014/main" id="{0B53AD81-9F07-689D-282D-7F6F58DDA75B}"/>
              </a:ext>
            </a:extLst>
          </p:cNvPr>
          <p:cNvSpPr/>
          <p:nvPr/>
        </p:nvSpPr>
        <p:spPr>
          <a:xfrm>
            <a:off x="9914312" y="4851892"/>
            <a:ext cx="2367969" cy="2033493"/>
          </a:xfrm>
          <a:custGeom>
            <a:avLst/>
            <a:gdLst/>
            <a:ahLst/>
            <a:cxnLst/>
            <a:rect l="l" t="t" r="r" b="b"/>
            <a:pathLst>
              <a:path w="2590236" h="2224365">
                <a:moveTo>
                  <a:pt x="0" y="0"/>
                </a:moveTo>
                <a:lnTo>
                  <a:pt x="2590236" y="0"/>
                </a:lnTo>
                <a:lnTo>
                  <a:pt x="2590236" y="2224365"/>
                </a:lnTo>
                <a:lnTo>
                  <a:pt x="0" y="2224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nvGrpSpPr>
          <p:cNvPr id="18" name="Group 17">
            <a:extLst>
              <a:ext uri="{FF2B5EF4-FFF2-40B4-BE49-F238E27FC236}">
                <a16:creationId xmlns:a16="http://schemas.microsoft.com/office/drawing/2014/main" id="{B18BB8C2-43FA-F5E1-A73A-6F28D7C6A293}"/>
              </a:ext>
            </a:extLst>
          </p:cNvPr>
          <p:cNvGrpSpPr/>
          <p:nvPr/>
        </p:nvGrpSpPr>
        <p:grpSpPr>
          <a:xfrm>
            <a:off x="1953060" y="4591331"/>
            <a:ext cx="3446910" cy="548851"/>
            <a:chOff x="2133600" y="7269638"/>
            <a:chExt cx="6344569" cy="823276"/>
          </a:xfrm>
          <a:solidFill>
            <a:srgbClr val="FFC000"/>
          </a:solidFill>
        </p:grpSpPr>
        <p:grpSp>
          <p:nvGrpSpPr>
            <p:cNvPr id="19" name="Group 19">
              <a:extLst>
                <a:ext uri="{FF2B5EF4-FFF2-40B4-BE49-F238E27FC236}">
                  <a16:creationId xmlns:a16="http://schemas.microsoft.com/office/drawing/2014/main" id="{99326B07-862E-8AF4-5C10-55B5BD3D8252}"/>
                </a:ext>
              </a:extLst>
            </p:cNvPr>
            <p:cNvGrpSpPr/>
            <p:nvPr/>
          </p:nvGrpSpPr>
          <p:grpSpPr>
            <a:xfrm>
              <a:off x="2133600" y="7269638"/>
              <a:ext cx="6344569" cy="823276"/>
              <a:chOff x="0" y="0"/>
              <a:chExt cx="14749384" cy="1913890"/>
            </a:xfrm>
            <a:grpFill/>
          </p:grpSpPr>
          <p:sp>
            <p:nvSpPr>
              <p:cNvPr id="21" name="Freeform 20">
                <a:extLst>
                  <a:ext uri="{FF2B5EF4-FFF2-40B4-BE49-F238E27FC236}">
                    <a16:creationId xmlns:a16="http://schemas.microsoft.com/office/drawing/2014/main" id="{16F52372-F9CC-57A6-9667-72B11F15AC93}"/>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2">
                  <a:lumMod val="40000"/>
                  <a:lumOff val="60000"/>
                </a:schemeClr>
              </a:solid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sp>
          <p:nvSpPr>
            <p:cNvPr id="20" name="TextBox 26">
              <a:extLst>
                <a:ext uri="{FF2B5EF4-FFF2-40B4-BE49-F238E27FC236}">
                  <a16:creationId xmlns:a16="http://schemas.microsoft.com/office/drawing/2014/main" id="{2C331D52-F8AF-1CB5-12A7-B83D75BBF305}"/>
                </a:ext>
              </a:extLst>
            </p:cNvPr>
            <p:cNvSpPr txBox="1"/>
            <p:nvPr/>
          </p:nvSpPr>
          <p:spPr>
            <a:xfrm>
              <a:off x="2906056" y="7612383"/>
              <a:ext cx="4500230" cy="420789"/>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691 982.</a:t>
              </a:r>
            </a:p>
          </p:txBody>
        </p:sp>
      </p:grpSp>
      <p:grpSp>
        <p:nvGrpSpPr>
          <p:cNvPr id="12" name="Group 11">
            <a:extLst>
              <a:ext uri="{FF2B5EF4-FFF2-40B4-BE49-F238E27FC236}">
                <a16:creationId xmlns:a16="http://schemas.microsoft.com/office/drawing/2014/main" id="{1FA21AAC-E7CB-4680-A3CD-31917A750D36}"/>
              </a:ext>
            </a:extLst>
          </p:cNvPr>
          <p:cNvGrpSpPr/>
          <p:nvPr/>
        </p:nvGrpSpPr>
        <p:grpSpPr>
          <a:xfrm>
            <a:off x="1953060" y="3681905"/>
            <a:ext cx="3446910" cy="548851"/>
            <a:chOff x="1953060" y="3681905"/>
            <a:chExt cx="3446910" cy="548851"/>
          </a:xfrm>
        </p:grpSpPr>
        <p:grpSp>
          <p:nvGrpSpPr>
            <p:cNvPr id="10" name="Group 9">
              <a:extLst>
                <a:ext uri="{FF2B5EF4-FFF2-40B4-BE49-F238E27FC236}">
                  <a16:creationId xmlns:a16="http://schemas.microsoft.com/office/drawing/2014/main" id="{15A7C4E1-CF55-1940-99E9-CFA0FA7D4DE0}"/>
                </a:ext>
              </a:extLst>
            </p:cNvPr>
            <p:cNvGrpSpPr/>
            <p:nvPr/>
          </p:nvGrpSpPr>
          <p:grpSpPr>
            <a:xfrm>
              <a:off x="1953060" y="3681905"/>
              <a:ext cx="3446910" cy="548851"/>
              <a:chOff x="0" y="0"/>
              <a:chExt cx="14749384" cy="1913890"/>
            </a:xfrm>
            <a:solidFill>
              <a:schemeClr val="accent2">
                <a:lumMod val="40000"/>
                <a:lumOff val="60000"/>
              </a:schemeClr>
            </a:solidFill>
          </p:grpSpPr>
          <p:sp>
            <p:nvSpPr>
              <p:cNvPr id="13" name="Freeform 12">
                <a:extLst>
                  <a:ext uri="{FF2B5EF4-FFF2-40B4-BE49-F238E27FC236}">
                    <a16:creationId xmlns:a16="http://schemas.microsoft.com/office/drawing/2014/main" id="{77596159-B3DE-2B92-27EB-5564D4D83E37}"/>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sp>
          <p:nvSpPr>
            <p:cNvPr id="22" name="TextBox 26">
              <a:extLst>
                <a:ext uri="{FF2B5EF4-FFF2-40B4-BE49-F238E27FC236}">
                  <a16:creationId xmlns:a16="http://schemas.microsoft.com/office/drawing/2014/main" id="{139423EC-3251-2481-8CAB-8892DDF3C85D}"/>
                </a:ext>
              </a:extLst>
            </p:cNvPr>
            <p:cNvSpPr txBox="1"/>
            <p:nvPr/>
          </p:nvSpPr>
          <p:spPr>
            <a:xfrm>
              <a:off x="2450671" y="3897550"/>
              <a:ext cx="2486475" cy="289246"/>
            </a:xfrm>
            <a:prstGeom prst="rect">
              <a:avLst/>
            </a:prstGeom>
            <a:solidFill>
              <a:schemeClr val="accent2">
                <a:lumMod val="40000"/>
                <a:lumOff val="60000"/>
              </a:schemeClr>
            </a:solid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619 982</a:t>
              </a:r>
              <a:r>
                <a:rPr kumimoji="0" lang="vi-VN" sz="29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9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9" name="Group 8">
            <a:extLst>
              <a:ext uri="{FF2B5EF4-FFF2-40B4-BE49-F238E27FC236}">
                <a16:creationId xmlns:a16="http://schemas.microsoft.com/office/drawing/2014/main" id="{C7AC9835-B763-4DCB-9119-68D7C708068C}"/>
              </a:ext>
            </a:extLst>
          </p:cNvPr>
          <p:cNvGrpSpPr/>
          <p:nvPr/>
        </p:nvGrpSpPr>
        <p:grpSpPr>
          <a:xfrm>
            <a:off x="7033345" y="3681905"/>
            <a:ext cx="3446910" cy="548851"/>
            <a:chOff x="7033345" y="3681905"/>
            <a:chExt cx="3446910" cy="548851"/>
          </a:xfrm>
        </p:grpSpPr>
        <p:grpSp>
          <p:nvGrpSpPr>
            <p:cNvPr id="14" name="Group 19">
              <a:extLst>
                <a:ext uri="{FF2B5EF4-FFF2-40B4-BE49-F238E27FC236}">
                  <a16:creationId xmlns:a16="http://schemas.microsoft.com/office/drawing/2014/main" id="{5CB177E0-2DD6-24C8-84D4-2C507ADB0F08}"/>
                </a:ext>
              </a:extLst>
            </p:cNvPr>
            <p:cNvGrpSpPr/>
            <p:nvPr/>
          </p:nvGrpSpPr>
          <p:grpSpPr>
            <a:xfrm>
              <a:off x="7033345" y="3681905"/>
              <a:ext cx="3446910" cy="548851"/>
              <a:chOff x="0" y="0"/>
              <a:chExt cx="14749384" cy="1913890"/>
            </a:xfrm>
            <a:solidFill>
              <a:schemeClr val="accent2">
                <a:lumMod val="40000"/>
                <a:lumOff val="60000"/>
              </a:schemeClr>
            </a:solidFill>
          </p:grpSpPr>
          <p:sp>
            <p:nvSpPr>
              <p:cNvPr id="15" name="Freeform 14">
                <a:extLst>
                  <a:ext uri="{FF2B5EF4-FFF2-40B4-BE49-F238E27FC236}">
                    <a16:creationId xmlns:a16="http://schemas.microsoft.com/office/drawing/2014/main" id="{A56EE581-A79C-0DDD-1022-0CDFA36A0E89}"/>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sp>
          <p:nvSpPr>
            <p:cNvPr id="23" name="TextBox 26">
              <a:extLst>
                <a:ext uri="{FF2B5EF4-FFF2-40B4-BE49-F238E27FC236}">
                  <a16:creationId xmlns:a16="http://schemas.microsoft.com/office/drawing/2014/main" id="{9A6F3804-15D7-07F2-79A4-41F6EBE3A0F6}"/>
                </a:ext>
              </a:extLst>
            </p:cNvPr>
            <p:cNvSpPr txBox="1"/>
            <p:nvPr/>
          </p:nvSpPr>
          <p:spPr>
            <a:xfrm>
              <a:off x="7582159" y="3897550"/>
              <a:ext cx="2549701" cy="280526"/>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629 981.</a:t>
              </a:r>
            </a:p>
          </p:txBody>
        </p:sp>
      </p:grpSp>
      <p:grpSp>
        <p:nvGrpSpPr>
          <p:cNvPr id="11" name="Group 10">
            <a:extLst>
              <a:ext uri="{FF2B5EF4-FFF2-40B4-BE49-F238E27FC236}">
                <a16:creationId xmlns:a16="http://schemas.microsoft.com/office/drawing/2014/main" id="{12A85C1D-4FC9-4DF4-9909-D251BB780947}"/>
              </a:ext>
            </a:extLst>
          </p:cNvPr>
          <p:cNvGrpSpPr/>
          <p:nvPr/>
        </p:nvGrpSpPr>
        <p:grpSpPr>
          <a:xfrm>
            <a:off x="7033345" y="4591331"/>
            <a:ext cx="3446910" cy="548851"/>
            <a:chOff x="7033345" y="4591331"/>
            <a:chExt cx="3446910" cy="548851"/>
          </a:xfrm>
        </p:grpSpPr>
        <p:grpSp>
          <p:nvGrpSpPr>
            <p:cNvPr id="16" name="Group 19">
              <a:extLst>
                <a:ext uri="{FF2B5EF4-FFF2-40B4-BE49-F238E27FC236}">
                  <a16:creationId xmlns:a16="http://schemas.microsoft.com/office/drawing/2014/main" id="{26702A0D-58F5-295B-31EB-79995FEF064C}"/>
                </a:ext>
              </a:extLst>
            </p:cNvPr>
            <p:cNvGrpSpPr/>
            <p:nvPr/>
          </p:nvGrpSpPr>
          <p:grpSpPr>
            <a:xfrm>
              <a:off x="7033345" y="4591331"/>
              <a:ext cx="3446910" cy="548851"/>
              <a:chOff x="0" y="0"/>
              <a:chExt cx="14749384" cy="1913890"/>
            </a:xfrm>
            <a:solidFill>
              <a:schemeClr val="accent2">
                <a:lumMod val="40000"/>
                <a:lumOff val="60000"/>
              </a:schemeClr>
            </a:solidFill>
          </p:grpSpPr>
          <p:sp>
            <p:nvSpPr>
              <p:cNvPr id="17" name="Freeform 20">
                <a:extLst>
                  <a:ext uri="{FF2B5EF4-FFF2-40B4-BE49-F238E27FC236}">
                    <a16:creationId xmlns:a16="http://schemas.microsoft.com/office/drawing/2014/main" id="{23BF277D-94FD-96B2-9C04-ADA13ED9EA46}"/>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sp>
          <p:nvSpPr>
            <p:cNvPr id="24" name="TextBox 26">
              <a:extLst>
                <a:ext uri="{FF2B5EF4-FFF2-40B4-BE49-F238E27FC236}">
                  <a16:creationId xmlns:a16="http://schemas.microsoft.com/office/drawing/2014/main" id="{8D33EF30-DB50-97DD-5408-ABF6047F1CD1}"/>
                </a:ext>
              </a:extLst>
            </p:cNvPr>
            <p:cNvSpPr txBox="1"/>
            <p:nvPr/>
          </p:nvSpPr>
          <p:spPr>
            <a:xfrm>
              <a:off x="7582159" y="4837646"/>
              <a:ext cx="2220575" cy="280526"/>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621 998.</a:t>
              </a: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89E201F-6CA8-120E-2564-9DABB6D59E3D}"/>
                  </a:ext>
                </a:extLst>
              </p:cNvPr>
              <p:cNvSpPr txBox="1"/>
              <p:nvPr/>
            </p:nvSpPr>
            <p:spPr>
              <a:xfrm>
                <a:off x="3208130" y="1416280"/>
                <a:ext cx="6145619" cy="1362809"/>
              </a:xfrm>
              <a:prstGeom prst="rect">
                <a:avLst/>
              </a:prstGeom>
              <a:noFill/>
            </p:spPr>
            <p:txBody>
              <a:bodyPr wrap="square">
                <a:spAutoFit/>
              </a:bodyPr>
              <a:lstStyle/>
              <a:p>
                <a:pPr marL="0" marR="0" lvl="0" indent="0" algn="ctr" defTabSz="609539" rtl="0" eaLnBrk="1" fontAlgn="auto" latinLnBrk="0" hangingPunct="1">
                  <a:lnSpc>
                    <a:spcPct val="150000"/>
                  </a:lnSpc>
                  <a:spcBef>
                    <a:spcPts val="0"/>
                  </a:spcBef>
                  <a:spcAft>
                    <a:spcPts val="0"/>
                  </a:spcAft>
                  <a:buClrTx/>
                  <a:buSzTx/>
                  <a:buFontTx/>
                  <a:buNone/>
                  <a:tabLst/>
                  <a:defRPr/>
                </a:pPr>
                <a:r>
                  <a:rPr kumimoji="0" lang="en-US" sz="2933"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Tìm</a:t>
                </a: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933"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giá</a:t>
                </a: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933"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trị</a:t>
                </a: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933"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của</a:t>
                </a: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933"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biểu</a:t>
                </a: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933"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thức</a:t>
                </a: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933"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sau</a:t>
                </a: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609539" rtl="0" eaLnBrk="1" fontAlgn="auto" latinLnBrk="0" hangingPunct="1">
                  <a:lnSpc>
                    <a:spcPct val="150000"/>
                  </a:lnSpc>
                  <a:spcBef>
                    <a:spcPts val="0"/>
                  </a:spcBef>
                  <a:spcAft>
                    <a:spcPts val="0"/>
                  </a:spcAft>
                  <a:buClrTx/>
                  <a:buSzTx/>
                  <a:buFontTx/>
                  <a:buNone/>
                  <a:tabLst/>
                  <a:defRPr/>
                </a:pPr>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620 102 </a:t>
                </a:r>
                <a14:m>
                  <m:oMath xmlns:m="http://schemas.openxmlformats.org/officeDocument/2006/math">
                    <m:r>
                      <a:rPr kumimoji="0" lang="en-US" sz="2933" b="0" i="1" u="none" strike="noStrike" kern="1200" cap="none" spc="0" normalizeH="0" baseline="0" noProof="0" dirty="0" smtClean="0">
                        <a:ln>
                          <a:noFill/>
                        </a:ln>
                        <a:solidFill>
                          <a:srgbClr val="333333"/>
                        </a:solidFill>
                        <a:effectLst/>
                        <a:uLnTx/>
                        <a:uFillTx/>
                        <a:latin typeface="Cambria Math" panose="02040503050406030204" pitchFamily="18" charset="0"/>
                        <a:ea typeface="+mn-ea"/>
                        <a:cs typeface="Arial" panose="020B0604020202020204" pitchFamily="34" charset="0"/>
                      </a:rPr>
                      <m:t>−</m:t>
                    </m:r>
                  </m:oMath>
                </a14:m>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4 200 </a:t>
                </a:r>
                <a14:m>
                  <m:oMath xmlns:m="http://schemas.openxmlformats.org/officeDocument/2006/math">
                    <m:r>
                      <a:rPr kumimoji="0" lang="en-US" sz="2933" b="0" i="1" u="none" strike="noStrike" kern="1200" cap="none" spc="0" normalizeH="0" baseline="0" noProof="0" dirty="0" smtClean="0">
                        <a:ln>
                          <a:noFill/>
                        </a:ln>
                        <a:solidFill>
                          <a:srgbClr val="333333"/>
                        </a:solidFill>
                        <a:effectLst/>
                        <a:uLnTx/>
                        <a:uFillTx/>
                        <a:latin typeface="Cambria Math" panose="02040503050406030204" pitchFamily="18" charset="0"/>
                        <a:ea typeface="+mn-ea"/>
                        <a:cs typeface="Arial" panose="020B0604020202020204" pitchFamily="34" charset="0"/>
                      </a:rPr>
                      <m:t>:</m:t>
                    </m:r>
                  </m:oMath>
                </a14:m>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35 </a:t>
                </a:r>
                <a14:m>
                  <m:oMath xmlns:m="http://schemas.openxmlformats.org/officeDocument/2006/math">
                    <m:r>
                      <a:rPr kumimoji="0" lang="en-US" sz="2933" b="0" i="1" u="none" strike="noStrike" kern="1200" cap="none" spc="0" normalizeH="0" baseline="0" noProof="0" dirty="0" smtClean="0">
                        <a:ln>
                          <a:noFill/>
                        </a:ln>
                        <a:solidFill>
                          <a:srgbClr val="333333"/>
                        </a:solidFill>
                        <a:effectLst/>
                        <a:uLnTx/>
                        <a:uFillTx/>
                        <a:latin typeface="Cambria Math" panose="02040503050406030204" pitchFamily="18" charset="0"/>
                        <a:ea typeface="+mn-ea"/>
                        <a:cs typeface="Arial" panose="020B0604020202020204" pitchFamily="34" charset="0"/>
                      </a:rPr>
                      <m:t>=</m:t>
                    </m:r>
                  </m:oMath>
                </a14:m>
                <a:r>
                  <a:rPr kumimoji="0" lang="en-US" sz="2933"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p>
            </p:txBody>
          </p:sp>
        </mc:Choice>
        <mc:Fallback>
          <p:sp>
            <p:nvSpPr>
              <p:cNvPr id="6" name="TextBox 5">
                <a:extLst>
                  <a:ext uri="{FF2B5EF4-FFF2-40B4-BE49-F238E27FC236}">
                    <a16:creationId xmlns:a16="http://schemas.microsoft.com/office/drawing/2014/main" id="{989E201F-6CA8-120E-2564-9DABB6D59E3D}"/>
                  </a:ext>
                </a:extLst>
              </p:cNvPr>
              <p:cNvSpPr txBox="1">
                <a:spLocks noRot="1" noChangeAspect="1" noMove="1" noResize="1" noEditPoints="1" noAdjustHandles="1" noChangeArrowheads="1" noChangeShapeType="1" noTextEdit="1"/>
              </p:cNvSpPr>
              <p:nvPr/>
            </p:nvSpPr>
            <p:spPr>
              <a:xfrm>
                <a:off x="3208130" y="1416280"/>
                <a:ext cx="6145619" cy="1362809"/>
              </a:xfrm>
              <a:prstGeom prst="rect">
                <a:avLst/>
              </a:prstGeom>
              <a:blipFill>
                <a:blip r:embed="rId11"/>
                <a:stretch>
                  <a:fillRect b="-12054"/>
                </a:stretch>
              </a:blipFill>
            </p:spPr>
            <p:txBody>
              <a:bodyPr/>
              <a:lstStyle/>
              <a:p>
                <a:r>
                  <a:rPr lang="en-GB">
                    <a:noFill/>
                  </a:rPr>
                  <a:t> </a:t>
                </a:r>
              </a:p>
            </p:txBody>
          </p:sp>
        </mc:Fallback>
      </mc:AlternateContent>
      <p:pic>
        <p:nvPicPr>
          <p:cNvPr id="29" name="Picture 28">
            <a:extLst>
              <a:ext uri="{FF2B5EF4-FFF2-40B4-BE49-F238E27FC236}">
                <a16:creationId xmlns:a16="http://schemas.microsoft.com/office/drawing/2014/main" id="{7AB55456-D5D9-4E9D-9F9E-922151E6551A}"/>
              </a:ext>
            </a:extLst>
          </p:cNvPr>
          <p:cNvPicPr>
            <a:picLocks noChangeAspect="1"/>
          </p:cNvPicPr>
          <p:nvPr/>
        </p:nvPicPr>
        <p:blipFill>
          <a:blip r:embed="rId12"/>
          <a:stretch>
            <a:fillRect/>
          </a:stretch>
        </p:blipFill>
        <p:spPr>
          <a:xfrm>
            <a:off x="-102757" y="-57238"/>
            <a:ext cx="1791175" cy="868828"/>
          </a:xfrm>
          <a:prstGeom prst="rect">
            <a:avLst/>
          </a:prstGeom>
          <a:noFill/>
        </p:spPr>
      </p:pic>
      <p:pic>
        <p:nvPicPr>
          <p:cNvPr id="30" name="Picture 2" descr="Tick Sign PNGs for Free Download">
            <a:extLst>
              <a:ext uri="{FF2B5EF4-FFF2-40B4-BE49-F238E27FC236}">
                <a16:creationId xmlns:a16="http://schemas.microsoft.com/office/drawing/2014/main" id="{26F2716F-04FF-4958-ADE3-2F942FC775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2515" y="3694146"/>
            <a:ext cx="548851" cy="548851"/>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11">
            <a:hlinkClick r:id="rId14" action="ppaction://hlinksldjump"/>
            <a:extLst>
              <a:ext uri="{FF2B5EF4-FFF2-40B4-BE49-F238E27FC236}">
                <a16:creationId xmlns:a16="http://schemas.microsoft.com/office/drawing/2014/main" id="{00A4D78E-DAA3-44C3-9FFD-67EEE5426C3D}"/>
              </a:ext>
            </a:extLst>
          </p:cNvPr>
          <p:cNvSpPr/>
          <p:nvPr/>
        </p:nvSpPr>
        <p:spPr>
          <a:xfrm>
            <a:off x="1953060" y="229435"/>
            <a:ext cx="1107983" cy="933475"/>
          </a:xfrm>
          <a:custGeom>
            <a:avLst/>
            <a:gdLst/>
            <a:ahLst/>
            <a:cxnLst/>
            <a:rect l="l" t="t" r="r" b="b"/>
            <a:pathLst>
              <a:path w="1661974" h="1400213">
                <a:moveTo>
                  <a:pt x="0" y="0"/>
                </a:moveTo>
                <a:lnTo>
                  <a:pt x="1661974" y="0"/>
                </a:lnTo>
                <a:lnTo>
                  <a:pt x="1661974" y="1400214"/>
                </a:lnTo>
                <a:lnTo>
                  <a:pt x="0" y="140021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33875197"/>
      </p:ext>
    </p:extLst>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18"/>
                                        </p:tgtEl>
                                        <p:attrNameLst>
                                          <p:attrName>style.opacity</p:attrName>
                                        </p:attrNameLst>
                                      </p:cBhvr>
                                      <p:to>
                                        <p:strVal val="0.5"/>
                                      </p:to>
                                    </p:set>
                                    <p:animEffect filter="image" prLst="opacity: 0.5">
                                      <p:cBhvr rctx="IE">
                                        <p:cTn id="19" dur="indefinite"/>
                                        <p:tgtEl>
                                          <p:spTgt spid="18"/>
                                        </p:tgtEl>
                                      </p:cBhvr>
                                    </p:animEffect>
                                  </p:childTnLst>
                                  <p:subTnLst>
                                    <p:audio>
                                      <p:cMediaNode>
                                        <p:cTn display="0" masterRel="sameClick">
                                          <p:stCondLst>
                                            <p:cond evt="begin" delay="0">
                                              <p:tn val="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524000" y="685800"/>
            <a:ext cx="8940800" cy="487922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
                <a:srgbClr val="000000"/>
              </a:buClr>
              <a:buSzTx/>
              <a:buFont typeface="Arial"/>
              <a:buNone/>
              <a:tabLst/>
              <a:defRPr/>
            </a:pPr>
            <a:r>
              <a:rPr kumimoji="0" lang="vi-VN" sz="72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Qua bài học hôm nay, em biết thêm được điều gì?</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pSp>
        <p:nvGrpSpPr>
          <p:cNvPr id="2" name="Google Shape;2813;p56">
            <a:extLst>
              <a:ext uri="{FF2B5EF4-FFF2-40B4-BE49-F238E27FC236}">
                <a16:creationId xmlns:a16="http://schemas.microsoft.com/office/drawing/2014/main" id="{E69692BD-BC2E-8764-1FB9-E2B67904CC66}"/>
              </a:ext>
            </a:extLst>
          </p:cNvPr>
          <p:cNvGrpSpPr/>
          <p:nvPr/>
        </p:nvGrpSpPr>
        <p:grpSpPr>
          <a:xfrm>
            <a:off x="434923" y="1150510"/>
            <a:ext cx="5222214" cy="1746026"/>
            <a:chOff x="2475929" y="1409100"/>
            <a:chExt cx="4192200" cy="2329036"/>
          </a:xfrm>
          <a:solidFill>
            <a:schemeClr val="accent2"/>
          </a:solidFill>
        </p:grpSpPr>
        <p:grpSp>
          <p:nvGrpSpPr>
            <p:cNvPr id="3" name="Google Shape;2814;p56">
              <a:extLst>
                <a:ext uri="{FF2B5EF4-FFF2-40B4-BE49-F238E27FC236}">
                  <a16:creationId xmlns:a16="http://schemas.microsoft.com/office/drawing/2014/main" id="{048B393E-0D61-67A3-ADC7-EE9D1ED0BF06}"/>
                </a:ext>
              </a:extLst>
            </p:cNvPr>
            <p:cNvGrpSpPr/>
            <p:nvPr/>
          </p:nvGrpSpPr>
          <p:grpSpPr>
            <a:xfrm>
              <a:off x="2475929" y="1409100"/>
              <a:ext cx="4192200" cy="2329036"/>
              <a:chOff x="2475929" y="1409100"/>
              <a:chExt cx="4192200" cy="2329036"/>
            </a:xfrm>
            <a:grpFill/>
          </p:grpSpPr>
          <p:sp>
            <p:nvSpPr>
              <p:cNvPr id="5" name="Google Shape;2815;p56">
                <a:extLst>
                  <a:ext uri="{FF2B5EF4-FFF2-40B4-BE49-F238E27FC236}">
                    <a16:creationId xmlns:a16="http://schemas.microsoft.com/office/drawing/2014/main" id="{589BA6D3-58CD-4488-0E38-241396A859D2}"/>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816;p56">
                <a:extLst>
                  <a:ext uri="{FF2B5EF4-FFF2-40B4-BE49-F238E27FC236}">
                    <a16:creationId xmlns:a16="http://schemas.microsoft.com/office/drawing/2014/main" id="{B65DD50C-70E0-7EDB-24FA-941214C9FFD6}"/>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sp>
            <p:nvSpPr>
              <p:cNvPr id="7" name="Google Shape;2817;p56">
                <a:extLst>
                  <a:ext uri="{FF2B5EF4-FFF2-40B4-BE49-F238E27FC236}">
                    <a16:creationId xmlns:a16="http://schemas.microsoft.com/office/drawing/2014/main" id="{FB6A8CAD-52F1-BA2B-B14F-27C3962D8EE3}"/>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grpSp>
        <p:sp>
          <p:nvSpPr>
            <p:cNvPr id="4" name="Google Shape;2818;p56">
              <a:extLst>
                <a:ext uri="{FF2B5EF4-FFF2-40B4-BE49-F238E27FC236}">
                  <a16:creationId xmlns:a16="http://schemas.microsoft.com/office/drawing/2014/main" id="{2514CB88-3925-82C9-D82D-B1ACE5295585}"/>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grpSp>
      <p:grpSp>
        <p:nvGrpSpPr>
          <p:cNvPr id="8" name="Google Shape;2813;p56">
            <a:extLst>
              <a:ext uri="{FF2B5EF4-FFF2-40B4-BE49-F238E27FC236}">
                <a16:creationId xmlns:a16="http://schemas.microsoft.com/office/drawing/2014/main" id="{27ADE279-C5C1-7CC0-5017-7885514F0142}"/>
              </a:ext>
            </a:extLst>
          </p:cNvPr>
          <p:cNvGrpSpPr/>
          <p:nvPr/>
        </p:nvGrpSpPr>
        <p:grpSpPr>
          <a:xfrm>
            <a:off x="6139715" y="1182271"/>
            <a:ext cx="5222214" cy="1746026"/>
            <a:chOff x="2475929" y="1409100"/>
            <a:chExt cx="4192200" cy="2329036"/>
          </a:xfrm>
          <a:solidFill>
            <a:schemeClr val="accent2"/>
          </a:solidFill>
        </p:grpSpPr>
        <p:grpSp>
          <p:nvGrpSpPr>
            <p:cNvPr id="9" name="Google Shape;2814;p56">
              <a:extLst>
                <a:ext uri="{FF2B5EF4-FFF2-40B4-BE49-F238E27FC236}">
                  <a16:creationId xmlns:a16="http://schemas.microsoft.com/office/drawing/2014/main" id="{A269A6B1-B4A6-6610-A88B-5D216F3DBBDC}"/>
                </a:ext>
              </a:extLst>
            </p:cNvPr>
            <p:cNvGrpSpPr/>
            <p:nvPr/>
          </p:nvGrpSpPr>
          <p:grpSpPr>
            <a:xfrm>
              <a:off x="2475929" y="1409100"/>
              <a:ext cx="4192200" cy="2329036"/>
              <a:chOff x="2475929" y="1409100"/>
              <a:chExt cx="4192200" cy="2329036"/>
            </a:xfrm>
            <a:grpFill/>
          </p:grpSpPr>
          <p:sp>
            <p:nvSpPr>
              <p:cNvPr id="11" name="Google Shape;2815;p56">
                <a:extLst>
                  <a:ext uri="{FF2B5EF4-FFF2-40B4-BE49-F238E27FC236}">
                    <a16:creationId xmlns:a16="http://schemas.microsoft.com/office/drawing/2014/main" id="{3B511914-1266-F264-819F-B468EB2ABDC3}"/>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sp>
            <p:nvSpPr>
              <p:cNvPr id="12" name="Google Shape;2816;p56">
                <a:extLst>
                  <a:ext uri="{FF2B5EF4-FFF2-40B4-BE49-F238E27FC236}">
                    <a16:creationId xmlns:a16="http://schemas.microsoft.com/office/drawing/2014/main" id="{ED4E6027-345B-9D64-FD71-BFD717CCB28E}"/>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sp>
            <p:nvSpPr>
              <p:cNvPr id="13" name="Google Shape;2817;p56">
                <a:extLst>
                  <a:ext uri="{FF2B5EF4-FFF2-40B4-BE49-F238E27FC236}">
                    <a16:creationId xmlns:a16="http://schemas.microsoft.com/office/drawing/2014/main" id="{CA0A627C-6500-356C-4872-6FAE6EEA4950}"/>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grpSp>
        <p:sp>
          <p:nvSpPr>
            <p:cNvPr id="10" name="Google Shape;2818;p56">
              <a:extLst>
                <a:ext uri="{FF2B5EF4-FFF2-40B4-BE49-F238E27FC236}">
                  <a16:creationId xmlns:a16="http://schemas.microsoft.com/office/drawing/2014/main" id="{DA095A6C-F066-C53B-3125-2CF0CCB4EA88}"/>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grpSp>
      <p:sp>
        <p:nvSpPr>
          <p:cNvPr id="14" name="TextBox 13">
            <a:extLst>
              <a:ext uri="{FF2B5EF4-FFF2-40B4-BE49-F238E27FC236}">
                <a16:creationId xmlns:a16="http://schemas.microsoft.com/office/drawing/2014/main" id="{3F856922-F7CD-DBB1-8360-98888FC6C773}"/>
              </a:ext>
            </a:extLst>
          </p:cNvPr>
          <p:cNvSpPr txBox="1"/>
          <p:nvPr/>
        </p:nvSpPr>
        <p:spPr>
          <a:xfrm>
            <a:off x="1065295" y="1090592"/>
            <a:ext cx="4039446" cy="16547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Ôn </a:t>
            </a:r>
            <a:r>
              <a:rPr kumimoji="0" lang="en-US" sz="3600"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tập</a:t>
            </a:r>
            <a:r>
              <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kiến</a:t>
            </a:r>
            <a:r>
              <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thức</a:t>
            </a:r>
            <a:r>
              <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đã</a:t>
            </a:r>
            <a:r>
              <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học</a:t>
            </a:r>
            <a:endPar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120C22F3-1D2F-D176-A30B-05C34ECD1318}"/>
              </a:ext>
            </a:extLst>
          </p:cNvPr>
          <p:cNvSpPr txBox="1"/>
          <p:nvPr/>
        </p:nvSpPr>
        <p:spPr>
          <a:xfrm>
            <a:off x="6628439" y="1159868"/>
            <a:ext cx="4244630" cy="16547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Hoàn thành bài tập trong </a:t>
            </a:r>
            <a:r>
              <a:rPr kumimoji="0" lang="vi-VN"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a:t>
            </a:r>
            <a:r>
              <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BT</a:t>
            </a:r>
            <a:endParaRPr kumimoji="0" lang="en-VN"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3EAC2217-DE0E-9730-2CDC-B02D6F57905E}"/>
              </a:ext>
            </a:extLst>
          </p:cNvPr>
          <p:cNvPicPr>
            <a:picLocks noChangeAspect="1"/>
          </p:cNvPicPr>
          <p:nvPr/>
        </p:nvPicPr>
        <p:blipFill>
          <a:blip r:embed="rId3"/>
          <a:stretch>
            <a:fillRect/>
          </a:stretch>
        </p:blipFill>
        <p:spPr>
          <a:xfrm>
            <a:off x="194201" y="2324100"/>
            <a:ext cx="932769" cy="932769"/>
          </a:xfrm>
          <a:prstGeom prst="rect">
            <a:avLst/>
          </a:prstGeom>
        </p:spPr>
      </p:pic>
      <p:pic>
        <p:nvPicPr>
          <p:cNvPr id="17" name="Picture 16">
            <a:extLst>
              <a:ext uri="{FF2B5EF4-FFF2-40B4-BE49-F238E27FC236}">
                <a16:creationId xmlns:a16="http://schemas.microsoft.com/office/drawing/2014/main" id="{BC15673D-FC98-7274-A138-1139896D38BD}"/>
              </a:ext>
            </a:extLst>
          </p:cNvPr>
          <p:cNvPicPr>
            <a:picLocks noChangeAspect="1"/>
          </p:cNvPicPr>
          <p:nvPr/>
        </p:nvPicPr>
        <p:blipFill>
          <a:blip r:embed="rId3"/>
          <a:stretch>
            <a:fillRect/>
          </a:stretch>
        </p:blipFill>
        <p:spPr>
          <a:xfrm>
            <a:off x="11010073" y="2393879"/>
            <a:ext cx="932769" cy="932769"/>
          </a:xfrm>
          <a:prstGeom prst="rect">
            <a:avLst/>
          </a:prstGeom>
        </p:spPr>
      </p:pic>
      <p:grpSp>
        <p:nvGrpSpPr>
          <p:cNvPr id="18" name="Google Shape;2813;p56">
            <a:extLst>
              <a:ext uri="{FF2B5EF4-FFF2-40B4-BE49-F238E27FC236}">
                <a16:creationId xmlns:a16="http://schemas.microsoft.com/office/drawing/2014/main" id="{810F42FC-79D7-1029-E0CC-F4A535131F09}"/>
              </a:ext>
            </a:extLst>
          </p:cNvPr>
          <p:cNvGrpSpPr/>
          <p:nvPr/>
        </p:nvGrpSpPr>
        <p:grpSpPr>
          <a:xfrm>
            <a:off x="2188838" y="4156573"/>
            <a:ext cx="7793362" cy="1746026"/>
            <a:chOff x="2475929" y="1409100"/>
            <a:chExt cx="4192200" cy="2329036"/>
          </a:xfrm>
          <a:solidFill>
            <a:schemeClr val="accent2"/>
          </a:solidFill>
        </p:grpSpPr>
        <p:grpSp>
          <p:nvGrpSpPr>
            <p:cNvPr id="19" name="Google Shape;2814;p56">
              <a:extLst>
                <a:ext uri="{FF2B5EF4-FFF2-40B4-BE49-F238E27FC236}">
                  <a16:creationId xmlns:a16="http://schemas.microsoft.com/office/drawing/2014/main" id="{804F7702-D1B0-B25E-1A8A-E1071C143D66}"/>
                </a:ext>
              </a:extLst>
            </p:cNvPr>
            <p:cNvGrpSpPr/>
            <p:nvPr/>
          </p:nvGrpSpPr>
          <p:grpSpPr>
            <a:xfrm>
              <a:off x="2475929" y="1409100"/>
              <a:ext cx="4192200" cy="2329036"/>
              <a:chOff x="2475929" y="1409100"/>
              <a:chExt cx="4192200" cy="2329036"/>
            </a:xfrm>
            <a:grpFill/>
          </p:grpSpPr>
          <p:sp>
            <p:nvSpPr>
              <p:cNvPr id="21" name="Google Shape;2815;p56">
                <a:extLst>
                  <a:ext uri="{FF2B5EF4-FFF2-40B4-BE49-F238E27FC236}">
                    <a16:creationId xmlns:a16="http://schemas.microsoft.com/office/drawing/2014/main" id="{3B4E7149-D0C7-C536-53AE-2DFEDC964FBA}"/>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sp>
            <p:nvSpPr>
              <p:cNvPr id="22" name="Google Shape;2816;p56">
                <a:extLst>
                  <a:ext uri="{FF2B5EF4-FFF2-40B4-BE49-F238E27FC236}">
                    <a16:creationId xmlns:a16="http://schemas.microsoft.com/office/drawing/2014/main" id="{3F4BA2A6-8B1D-9106-892B-21D67F2AD90F}"/>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sp>
            <p:nvSpPr>
              <p:cNvPr id="23" name="Google Shape;2817;p56">
                <a:extLst>
                  <a:ext uri="{FF2B5EF4-FFF2-40B4-BE49-F238E27FC236}">
                    <a16:creationId xmlns:a16="http://schemas.microsoft.com/office/drawing/2014/main" id="{F2E92673-6BAF-8323-8381-8865534F31BD}"/>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grpSp>
        <p:sp>
          <p:nvSpPr>
            <p:cNvPr id="20" name="Google Shape;2818;p56">
              <a:extLst>
                <a:ext uri="{FF2B5EF4-FFF2-40B4-BE49-F238E27FC236}">
                  <a16:creationId xmlns:a16="http://schemas.microsoft.com/office/drawing/2014/main" id="{4C28A039-D48D-1F88-169D-E765A1A8535C}"/>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grpSp>
      <p:pic>
        <p:nvPicPr>
          <p:cNvPr id="24" name="Picture 23">
            <a:extLst>
              <a:ext uri="{FF2B5EF4-FFF2-40B4-BE49-F238E27FC236}">
                <a16:creationId xmlns:a16="http://schemas.microsoft.com/office/drawing/2014/main" id="{834261B0-F262-5A22-90B1-12810B928848}"/>
              </a:ext>
            </a:extLst>
          </p:cNvPr>
          <p:cNvPicPr>
            <a:picLocks noChangeAspect="1"/>
          </p:cNvPicPr>
          <p:nvPr/>
        </p:nvPicPr>
        <p:blipFill>
          <a:blip r:embed="rId3"/>
          <a:stretch>
            <a:fillRect/>
          </a:stretch>
        </p:blipFill>
        <p:spPr>
          <a:xfrm>
            <a:off x="5657136" y="5533944"/>
            <a:ext cx="932769" cy="932769"/>
          </a:xfrm>
          <a:prstGeom prst="rect">
            <a:avLst/>
          </a:prstGeom>
        </p:spPr>
      </p:pic>
      <p:sp>
        <p:nvSpPr>
          <p:cNvPr id="32" name="TextBox 31">
            <a:extLst>
              <a:ext uri="{FF2B5EF4-FFF2-40B4-BE49-F238E27FC236}">
                <a16:creationId xmlns:a16="http://schemas.microsoft.com/office/drawing/2014/main" id="{254A39B7-C5AA-6AB1-02D0-AEC7B9815E74}"/>
              </a:ext>
            </a:extLst>
          </p:cNvPr>
          <p:cNvSpPr txBox="1"/>
          <p:nvPr/>
        </p:nvSpPr>
        <p:spPr>
          <a:xfrm>
            <a:off x="2582441" y="4075168"/>
            <a:ext cx="6859818" cy="16547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Đọc và chuẩn bị trước</a:t>
            </a:r>
            <a:endParaRPr kumimoji="0" lang="en-US"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lvl="0" algn="ctr">
              <a:lnSpc>
                <a:spcPct val="150000"/>
              </a:lnSpc>
              <a:buClr>
                <a:srgbClr val="000000"/>
              </a:buClr>
              <a:defRPr/>
            </a:pPr>
            <a:r>
              <a:rPr lang="vi-VN" sz="3600" b="1" kern="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sym typeface="Arial"/>
              </a:rPr>
              <a:t>Bài 46: Luyện tập chung </a:t>
            </a:r>
            <a:endParaRPr kumimoji="0" lang="vi-VN" sz="3600" b="1" i="0" u="none" strike="noStrike" kern="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unflowers_wave_hb">
            <a:extLst>
              <a:ext uri="{FF2B5EF4-FFF2-40B4-BE49-F238E27FC236}">
                <a16:creationId xmlns:a16="http://schemas.microsoft.com/office/drawing/2014/main" id="{96673C94-2DE4-402D-93FA-BDEA75F90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5497513"/>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daisy_button_pink_hb">
            <a:extLst>
              <a:ext uri="{FF2B5EF4-FFF2-40B4-BE49-F238E27FC236}">
                <a16:creationId xmlns:a16="http://schemas.microsoft.com/office/drawing/2014/main" id="{D1640F3F-AFBC-4C60-BDA1-51651C349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988" y="285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Picture5">
            <a:extLst>
              <a:ext uri="{FF2B5EF4-FFF2-40B4-BE49-F238E27FC236}">
                <a16:creationId xmlns:a16="http://schemas.microsoft.com/office/drawing/2014/main" id="{2F68AB14-A6DA-457C-B8F8-86F98A7F0B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50" y="1436688"/>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Picture5">
            <a:extLst>
              <a:ext uri="{FF2B5EF4-FFF2-40B4-BE49-F238E27FC236}">
                <a16:creationId xmlns:a16="http://schemas.microsoft.com/office/drawing/2014/main" id="{B86539AA-E24A-4E45-BD8C-89543CF7D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488" y="1268413"/>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Picture5">
            <a:extLst>
              <a:ext uri="{FF2B5EF4-FFF2-40B4-BE49-F238E27FC236}">
                <a16:creationId xmlns:a16="http://schemas.microsoft.com/office/drawing/2014/main" id="{D5AB470D-361A-4B56-BF17-6378DCAEC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362200"/>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Picture5">
            <a:extLst>
              <a:ext uri="{FF2B5EF4-FFF2-40B4-BE49-F238E27FC236}">
                <a16:creationId xmlns:a16="http://schemas.microsoft.com/office/drawing/2014/main" id="{AFC0A805-89FE-4914-8CFB-10BF578E16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3588" y="4821238"/>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Picture5">
            <a:extLst>
              <a:ext uri="{FF2B5EF4-FFF2-40B4-BE49-F238E27FC236}">
                <a16:creationId xmlns:a16="http://schemas.microsoft.com/office/drawing/2014/main" id="{978239B0-6710-4303-9258-49AB0C634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138" y="2949575"/>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Picture5">
            <a:extLst>
              <a:ext uri="{FF2B5EF4-FFF2-40B4-BE49-F238E27FC236}">
                <a16:creationId xmlns:a16="http://schemas.microsoft.com/office/drawing/2014/main" id="{3E05848E-4F7C-41ED-999C-937F5BFE1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2949575"/>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3" name="AutoShape 15">
            <a:extLst>
              <a:ext uri="{FF2B5EF4-FFF2-40B4-BE49-F238E27FC236}">
                <a16:creationId xmlns:a16="http://schemas.microsoft.com/office/drawing/2014/main" id="{569D92BD-16D6-4F39-828C-93928DB44E83}"/>
              </a:ext>
            </a:extLst>
          </p:cNvPr>
          <p:cNvSpPr>
            <a:spLocks noChangeArrowheads="1"/>
          </p:cNvSpPr>
          <p:nvPr/>
        </p:nvSpPr>
        <p:spPr bwMode="auto">
          <a:xfrm>
            <a:off x="6350" y="4714875"/>
            <a:ext cx="2565400" cy="2085975"/>
          </a:xfrm>
          <a:prstGeom prst="star32">
            <a:avLst>
              <a:gd name="adj" fmla="val 1824"/>
            </a:avLst>
          </a:prstGeom>
          <a:solidFill>
            <a:schemeClr val="accent1"/>
          </a:solidFill>
          <a:ln w="9525">
            <a:solidFill>
              <a:srgbClr val="FF00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p>
        </p:txBody>
      </p:sp>
      <p:sp>
        <p:nvSpPr>
          <p:cNvPr id="18443" name="Text Box 19">
            <a:extLst>
              <a:ext uri="{FF2B5EF4-FFF2-40B4-BE49-F238E27FC236}">
                <a16:creationId xmlns:a16="http://schemas.microsoft.com/office/drawing/2014/main" id="{FFE55DF6-19A3-424F-8D19-AD596254945E}"/>
              </a:ext>
            </a:extLst>
          </p:cNvPr>
          <p:cNvSpPr txBox="1">
            <a:spLocks noChangeArrowheads="1"/>
          </p:cNvSpPr>
          <p:nvPr/>
        </p:nvSpPr>
        <p:spPr bwMode="auto">
          <a:xfrm>
            <a:off x="3657600" y="5326063"/>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3200" b="1">
              <a:latin typeface="Arial" panose="020B0604020202020204" pitchFamily="34" charset="0"/>
            </a:endParaRPr>
          </a:p>
        </p:txBody>
      </p:sp>
      <p:pic>
        <p:nvPicPr>
          <p:cNvPr id="3093" name="Em y1507.WAV">
            <a:hlinkClick r:id="" action="ppaction://media"/>
            <a:extLst>
              <a:ext uri="{FF2B5EF4-FFF2-40B4-BE49-F238E27FC236}">
                <a16:creationId xmlns:a16="http://schemas.microsoft.com/office/drawing/2014/main" id="{6F1253CC-5888-4220-B6D7-8123226332E2}"/>
              </a:ext>
            </a:extLst>
          </p:cNvPr>
          <p:cNvPicPr>
            <a:picLocks noRot="1" noChangeAspect="1" noChangeArrowheads="1"/>
          </p:cNvPicPr>
          <p:nvPr>
            <a:wavAudioFile r:embed="rId1" name="applause.wav"/>
          </p:nvPr>
        </p:nvPicPr>
        <p:blipFill>
          <a:blip r:embed="rId6">
            <a:extLst>
              <a:ext uri="{28A0092B-C50C-407E-A947-70E740481C1C}">
                <a14:useLocalDpi xmlns:a14="http://schemas.microsoft.com/office/drawing/2010/main" val="0"/>
              </a:ext>
            </a:extLst>
          </a:blip>
          <a:srcRect/>
          <a:stretch>
            <a:fillRect/>
          </a:stretch>
        </p:blipFill>
        <p:spPr bwMode="auto">
          <a:xfrm>
            <a:off x="6705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WordArt 3">
            <a:extLst>
              <a:ext uri="{FF2B5EF4-FFF2-40B4-BE49-F238E27FC236}">
                <a16:creationId xmlns:a16="http://schemas.microsoft.com/office/drawing/2014/main" id="{F014E6BD-A993-48B9-A1C4-084ABCAEBED9}"/>
              </a:ext>
            </a:extLst>
          </p:cNvPr>
          <p:cNvSpPr>
            <a:spLocks noChangeArrowheads="1" noChangeShapeType="1" noTextEdit="1"/>
          </p:cNvSpPr>
          <p:nvPr/>
        </p:nvSpPr>
        <p:spPr bwMode="auto">
          <a:xfrm>
            <a:off x="1423988" y="1123950"/>
            <a:ext cx="9761537" cy="3927475"/>
          </a:xfrm>
          <a:prstGeom prst="rect">
            <a:avLst/>
          </a:prstGeom>
        </p:spPr>
        <p:txBody>
          <a:bodyPr wrap="none" fromWordArt="1">
            <a:prstTxWarp prst="textPlain">
              <a:avLst>
                <a:gd name="adj" fmla="val 50120"/>
              </a:avLst>
            </a:prstTxWarp>
          </a:bodyPr>
          <a:lstStyle/>
          <a:p>
            <a:pPr algn="ctr"/>
            <a:r>
              <a:rPr lang="en-GB" sz="2800" b="1" kern="10">
                <a:ln w="9525">
                  <a:solidFill>
                    <a:srgbClr val="FF0000"/>
                  </a:solidFill>
                  <a:round/>
                  <a:headEnd/>
                  <a:tailEnd/>
                </a:ln>
                <a:solidFill>
                  <a:srgbClr val="0B19C8"/>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 HỌC</a:t>
            </a:r>
          </a:p>
          <a:p>
            <a:pPr algn="ctr"/>
            <a:r>
              <a:rPr lang="en-GB" sz="2800" b="1" kern="10">
                <a:ln w="9525">
                  <a:solidFill>
                    <a:srgbClr val="FF0000"/>
                  </a:solidFill>
                  <a:round/>
                  <a:headEnd/>
                  <a:tailEnd/>
                </a:ln>
                <a:solidFill>
                  <a:srgbClr val="0B19C8"/>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KẾT THÚC</a:t>
            </a:r>
          </a:p>
        </p:txBody>
      </p:sp>
      <p:sp>
        <p:nvSpPr>
          <p:cNvPr id="14" name="AutoShape 15">
            <a:extLst>
              <a:ext uri="{FF2B5EF4-FFF2-40B4-BE49-F238E27FC236}">
                <a16:creationId xmlns:a16="http://schemas.microsoft.com/office/drawing/2014/main" id="{E8609A23-A2F4-4458-ACD4-8818006B45E9}"/>
              </a:ext>
            </a:extLst>
          </p:cNvPr>
          <p:cNvSpPr>
            <a:spLocks noChangeArrowheads="1"/>
          </p:cNvSpPr>
          <p:nvPr/>
        </p:nvSpPr>
        <p:spPr bwMode="auto">
          <a:xfrm>
            <a:off x="9542463" y="4741863"/>
            <a:ext cx="2565400" cy="2085975"/>
          </a:xfrm>
          <a:prstGeom prst="star32">
            <a:avLst>
              <a:gd name="adj" fmla="val 1824"/>
            </a:avLst>
          </a:prstGeom>
          <a:solidFill>
            <a:schemeClr val="accent1"/>
          </a:solidFill>
          <a:ln w="9525">
            <a:solidFill>
              <a:srgbClr val="FF00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p>
        </p:txBody>
      </p:sp>
      <p:sp>
        <p:nvSpPr>
          <p:cNvPr id="15" name="AutoShape 15">
            <a:extLst>
              <a:ext uri="{FF2B5EF4-FFF2-40B4-BE49-F238E27FC236}">
                <a16:creationId xmlns:a16="http://schemas.microsoft.com/office/drawing/2014/main" id="{BED3A31B-8D6B-456A-A7C8-6371B612A547}"/>
              </a:ext>
            </a:extLst>
          </p:cNvPr>
          <p:cNvSpPr>
            <a:spLocks noChangeArrowheads="1"/>
          </p:cNvSpPr>
          <p:nvPr/>
        </p:nvSpPr>
        <p:spPr bwMode="auto">
          <a:xfrm>
            <a:off x="0" y="47625"/>
            <a:ext cx="2565400" cy="2085975"/>
          </a:xfrm>
          <a:prstGeom prst="star32">
            <a:avLst>
              <a:gd name="adj" fmla="val 1824"/>
            </a:avLst>
          </a:prstGeom>
          <a:solidFill>
            <a:schemeClr val="accent1"/>
          </a:solidFill>
          <a:ln w="9525">
            <a:solidFill>
              <a:srgbClr val="FF00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p>
        </p:txBody>
      </p:sp>
      <p:sp>
        <p:nvSpPr>
          <p:cNvPr id="16" name="AutoShape 15">
            <a:extLst>
              <a:ext uri="{FF2B5EF4-FFF2-40B4-BE49-F238E27FC236}">
                <a16:creationId xmlns:a16="http://schemas.microsoft.com/office/drawing/2014/main" id="{1918CBF9-72A7-4876-AFE6-F4429F48D6F9}"/>
              </a:ext>
            </a:extLst>
          </p:cNvPr>
          <p:cNvSpPr>
            <a:spLocks noChangeArrowheads="1"/>
          </p:cNvSpPr>
          <p:nvPr/>
        </p:nvSpPr>
        <p:spPr bwMode="auto">
          <a:xfrm>
            <a:off x="9536113" y="74613"/>
            <a:ext cx="2565400" cy="2085975"/>
          </a:xfrm>
          <a:prstGeom prst="star32">
            <a:avLst>
              <a:gd name="adj" fmla="val 1824"/>
            </a:avLst>
          </a:prstGeom>
          <a:solidFill>
            <a:schemeClr val="accent1"/>
          </a:solidFill>
          <a:ln w="9525">
            <a:solidFill>
              <a:srgbClr val="FF00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0303"/>
                                        </p:tgtEl>
                                        <p:attrNameLst>
                                          <p:attrName>style.visibility</p:attrName>
                                        </p:attrNameLst>
                                      </p:cBhvr>
                                      <p:to>
                                        <p:strVal val="visible"/>
                                      </p:to>
                                    </p:set>
                                    <p:anim calcmode="lin" valueType="num">
                                      <p:cBhvr>
                                        <p:cTn id="7" dur="500" fill="hold"/>
                                        <p:tgtEl>
                                          <p:spTgt spid="140303"/>
                                        </p:tgtEl>
                                        <p:attrNameLst>
                                          <p:attrName>ppt_w</p:attrName>
                                        </p:attrNameLst>
                                      </p:cBhvr>
                                      <p:tavLst>
                                        <p:tav tm="0">
                                          <p:val>
                                            <p:fltVal val="0"/>
                                          </p:val>
                                        </p:tav>
                                        <p:tav tm="100000">
                                          <p:val>
                                            <p:strVal val="#ppt_w"/>
                                          </p:val>
                                        </p:tav>
                                      </p:tavLst>
                                    </p:anim>
                                    <p:anim calcmode="lin" valueType="num">
                                      <p:cBhvr>
                                        <p:cTn id="8" dur="500" fill="hold"/>
                                        <p:tgtEl>
                                          <p:spTgt spid="140303"/>
                                        </p:tgtEl>
                                        <p:attrNameLst>
                                          <p:attrName>ppt_h</p:attrName>
                                        </p:attrNameLst>
                                      </p:cBhvr>
                                      <p:tavLst>
                                        <p:tav tm="0">
                                          <p:val>
                                            <p:fltVal val="0"/>
                                          </p:val>
                                        </p:tav>
                                        <p:tav tm="100000">
                                          <p:val>
                                            <p:strVal val="#ppt_h"/>
                                          </p:val>
                                        </p:tav>
                                      </p:tavLst>
                                    </p:anim>
                                  </p:childTnLst>
                                </p:cTn>
                              </p:par>
                              <p:par>
                                <p:cTn id="9" presetID="22" presetClass="emph" presetSubtype="0" repeatCount="indefinite" fill="hold" grpId="1" nodeType="withEffect">
                                  <p:stCondLst>
                                    <p:cond delay="0"/>
                                  </p:stCondLst>
                                  <p:childTnLst>
                                    <p:animClr clrSpc="hsl" dir="cw">
                                      <p:cBhvr override="childStyle">
                                        <p:cTn id="10" dur="500" fill="hold"/>
                                        <p:tgtEl>
                                          <p:spTgt spid="140303"/>
                                        </p:tgtEl>
                                        <p:attrNameLst>
                                          <p:attrName>style.color</p:attrName>
                                        </p:attrNameLst>
                                      </p:cBhvr>
                                      <p:by>
                                        <p:hsl h="-7200000" s="0" l="0"/>
                                      </p:by>
                                    </p:animClr>
                                    <p:animClr clrSpc="hsl" dir="cw">
                                      <p:cBhvr>
                                        <p:cTn id="11" dur="500" fill="hold"/>
                                        <p:tgtEl>
                                          <p:spTgt spid="140303"/>
                                        </p:tgtEl>
                                        <p:attrNameLst>
                                          <p:attrName>fillcolor</p:attrName>
                                        </p:attrNameLst>
                                      </p:cBhvr>
                                      <p:by>
                                        <p:hsl h="-7200000" s="0" l="0"/>
                                      </p:by>
                                    </p:animClr>
                                    <p:animClr clrSpc="hsl" dir="cw">
                                      <p:cBhvr>
                                        <p:cTn id="12" dur="500" fill="hold"/>
                                        <p:tgtEl>
                                          <p:spTgt spid="140303"/>
                                        </p:tgtEl>
                                        <p:attrNameLst>
                                          <p:attrName>stroke.color</p:attrName>
                                        </p:attrNameLst>
                                      </p:cBhvr>
                                      <p:by>
                                        <p:hsl h="-7200000" s="0" l="0"/>
                                      </p:by>
                                    </p:animClr>
                                    <p:set>
                                      <p:cBhvr>
                                        <p:cTn id="13" dur="500" fill="hold"/>
                                        <p:tgtEl>
                                          <p:spTgt spid="140303"/>
                                        </p:tgtEl>
                                        <p:attrNameLst>
                                          <p:attrName>fill.type</p:attrName>
                                        </p:attrNameLst>
                                      </p:cBhvr>
                                      <p:to>
                                        <p:strVal val="solid"/>
                                      </p:to>
                                    </p:set>
                                  </p:childTnLst>
                                </p:cTn>
                              </p:par>
                              <p:par>
                                <p:cTn id="14" presetID="23"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par>
                                <p:cTn id="18" presetID="22" presetClass="emph" presetSubtype="0" repeatCount="indefinite" fill="hold" grpId="1" nodeType="withEffect">
                                  <p:stCondLst>
                                    <p:cond delay="0"/>
                                  </p:stCondLst>
                                  <p:childTnLst>
                                    <p:animClr clrSpc="hsl" dir="cw">
                                      <p:cBhvr override="childStyle">
                                        <p:cTn id="19" dur="500" fill="hold"/>
                                        <p:tgtEl>
                                          <p:spTgt spid="14"/>
                                        </p:tgtEl>
                                        <p:attrNameLst>
                                          <p:attrName>style.color</p:attrName>
                                        </p:attrNameLst>
                                      </p:cBhvr>
                                      <p:by>
                                        <p:hsl h="-7200000" s="0" l="0"/>
                                      </p:by>
                                    </p:animClr>
                                    <p:animClr clrSpc="hsl" dir="cw">
                                      <p:cBhvr>
                                        <p:cTn id="20" dur="500" fill="hold"/>
                                        <p:tgtEl>
                                          <p:spTgt spid="14"/>
                                        </p:tgtEl>
                                        <p:attrNameLst>
                                          <p:attrName>fillcolor</p:attrName>
                                        </p:attrNameLst>
                                      </p:cBhvr>
                                      <p:by>
                                        <p:hsl h="-7200000" s="0" l="0"/>
                                      </p:by>
                                    </p:animClr>
                                    <p:animClr clrSpc="hsl" dir="cw">
                                      <p:cBhvr>
                                        <p:cTn id="21" dur="500" fill="hold"/>
                                        <p:tgtEl>
                                          <p:spTgt spid="14"/>
                                        </p:tgtEl>
                                        <p:attrNameLst>
                                          <p:attrName>stroke.color</p:attrName>
                                        </p:attrNameLst>
                                      </p:cBhvr>
                                      <p:by>
                                        <p:hsl h="-7200000" s="0" l="0"/>
                                      </p:by>
                                    </p:animClr>
                                    <p:set>
                                      <p:cBhvr>
                                        <p:cTn id="22" dur="500" fill="hold"/>
                                        <p:tgtEl>
                                          <p:spTgt spid="14"/>
                                        </p:tgtEl>
                                        <p:attrNameLst>
                                          <p:attrName>fill.type</p:attrName>
                                        </p:attrNameLst>
                                      </p:cBhvr>
                                      <p:to>
                                        <p:strVal val="solid"/>
                                      </p:to>
                                    </p:set>
                                  </p:childTnLst>
                                </p:cTn>
                              </p:par>
                              <p:par>
                                <p:cTn id="23" presetID="2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par>
                                <p:cTn id="27" presetID="22" presetClass="emph" presetSubtype="0" repeatCount="indefinite" fill="hold" grpId="1" nodeType="withEffect">
                                  <p:stCondLst>
                                    <p:cond delay="0"/>
                                  </p:stCondLst>
                                  <p:childTnLst>
                                    <p:animClr clrSpc="hsl" dir="cw">
                                      <p:cBhvr override="childStyle">
                                        <p:cTn id="28" dur="500" fill="hold"/>
                                        <p:tgtEl>
                                          <p:spTgt spid="15"/>
                                        </p:tgtEl>
                                        <p:attrNameLst>
                                          <p:attrName>style.color</p:attrName>
                                        </p:attrNameLst>
                                      </p:cBhvr>
                                      <p:by>
                                        <p:hsl h="-7200000" s="0" l="0"/>
                                      </p:by>
                                    </p:animClr>
                                    <p:animClr clrSpc="hsl" dir="cw">
                                      <p:cBhvr>
                                        <p:cTn id="29" dur="500" fill="hold"/>
                                        <p:tgtEl>
                                          <p:spTgt spid="15"/>
                                        </p:tgtEl>
                                        <p:attrNameLst>
                                          <p:attrName>fillcolor</p:attrName>
                                        </p:attrNameLst>
                                      </p:cBhvr>
                                      <p:by>
                                        <p:hsl h="-7200000" s="0" l="0"/>
                                      </p:by>
                                    </p:animClr>
                                    <p:animClr clrSpc="hsl" dir="cw">
                                      <p:cBhvr>
                                        <p:cTn id="30" dur="500" fill="hold"/>
                                        <p:tgtEl>
                                          <p:spTgt spid="15"/>
                                        </p:tgtEl>
                                        <p:attrNameLst>
                                          <p:attrName>stroke.color</p:attrName>
                                        </p:attrNameLst>
                                      </p:cBhvr>
                                      <p:by>
                                        <p:hsl h="-7200000" s="0" l="0"/>
                                      </p:by>
                                    </p:animClr>
                                    <p:set>
                                      <p:cBhvr>
                                        <p:cTn id="31" dur="500" fill="hold"/>
                                        <p:tgtEl>
                                          <p:spTgt spid="15"/>
                                        </p:tgtEl>
                                        <p:attrNameLst>
                                          <p:attrName>fill.type</p:attrName>
                                        </p:attrNameLst>
                                      </p:cBhvr>
                                      <p:to>
                                        <p:strVal val="solid"/>
                                      </p:to>
                                    </p:set>
                                  </p:childTnLst>
                                </p:cTn>
                              </p:par>
                              <p:par>
                                <p:cTn id="32" presetID="2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par>
                                <p:cTn id="36" presetID="22" presetClass="emph" presetSubtype="0" repeatCount="indefinite" fill="hold" grpId="1" nodeType="withEffect">
                                  <p:stCondLst>
                                    <p:cond delay="0"/>
                                  </p:stCondLst>
                                  <p:childTnLst>
                                    <p:animClr clrSpc="hsl" dir="cw">
                                      <p:cBhvr override="childStyle">
                                        <p:cTn id="37" dur="500" fill="hold"/>
                                        <p:tgtEl>
                                          <p:spTgt spid="16"/>
                                        </p:tgtEl>
                                        <p:attrNameLst>
                                          <p:attrName>style.color</p:attrName>
                                        </p:attrNameLst>
                                      </p:cBhvr>
                                      <p:by>
                                        <p:hsl h="-7200000" s="0" l="0"/>
                                      </p:by>
                                    </p:animClr>
                                    <p:animClr clrSpc="hsl" dir="cw">
                                      <p:cBhvr>
                                        <p:cTn id="38" dur="500" fill="hold"/>
                                        <p:tgtEl>
                                          <p:spTgt spid="16"/>
                                        </p:tgtEl>
                                        <p:attrNameLst>
                                          <p:attrName>fillcolor</p:attrName>
                                        </p:attrNameLst>
                                      </p:cBhvr>
                                      <p:by>
                                        <p:hsl h="-7200000" s="0" l="0"/>
                                      </p:by>
                                    </p:animClr>
                                    <p:animClr clrSpc="hsl" dir="cw">
                                      <p:cBhvr>
                                        <p:cTn id="39" dur="500" fill="hold"/>
                                        <p:tgtEl>
                                          <p:spTgt spid="16"/>
                                        </p:tgtEl>
                                        <p:attrNameLst>
                                          <p:attrName>stroke.color</p:attrName>
                                        </p:attrNameLst>
                                      </p:cBhvr>
                                      <p:by>
                                        <p:hsl h="-7200000" s="0" l="0"/>
                                      </p:by>
                                    </p:animClr>
                                    <p:set>
                                      <p:cBhvr>
                                        <p:cTn id="40"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3093"/>
                </p:tgtEl>
              </p:cMediaNode>
            </p:audio>
          </p:childTnLst>
        </p:cTn>
      </p:par>
    </p:tnLst>
    <p:bldLst>
      <p:bldP spid="140303" grpId="0" animBg="1"/>
      <p:bldP spid="140303" grpId="1" animBg="1"/>
      <p:bldP spid="14" grpId="0" animBg="1"/>
      <p:bldP spid="14" grpId="1" animBg="1"/>
      <p:bldP spid="15" grpId="0" animBg="1"/>
      <p:bldP spid="15"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2" name="Picture 1">
            <a:extLst>
              <a:ext uri="{FF2B5EF4-FFF2-40B4-BE49-F238E27FC236}">
                <a16:creationId xmlns:a16="http://schemas.microsoft.com/office/drawing/2014/main" id="{DB44BE43-2B38-4800-AC04-2975D18FB41B}"/>
              </a:ext>
            </a:extLst>
          </p:cNvPr>
          <p:cNvPicPr>
            <a:picLocks noChangeAspect="1"/>
          </p:cNvPicPr>
          <p:nvPr/>
        </p:nvPicPr>
        <p:blipFill>
          <a:blip r:embed="rId3"/>
          <a:stretch>
            <a:fillRect/>
          </a:stretch>
        </p:blipFill>
        <p:spPr>
          <a:xfrm>
            <a:off x="724958" y="1023919"/>
            <a:ext cx="10742083" cy="4810161"/>
          </a:xfrm>
          <a:prstGeom prst="rect">
            <a:avLst/>
          </a:prstGeom>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914400" y="513437"/>
            <a:ext cx="841923" cy="790225"/>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rPr>
              <a:t>0</a:t>
            </a:r>
            <a:r>
              <a:rPr kumimoji="0" lang="vi-VN" sz="3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rPr>
              <a:t>3</a:t>
            </a:r>
            <a:endParaRPr kumimoji="0" lang="en-US" sz="3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endParaRPr>
          </a:p>
        </p:txBody>
      </p:sp>
      <p:sp>
        <p:nvSpPr>
          <p:cNvPr id="3" name="TextBox 2">
            <a:extLst>
              <a:ext uri="{FF2B5EF4-FFF2-40B4-BE49-F238E27FC236}">
                <a16:creationId xmlns:a16="http://schemas.microsoft.com/office/drawing/2014/main" id="{9CCE4AAE-802D-2A1C-CF78-C08FCD693EF5}"/>
              </a:ext>
            </a:extLst>
          </p:cNvPr>
          <p:cNvSpPr txBox="1"/>
          <p:nvPr/>
        </p:nvSpPr>
        <p:spPr>
          <a:xfrm>
            <a:off x="1981200" y="398606"/>
            <a:ext cx="8382000" cy="905056"/>
          </a:xfrm>
          <a:prstGeom prst="rect">
            <a:avLst/>
          </a:prstGeom>
          <a:noFill/>
        </p:spPr>
        <p:txBody>
          <a:bodyPr wrap="square">
            <a:spAutoFit/>
          </a:bodyPr>
          <a:lstStyle/>
          <a:p>
            <a:pPr lvl="0" algn="just">
              <a:lnSpc>
                <a:spcPct val="150000"/>
              </a:lnSpc>
              <a:spcAft>
                <a:spcPts val="1000"/>
              </a:spcAft>
              <a:buClr>
                <a:srgbClr val="000000"/>
              </a:buClr>
              <a:defRPr/>
            </a:pPr>
            <a:r>
              <a:rPr lang="vi-VN" sz="40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Tính giá trị của mỗi biểu thức sau:</a:t>
            </a:r>
          </a:p>
        </p:txBody>
      </p:sp>
      <p:sp>
        <p:nvSpPr>
          <p:cNvPr id="49" name="Freeform 3">
            <a:extLst>
              <a:ext uri="{FF2B5EF4-FFF2-40B4-BE49-F238E27FC236}">
                <a16:creationId xmlns:a16="http://schemas.microsoft.com/office/drawing/2014/main" id="{6F31E7A1-A216-4926-B884-6E5EBAD9C68F}"/>
              </a:ext>
            </a:extLst>
          </p:cNvPr>
          <p:cNvSpPr/>
          <p:nvPr/>
        </p:nvSpPr>
        <p:spPr>
          <a:xfrm>
            <a:off x="540643" y="3153046"/>
            <a:ext cx="5194064" cy="3552554"/>
          </a:xfrm>
          <a:custGeom>
            <a:avLst/>
            <a:gdLst/>
            <a:ahLst/>
            <a:cxnLst/>
            <a:rect l="l" t="t" r="r" b="b"/>
            <a:pathLst>
              <a:path w="6632231" h="5388688">
                <a:moveTo>
                  <a:pt x="0" y="0"/>
                </a:moveTo>
                <a:lnTo>
                  <a:pt x="6632231" y="0"/>
                </a:lnTo>
                <a:lnTo>
                  <a:pt x="6632231" y="5388688"/>
                </a:lnTo>
                <a:lnTo>
                  <a:pt x="0" y="5388688"/>
                </a:lnTo>
                <a:lnTo>
                  <a:pt x="0" y="0"/>
                </a:lnTo>
                <a:close/>
              </a:path>
            </a:pathLst>
          </a:custGeom>
          <a:blipFill>
            <a:blip r:embed="rId3">
              <a:extLst>
                <a:ext uri="{96DAC541-7B7A-43D3-8B79-37D633B846F1}">
                  <asvg:svgBlip xmlns:asvg="http://schemas.microsoft.com/office/drawing/2016/SVG/main" r:embed="rId4"/>
                </a:ext>
              </a:extLst>
            </a:blip>
            <a:stretch>
              <a:fillRect b="-22073"/>
            </a:stretch>
          </a:blipFill>
        </p:spPr>
        <p:txBody>
          <a:bodyPr/>
          <a:lstStyle/>
          <a:p>
            <a:endParaRPr lang="en-VN" sz="800" dirty="0">
              <a:latin typeface="Times New Roman" panose="02020603050405020304" pitchFamily="18" charset="0"/>
            </a:endParaRPr>
          </a:p>
        </p:txBody>
      </p:sp>
      <p:sp>
        <p:nvSpPr>
          <p:cNvPr id="50" name="Freeform 3">
            <a:extLst>
              <a:ext uri="{FF2B5EF4-FFF2-40B4-BE49-F238E27FC236}">
                <a16:creationId xmlns:a16="http://schemas.microsoft.com/office/drawing/2014/main" id="{14C1D5D1-5512-4367-9F06-D3D7BE6089CE}"/>
              </a:ext>
            </a:extLst>
          </p:cNvPr>
          <p:cNvSpPr/>
          <p:nvPr/>
        </p:nvSpPr>
        <p:spPr>
          <a:xfrm>
            <a:off x="6421374" y="3153046"/>
            <a:ext cx="5194064" cy="3552554"/>
          </a:xfrm>
          <a:custGeom>
            <a:avLst/>
            <a:gdLst/>
            <a:ahLst/>
            <a:cxnLst/>
            <a:rect l="l" t="t" r="r" b="b"/>
            <a:pathLst>
              <a:path w="6632231" h="5388688">
                <a:moveTo>
                  <a:pt x="0" y="0"/>
                </a:moveTo>
                <a:lnTo>
                  <a:pt x="6632231" y="0"/>
                </a:lnTo>
                <a:lnTo>
                  <a:pt x="6632231" y="5388688"/>
                </a:lnTo>
                <a:lnTo>
                  <a:pt x="0" y="5388688"/>
                </a:lnTo>
                <a:lnTo>
                  <a:pt x="0" y="0"/>
                </a:lnTo>
                <a:close/>
              </a:path>
            </a:pathLst>
          </a:custGeom>
          <a:blipFill>
            <a:blip r:embed="rId3">
              <a:extLst>
                <a:ext uri="{96DAC541-7B7A-43D3-8B79-37D633B846F1}">
                  <asvg:svgBlip xmlns:asvg="http://schemas.microsoft.com/office/drawing/2016/SVG/main" r:embed="rId4"/>
                </a:ext>
              </a:extLst>
            </a:blip>
            <a:stretch>
              <a:fillRect b="-22073"/>
            </a:stretch>
          </a:blipFill>
        </p:spPr>
        <p:txBody>
          <a:bodyPr/>
          <a:lstStyle/>
          <a:p>
            <a:endParaRPr lang="en-VN" sz="1000" dirty="0">
              <a:latin typeface="Times New Roman" panose="02020603050405020304" pitchFamily="18" charset="0"/>
            </a:endParaRPr>
          </a:p>
        </p:txBody>
      </p:sp>
      <p:grpSp>
        <p:nvGrpSpPr>
          <p:cNvPr id="51" name="Group 50">
            <a:extLst>
              <a:ext uri="{FF2B5EF4-FFF2-40B4-BE49-F238E27FC236}">
                <a16:creationId xmlns:a16="http://schemas.microsoft.com/office/drawing/2014/main" id="{690CD3CC-BC52-4FA2-9313-834F0816C6EB}"/>
              </a:ext>
            </a:extLst>
          </p:cNvPr>
          <p:cNvGrpSpPr/>
          <p:nvPr/>
        </p:nvGrpSpPr>
        <p:grpSpPr>
          <a:xfrm>
            <a:off x="557454" y="2387202"/>
            <a:ext cx="5162571" cy="866745"/>
            <a:chOff x="10715764" y="70540"/>
            <a:chExt cx="7543694" cy="1533434"/>
          </a:xfrm>
        </p:grpSpPr>
        <p:sp>
          <p:nvSpPr>
            <p:cNvPr id="52" name="Freeform 4">
              <a:extLst>
                <a:ext uri="{FF2B5EF4-FFF2-40B4-BE49-F238E27FC236}">
                  <a16:creationId xmlns:a16="http://schemas.microsoft.com/office/drawing/2014/main" id="{27645821-1AD8-4857-A3E3-3F520384AE7E}"/>
                </a:ext>
              </a:extLst>
            </p:cNvPr>
            <p:cNvSpPr/>
            <p:nvPr/>
          </p:nvSpPr>
          <p:spPr>
            <a:xfrm rot="142549">
              <a:off x="10715764" y="70540"/>
              <a:ext cx="7543694" cy="1533434"/>
            </a:xfrm>
            <a:custGeom>
              <a:avLst/>
              <a:gdLst/>
              <a:ahLst/>
              <a:cxnLst/>
              <a:rect l="l" t="t" r="r" b="b"/>
              <a:pathLst>
                <a:path w="7543694" h="1533434">
                  <a:moveTo>
                    <a:pt x="0" y="0"/>
                  </a:moveTo>
                  <a:lnTo>
                    <a:pt x="7543694" y="0"/>
                  </a:lnTo>
                  <a:lnTo>
                    <a:pt x="7543694" y="1533434"/>
                  </a:lnTo>
                  <a:lnTo>
                    <a:pt x="0" y="1533434"/>
                  </a:lnTo>
                  <a:lnTo>
                    <a:pt x="0" y="0"/>
                  </a:lnTo>
                  <a:close/>
                </a:path>
              </a:pathLst>
            </a:custGeom>
            <a:blipFill>
              <a:blip r:embed="rId5">
                <a:extLst>
                  <a:ext uri="{96DAC541-7B7A-43D3-8B79-37D633B846F1}">
                    <asvg:svgBlip xmlns:asvg="http://schemas.microsoft.com/office/drawing/2016/SVG/main" r:embed="rId6"/>
                  </a:ext>
                </a:extLst>
              </a:blip>
              <a:stretch>
                <a:fillRect l="-3578"/>
              </a:stretch>
            </a:blipFill>
          </p:spPr>
          <p:txBody>
            <a:bodyPr/>
            <a:lstStyle/>
            <a:p>
              <a:endParaRPr lang="en-VN" sz="800" dirty="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53" name="TextBox 5">
                  <a:extLst>
                    <a:ext uri="{FF2B5EF4-FFF2-40B4-BE49-F238E27FC236}">
                      <a16:creationId xmlns:a16="http://schemas.microsoft.com/office/drawing/2014/main" id="{F0EC83FF-9113-480D-A3A7-9DE36E186B00}"/>
                    </a:ext>
                  </a:extLst>
                </p:cNvPr>
                <p:cNvSpPr txBox="1"/>
                <p:nvPr/>
              </p:nvSpPr>
              <p:spPr>
                <a:xfrm>
                  <a:off x="11033157" y="489340"/>
                  <a:ext cx="6908907" cy="884836"/>
                </a:xfrm>
                <a:prstGeom prst="rect">
                  <a:avLst/>
                </a:prstGeom>
              </p:spPr>
              <p:txBody>
                <a:bodyPr wrap="square" lIns="0" tIns="0" rIns="0" bIns="0" rtlCol="0" anchor="t">
                  <a:spAutoFit/>
                </a:bodyPr>
                <a:lstStyle/>
                <a:p>
                  <a:pPr algn="ctr">
                    <a:lnSpc>
                      <a:spcPts val="3920"/>
                    </a:lnSpc>
                    <a:spcBef>
                      <a:spcPct val="0"/>
                    </a:spcBef>
                  </a:pPr>
                  <a:r>
                    <a:rPr lang="en-US" sz="3600" b="1" spc="140" dirty="0">
                      <a:solidFill>
                        <a:srgbClr val="0000CC"/>
                      </a:solidFill>
                      <a:latin typeface="Times New Roman" panose="02020603050405020304" pitchFamily="18" charset="0"/>
                      <a:cs typeface="Times New Roman" panose="02020603050405020304" pitchFamily="18" charset="0"/>
                    </a:rPr>
                    <a:t>25 918 </a:t>
                  </a:r>
                  <a14:m>
                    <m:oMath xmlns:m="http://schemas.openxmlformats.org/officeDocument/2006/math">
                      <m:r>
                        <a:rPr lang="en-US" sz="3600" b="1" i="1" spc="140" dirty="0" smtClean="0">
                          <a:solidFill>
                            <a:srgbClr val="0000CC"/>
                          </a:solidFill>
                          <a:latin typeface="Cambria Math" panose="02040503050406030204" pitchFamily="18" charset="0"/>
                          <a:cs typeface="Arial" panose="020B0604020202020204" pitchFamily="34" charset="0"/>
                        </a:rPr>
                        <m:t>+</m:t>
                      </m:r>
                    </m:oMath>
                  </a14:m>
                  <a:r>
                    <a:rPr lang="en-US" sz="3600" b="1" spc="140" dirty="0">
                      <a:solidFill>
                        <a:srgbClr val="0000CC"/>
                      </a:solidFill>
                      <a:latin typeface="Times New Roman" panose="02020603050405020304" pitchFamily="18" charset="0"/>
                      <a:cs typeface="Times New Roman" panose="02020603050405020304" pitchFamily="18" charset="0"/>
                    </a:rPr>
                    <a:t> 1 988 </a:t>
                  </a:r>
                  <a14:m>
                    <m:oMath xmlns:m="http://schemas.openxmlformats.org/officeDocument/2006/math">
                      <m:r>
                        <a:rPr lang="en-US" sz="3600" b="1" i="1" spc="140" dirty="0" smtClean="0">
                          <a:solidFill>
                            <a:srgbClr val="0000CC"/>
                          </a:solidFill>
                          <a:latin typeface="Cambria Math" panose="02040503050406030204" pitchFamily="18" charset="0"/>
                          <a:cs typeface="Arial" panose="020B0604020202020204" pitchFamily="34" charset="0"/>
                        </a:rPr>
                        <m:t>:</m:t>
                      </m:r>
                    </m:oMath>
                  </a14:m>
                  <a:r>
                    <a:rPr lang="en-US" sz="3600" b="1" spc="140" dirty="0">
                      <a:solidFill>
                        <a:srgbClr val="0000CC"/>
                      </a:solidFill>
                      <a:latin typeface="Times New Roman" panose="02020603050405020304" pitchFamily="18" charset="0"/>
                      <a:cs typeface="Times New Roman" panose="02020603050405020304" pitchFamily="18" charset="0"/>
                    </a:rPr>
                    <a:t> 14</a:t>
                  </a:r>
                </a:p>
              </p:txBody>
            </p:sp>
          </mc:Choice>
          <mc:Fallback>
            <p:sp>
              <p:nvSpPr>
                <p:cNvPr id="53" name="TextBox 5">
                  <a:extLst>
                    <a:ext uri="{FF2B5EF4-FFF2-40B4-BE49-F238E27FC236}">
                      <a16:creationId xmlns:a16="http://schemas.microsoft.com/office/drawing/2014/main" id="{F0EC83FF-9113-480D-A3A7-9DE36E186B00}"/>
                    </a:ext>
                  </a:extLst>
                </p:cNvPr>
                <p:cNvSpPr txBox="1">
                  <a:spLocks noRot="1" noChangeAspect="1" noMove="1" noResize="1" noEditPoints="1" noAdjustHandles="1" noChangeArrowheads="1" noChangeShapeType="1" noTextEdit="1"/>
                </p:cNvSpPr>
                <p:nvPr/>
              </p:nvSpPr>
              <p:spPr>
                <a:xfrm>
                  <a:off x="11033157" y="489340"/>
                  <a:ext cx="6908907" cy="884836"/>
                </a:xfrm>
                <a:prstGeom prst="rect">
                  <a:avLst/>
                </a:prstGeom>
                <a:blipFill>
                  <a:blip r:embed="rId7"/>
                  <a:stretch>
                    <a:fillRect t="-39024" b="-54878"/>
                  </a:stretch>
                </a:blipFill>
              </p:spPr>
              <p:txBody>
                <a:bodyPr/>
                <a:lstStyle/>
                <a:p>
                  <a:r>
                    <a:rPr lang="en-GB">
                      <a:noFill/>
                    </a:rPr>
                    <a:t> </a:t>
                  </a:r>
                </a:p>
              </p:txBody>
            </p:sp>
          </mc:Fallback>
        </mc:AlternateContent>
      </p:grpSp>
      <p:grpSp>
        <p:nvGrpSpPr>
          <p:cNvPr id="54" name="Group 53">
            <a:extLst>
              <a:ext uri="{FF2B5EF4-FFF2-40B4-BE49-F238E27FC236}">
                <a16:creationId xmlns:a16="http://schemas.microsoft.com/office/drawing/2014/main" id="{B5DE9006-00B9-4758-9CA5-87095F018D17}"/>
              </a:ext>
            </a:extLst>
          </p:cNvPr>
          <p:cNvGrpSpPr/>
          <p:nvPr/>
        </p:nvGrpSpPr>
        <p:grpSpPr>
          <a:xfrm>
            <a:off x="6437121" y="2455623"/>
            <a:ext cx="5162571" cy="866745"/>
            <a:chOff x="10715764" y="70540"/>
            <a:chExt cx="7543694" cy="1533434"/>
          </a:xfrm>
        </p:grpSpPr>
        <p:sp>
          <p:nvSpPr>
            <p:cNvPr id="55" name="Freeform 4">
              <a:extLst>
                <a:ext uri="{FF2B5EF4-FFF2-40B4-BE49-F238E27FC236}">
                  <a16:creationId xmlns:a16="http://schemas.microsoft.com/office/drawing/2014/main" id="{E6CF1A8B-1F77-49C5-B74F-797B07DED494}"/>
                </a:ext>
              </a:extLst>
            </p:cNvPr>
            <p:cNvSpPr/>
            <p:nvPr/>
          </p:nvSpPr>
          <p:spPr>
            <a:xfrm rot="142549">
              <a:off x="10715764" y="70540"/>
              <a:ext cx="7543694" cy="1533434"/>
            </a:xfrm>
            <a:custGeom>
              <a:avLst/>
              <a:gdLst/>
              <a:ahLst/>
              <a:cxnLst/>
              <a:rect l="l" t="t" r="r" b="b"/>
              <a:pathLst>
                <a:path w="7543694" h="1533434">
                  <a:moveTo>
                    <a:pt x="0" y="0"/>
                  </a:moveTo>
                  <a:lnTo>
                    <a:pt x="7543694" y="0"/>
                  </a:lnTo>
                  <a:lnTo>
                    <a:pt x="7543694" y="1533434"/>
                  </a:lnTo>
                  <a:lnTo>
                    <a:pt x="0" y="1533434"/>
                  </a:lnTo>
                  <a:lnTo>
                    <a:pt x="0" y="0"/>
                  </a:lnTo>
                  <a:close/>
                </a:path>
              </a:pathLst>
            </a:custGeom>
            <a:blipFill>
              <a:blip r:embed="rId5">
                <a:extLst>
                  <a:ext uri="{96DAC541-7B7A-43D3-8B79-37D633B846F1}">
                    <asvg:svgBlip xmlns:asvg="http://schemas.microsoft.com/office/drawing/2016/SVG/main" r:embed="rId6"/>
                  </a:ext>
                </a:extLst>
              </a:blip>
              <a:stretch>
                <a:fillRect l="-3578"/>
              </a:stretch>
            </a:blipFill>
          </p:spPr>
          <p:txBody>
            <a:bodyPr/>
            <a:lstStyle/>
            <a:p>
              <a:endParaRPr lang="en-VN" sz="800" dirty="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56" name="TextBox 5">
                  <a:extLst>
                    <a:ext uri="{FF2B5EF4-FFF2-40B4-BE49-F238E27FC236}">
                      <a16:creationId xmlns:a16="http://schemas.microsoft.com/office/drawing/2014/main" id="{BDFB6825-3134-49C0-BC4E-F82333CA7EF4}"/>
                    </a:ext>
                  </a:extLst>
                </p:cNvPr>
                <p:cNvSpPr txBox="1"/>
                <p:nvPr/>
              </p:nvSpPr>
              <p:spPr>
                <a:xfrm>
                  <a:off x="11033157" y="489340"/>
                  <a:ext cx="6908907" cy="884836"/>
                </a:xfrm>
                <a:prstGeom prst="rect">
                  <a:avLst/>
                </a:prstGeom>
              </p:spPr>
              <p:txBody>
                <a:bodyPr wrap="square" lIns="0" tIns="0" rIns="0" bIns="0" rtlCol="0" anchor="t">
                  <a:spAutoFit/>
                </a:bodyPr>
                <a:lstStyle/>
                <a:p>
                  <a:pPr algn="ctr">
                    <a:lnSpc>
                      <a:spcPts val="3920"/>
                    </a:lnSpc>
                    <a:spcBef>
                      <a:spcPct val="0"/>
                    </a:spcBef>
                  </a:pPr>
                  <a:r>
                    <a:rPr lang="en-US" sz="3600" b="1" spc="140" dirty="0">
                      <a:solidFill>
                        <a:srgbClr val="0000CC"/>
                      </a:solidFill>
                      <a:latin typeface="Times New Roman" panose="02020603050405020304" pitchFamily="18" charset="0"/>
                      <a:cs typeface="Times New Roman" panose="02020603050405020304" pitchFamily="18" charset="0"/>
                    </a:rPr>
                    <a:t>601 759 </a:t>
                  </a:r>
                  <a14:m>
                    <m:oMath xmlns:m="http://schemas.openxmlformats.org/officeDocument/2006/math">
                      <m:r>
                        <a:rPr lang="en-US" sz="3600" b="1" i="1" spc="140" dirty="0" smtClean="0">
                          <a:solidFill>
                            <a:srgbClr val="0000CC"/>
                          </a:solidFill>
                          <a:latin typeface="Cambria Math" panose="02040503050406030204" pitchFamily="18" charset="0"/>
                          <a:cs typeface="Arial" panose="020B0604020202020204" pitchFamily="34" charset="0"/>
                        </a:rPr>
                        <m:t>–</m:t>
                      </m:r>
                    </m:oMath>
                  </a14:m>
                  <a:r>
                    <a:rPr lang="en-US" sz="3600" b="1" spc="140" dirty="0">
                      <a:solidFill>
                        <a:srgbClr val="0000CC"/>
                      </a:solidFill>
                      <a:latin typeface="Times New Roman" panose="02020603050405020304" pitchFamily="18" charset="0"/>
                      <a:cs typeface="Times New Roman" panose="02020603050405020304" pitchFamily="18" charset="0"/>
                    </a:rPr>
                    <a:t> 8 760 </a:t>
                  </a:r>
                  <a14:m>
                    <m:oMath xmlns:m="http://schemas.openxmlformats.org/officeDocument/2006/math">
                      <m:r>
                        <a:rPr lang="en-US" sz="3600" b="1" i="1" spc="140" dirty="0" smtClean="0">
                          <a:solidFill>
                            <a:srgbClr val="0000CC"/>
                          </a:solidFill>
                          <a:latin typeface="Cambria Math" panose="02040503050406030204" pitchFamily="18" charset="0"/>
                          <a:cs typeface="Arial" panose="020B0604020202020204" pitchFamily="34" charset="0"/>
                        </a:rPr>
                        <m:t>:</m:t>
                      </m:r>
                    </m:oMath>
                  </a14:m>
                  <a:r>
                    <a:rPr lang="en-US" sz="3600" b="1" spc="140" dirty="0">
                      <a:solidFill>
                        <a:srgbClr val="0000CC"/>
                      </a:solidFill>
                      <a:latin typeface="Times New Roman" panose="02020603050405020304" pitchFamily="18" charset="0"/>
                      <a:cs typeface="Times New Roman" panose="02020603050405020304" pitchFamily="18" charset="0"/>
                    </a:rPr>
                    <a:t> 24</a:t>
                  </a:r>
                </a:p>
              </p:txBody>
            </p:sp>
          </mc:Choice>
          <mc:Fallback>
            <p:sp>
              <p:nvSpPr>
                <p:cNvPr id="56" name="TextBox 5">
                  <a:extLst>
                    <a:ext uri="{FF2B5EF4-FFF2-40B4-BE49-F238E27FC236}">
                      <a16:creationId xmlns:a16="http://schemas.microsoft.com/office/drawing/2014/main" id="{BDFB6825-3134-49C0-BC4E-F82333CA7EF4}"/>
                    </a:ext>
                  </a:extLst>
                </p:cNvPr>
                <p:cNvSpPr txBox="1">
                  <a:spLocks noRot="1" noChangeAspect="1" noMove="1" noResize="1" noEditPoints="1" noAdjustHandles="1" noChangeArrowheads="1" noChangeShapeType="1" noTextEdit="1"/>
                </p:cNvSpPr>
                <p:nvPr/>
              </p:nvSpPr>
              <p:spPr>
                <a:xfrm>
                  <a:off x="11033157" y="489340"/>
                  <a:ext cx="6908907" cy="884836"/>
                </a:xfrm>
                <a:prstGeom prst="rect">
                  <a:avLst/>
                </a:prstGeom>
                <a:blipFill>
                  <a:blip r:embed="rId8"/>
                  <a:stretch>
                    <a:fillRect t="-39024" b="-53659"/>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4FC1C98F-D8D9-4E45-B365-243D8F50B429}"/>
                  </a:ext>
                </a:extLst>
              </p:cNvPr>
              <p:cNvSpPr txBox="1"/>
              <p:nvPr/>
            </p:nvSpPr>
            <p:spPr>
              <a:xfrm>
                <a:off x="774663" y="3389567"/>
                <a:ext cx="4722741" cy="3197222"/>
              </a:xfrm>
              <a:prstGeom prst="rect">
                <a:avLst/>
              </a:prstGeom>
              <a:noFill/>
            </p:spPr>
            <p:txBody>
              <a:bodyPr wrap="square">
                <a:spAutoFit/>
              </a:bodyPr>
              <a:lstStyle/>
              <a:p>
                <a:pPr algn="just">
                  <a:lnSpc>
                    <a:spcPct val="150000"/>
                  </a:lnSpc>
                  <a:spcAft>
                    <a:spcPts val="667"/>
                  </a:spcAft>
                </a:pPr>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25 918 </a:t>
                </a: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1 988 </a:t>
                </a: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14 </a:t>
                </a:r>
                <a:endParaRPr lang="en-VN"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67"/>
                  </a:spcAft>
                </a:pP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25 918 </a:t>
                </a: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142</a:t>
                </a:r>
                <a:endParaRPr lang="en-VN"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67"/>
                  </a:spcAft>
                </a:pP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26 060</a:t>
                </a:r>
                <a:endParaRPr lang="en-VN"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7" name="TextBox 56">
                <a:extLst>
                  <a:ext uri="{FF2B5EF4-FFF2-40B4-BE49-F238E27FC236}">
                    <a16:creationId xmlns:a16="http://schemas.microsoft.com/office/drawing/2014/main" id="{4FC1C98F-D8D9-4E45-B365-243D8F50B429}"/>
                  </a:ext>
                </a:extLst>
              </p:cNvPr>
              <p:cNvSpPr txBox="1">
                <a:spLocks noRot="1" noChangeAspect="1" noMove="1" noResize="1" noEditPoints="1" noAdjustHandles="1" noChangeArrowheads="1" noChangeShapeType="1" noTextEdit="1"/>
              </p:cNvSpPr>
              <p:nvPr/>
            </p:nvSpPr>
            <p:spPr>
              <a:xfrm>
                <a:off x="774663" y="3389567"/>
                <a:ext cx="4722741" cy="3197222"/>
              </a:xfrm>
              <a:prstGeom prst="rect">
                <a:avLst/>
              </a:prstGeom>
              <a:blipFill>
                <a:blip r:embed="rId9"/>
                <a:stretch>
                  <a:fillRect l="-5161" r="-4387" b="-81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BEC7FE73-6813-44A0-A846-7DFF73072F04}"/>
                  </a:ext>
                </a:extLst>
              </p:cNvPr>
              <p:cNvSpPr txBox="1"/>
              <p:nvPr/>
            </p:nvSpPr>
            <p:spPr>
              <a:xfrm>
                <a:off x="6440857" y="3214740"/>
                <a:ext cx="5065343" cy="3197222"/>
              </a:xfrm>
              <a:prstGeom prst="rect">
                <a:avLst/>
              </a:prstGeom>
              <a:noFill/>
            </p:spPr>
            <p:txBody>
              <a:bodyPr wrap="square">
                <a:spAutoFit/>
              </a:bodyPr>
              <a:lstStyle/>
              <a:p>
                <a:pPr algn="just">
                  <a:lnSpc>
                    <a:spcPct val="150000"/>
                  </a:lnSpc>
                  <a:spcAft>
                    <a:spcPts val="667"/>
                  </a:spcAft>
                </a:pPr>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601 759 </a:t>
                </a: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8 760 </a:t>
                </a: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24</a:t>
                </a:r>
                <a:endParaRPr lang="en-VN"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67"/>
                  </a:spcAft>
                </a:pPr>
                <a14:m>
                  <m:oMath xmlns:m="http://schemas.openxmlformats.org/officeDocument/2006/math">
                    <m:r>
                      <a:rPr lang="en-US" sz="4400" b="1" i="1"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601 759 </a:t>
                </a: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365</a:t>
                </a:r>
                <a:endParaRPr lang="en-VN"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67"/>
                  </a:spcAft>
                </a:pPr>
                <a14:m>
                  <m:oMath xmlns:m="http://schemas.openxmlformats.org/officeDocument/2006/math">
                    <m:r>
                      <a:rPr lang="en-US" sz="4400" b="1" i="1" dirty="0" smtClean="0">
                        <a:solidFill>
                          <a:srgbClr val="006600"/>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601 394</a:t>
                </a:r>
                <a:endParaRPr lang="en-VN" sz="4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8" name="TextBox 57">
                <a:extLst>
                  <a:ext uri="{FF2B5EF4-FFF2-40B4-BE49-F238E27FC236}">
                    <a16:creationId xmlns:a16="http://schemas.microsoft.com/office/drawing/2014/main" id="{BEC7FE73-6813-44A0-A846-7DFF73072F04}"/>
                  </a:ext>
                </a:extLst>
              </p:cNvPr>
              <p:cNvSpPr txBox="1">
                <a:spLocks noRot="1" noChangeAspect="1" noMove="1" noResize="1" noEditPoints="1" noAdjustHandles="1" noChangeArrowheads="1" noChangeShapeType="1" noTextEdit="1"/>
              </p:cNvSpPr>
              <p:nvPr/>
            </p:nvSpPr>
            <p:spPr>
              <a:xfrm>
                <a:off x="6440857" y="3214740"/>
                <a:ext cx="5065343" cy="3197222"/>
              </a:xfrm>
              <a:prstGeom prst="rect">
                <a:avLst/>
              </a:prstGeom>
              <a:blipFill>
                <a:blip r:embed="rId10"/>
                <a:stretch>
                  <a:fillRect l="-4934" r="-2768" b="-8190"/>
                </a:stretch>
              </a:blipFill>
            </p:spPr>
            <p:txBody>
              <a:bodyPr/>
              <a:lstStyle/>
              <a:p>
                <a:r>
                  <a:rPr lang="en-GB">
                    <a:noFill/>
                  </a:rPr>
                  <a:t> </a:t>
                </a:r>
              </a:p>
            </p:txBody>
          </p:sp>
        </mc:Fallback>
      </mc:AlternateContent>
    </p:spTree>
    <p:extLst>
      <p:ext uri="{BB962C8B-B14F-4D97-AF65-F5344CB8AC3E}">
        <p14:creationId xmlns:p14="http://schemas.microsoft.com/office/powerpoint/2010/main" val="183083196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linds(horizont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9" grpId="0" animBg="1"/>
      <p:bldP spid="50" grpId="0" animBg="1"/>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266456" y="228600"/>
            <a:ext cx="800343" cy="5334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371600" y="103166"/>
            <a:ext cx="10744200" cy="2485745"/>
          </a:xfrm>
          <a:prstGeom prst="rect">
            <a:avLst/>
          </a:prstGeom>
          <a:noFill/>
        </p:spPr>
        <p:txBody>
          <a:bodyPr wrap="square">
            <a:spAutoFit/>
          </a:bodyPr>
          <a:lstStyle/>
          <a:p>
            <a:pPr lvl="0" algn="just">
              <a:lnSpc>
                <a:spcPct val="150000"/>
              </a:lnSpc>
              <a:spcAft>
                <a:spcPts val="1000"/>
              </a:spcAft>
              <a:buClr>
                <a:srgbClr val="000000"/>
              </a:buClr>
              <a:defRPr/>
            </a:pPr>
            <a:r>
              <a:rPr lang="vi-VN" sz="36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Một sân khấu biểu diễn ngoài trời có 1 088 chỗ ngồi, được xếp đều thành 68 hàng. Hỏi mỗi hàng có bao nhiêu chỗ</a:t>
            </a:r>
            <a:r>
              <a:rPr lang="en-US" sz="36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b="1" kern="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ngồi</a:t>
            </a:r>
            <a:r>
              <a:rPr lang="en-US" sz="36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a:t>
            </a:r>
            <a:r>
              <a:rPr lang="vi-VN" sz="36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031BF058-E677-455C-A337-EEA870078FC6}"/>
              </a:ext>
            </a:extLst>
          </p:cNvPr>
          <p:cNvPicPr>
            <a:picLocks noChangeAspect="1"/>
          </p:cNvPicPr>
          <p:nvPr/>
        </p:nvPicPr>
        <p:blipFill rotWithShape="1">
          <a:blip r:embed="rId3">
            <a:extLst>
              <a:ext uri="{28A0092B-C50C-407E-A947-70E740481C1C}">
                <a14:useLocalDpi xmlns:a14="http://schemas.microsoft.com/office/drawing/2010/main" val="0"/>
              </a:ext>
            </a:extLst>
          </a:blip>
          <a:srcRect l="17514" t="20459" r="16250" b="4553"/>
          <a:stretch/>
        </p:blipFill>
        <p:spPr>
          <a:xfrm>
            <a:off x="6487568" y="1905000"/>
            <a:ext cx="5261341" cy="3276600"/>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E963733-F923-4E3E-8243-520A81337C47}"/>
                  </a:ext>
                </a:extLst>
              </p:cNvPr>
              <p:cNvSpPr txBox="1"/>
              <p:nvPr/>
            </p:nvSpPr>
            <p:spPr>
              <a:xfrm>
                <a:off x="0" y="2999630"/>
                <a:ext cx="6487568" cy="3070071"/>
              </a:xfrm>
              <a:prstGeom prst="rect">
                <a:avLst/>
              </a:prstGeom>
              <a:noFill/>
            </p:spPr>
            <p:txBody>
              <a:bodyPr wrap="square">
                <a:spAutoFit/>
              </a:bodyPr>
              <a:lstStyle/>
              <a:p>
                <a:pPr algn="ctr">
                  <a:spcAft>
                    <a:spcPts val="667"/>
                  </a:spcAft>
                </a:pPr>
                <a:r>
                  <a:rPr lang="en-US" sz="4400" b="1" u="sng"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 </a:t>
                </a:r>
                <a:r>
                  <a:rPr lang="en-US" sz="4400" b="1" u="sng"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en-VN" sz="4400" b="1" u="sng"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667"/>
                  </a:spcAft>
                </a:pP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chỗ</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ngồi</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ở</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mỗi</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hàng</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VN"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667"/>
                  </a:spcAft>
                </a:pP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1 088 </a:t>
                </a:r>
                <a14:m>
                  <m:oMath xmlns:m="http://schemas.openxmlformats.org/officeDocument/2006/math">
                    <m:r>
                      <a:rPr lang="en-US" sz="4400" b="1" i="1" dirty="0" smtClean="0">
                        <a:solidFill>
                          <a:srgbClr val="0000CC"/>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68 </a:t>
                </a:r>
                <a14:m>
                  <m:oMath xmlns:m="http://schemas.openxmlformats.org/officeDocument/2006/math">
                    <m:r>
                      <a:rPr lang="en-US" sz="4400" b="1" i="1" dirty="0" smtClean="0">
                        <a:solidFill>
                          <a:srgbClr val="0000CC"/>
                        </a:solidFill>
                        <a:latin typeface="Cambria Math" panose="02040503050406030204" pitchFamily="18" charset="0"/>
                        <a:ea typeface="Calibri" panose="020F0502020204030204" pitchFamily="34" charset="0"/>
                        <a:cs typeface="Arial" panose="020B0604020202020204" pitchFamily="34" charset="0"/>
                      </a:rPr>
                      <m:t>=</m:t>
                    </m:r>
                  </m:oMath>
                </a14:m>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16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chỗ</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VN"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667"/>
                  </a:spcAft>
                </a:pP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Đáp</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16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chỗ</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ngồi</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VN"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5E963733-F923-4E3E-8243-520A81337C47}"/>
                  </a:ext>
                </a:extLst>
              </p:cNvPr>
              <p:cNvSpPr txBox="1">
                <a:spLocks noRot="1" noChangeAspect="1" noMove="1" noResize="1" noEditPoints="1" noAdjustHandles="1" noChangeArrowheads="1" noChangeShapeType="1" noTextEdit="1"/>
              </p:cNvSpPr>
              <p:nvPr/>
            </p:nvSpPr>
            <p:spPr>
              <a:xfrm>
                <a:off x="0" y="2999630"/>
                <a:ext cx="6487568" cy="3070071"/>
              </a:xfrm>
              <a:prstGeom prst="rect">
                <a:avLst/>
              </a:prstGeom>
              <a:blipFill>
                <a:blip r:embed="rId4"/>
                <a:stretch>
                  <a:fillRect l="-3759" t="-3770" r="-3853" b="-8532"/>
                </a:stretch>
              </a:blipFill>
            </p:spPr>
            <p:txBody>
              <a:bodyPr/>
              <a:lstStyle/>
              <a:p>
                <a:r>
                  <a:rPr lang="en-GB">
                    <a:noFill/>
                  </a:rPr>
                  <a:t> </a:t>
                </a:r>
              </a:p>
            </p:txBody>
          </p:sp>
        </mc:Fallback>
      </mc:AlternateContent>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par>
                                <p:cTn id="12" presetID="5"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linds(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linds(horizont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linds(horizontal)">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blinds(horizontal)">
                                      <p:cBhvr>
                                        <p:cTn id="3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304800" y="457200"/>
            <a:ext cx="863600" cy="804415"/>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rPr>
              <a:t>0</a:t>
            </a:r>
            <a:r>
              <a:rPr kumimoji="0" lang="vi-VN" sz="44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rPr>
              <a:t>5</a:t>
            </a:r>
            <a:endParaRPr kumimoji="0" lang="en-US" sz="44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endParaRPr>
          </a:p>
        </p:txBody>
      </p:sp>
      <p:sp>
        <p:nvSpPr>
          <p:cNvPr id="3" name="TextBox 2">
            <a:extLst>
              <a:ext uri="{FF2B5EF4-FFF2-40B4-BE49-F238E27FC236}">
                <a16:creationId xmlns:a16="http://schemas.microsoft.com/office/drawing/2014/main" id="{1023F6D2-F5C7-E43F-C44F-FBE1C8FB173C}"/>
              </a:ext>
            </a:extLst>
          </p:cNvPr>
          <p:cNvSpPr txBox="1"/>
          <p:nvPr/>
        </p:nvSpPr>
        <p:spPr>
          <a:xfrm>
            <a:off x="1324802" y="194429"/>
            <a:ext cx="10867198" cy="2485745"/>
          </a:xfrm>
          <a:prstGeom prst="rect">
            <a:avLst/>
          </a:prstGeom>
          <a:noFill/>
        </p:spPr>
        <p:txBody>
          <a:bodyPr wrap="square">
            <a:spAutoFit/>
          </a:bodyPr>
          <a:lstStyle/>
          <a:p>
            <a:pPr lvl="0" algn="just">
              <a:lnSpc>
                <a:spcPct val="150000"/>
              </a:lnSpc>
              <a:spcAft>
                <a:spcPts val="1000"/>
              </a:spcAft>
              <a:buClr>
                <a:srgbClr val="000000"/>
              </a:buClr>
              <a:defRPr/>
            </a:pPr>
            <a:r>
              <a:rPr lang="vi-VN" sz="36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Một vận động viên đua xe đạp, trong 1 giờ 5 phút đi được 33 km 215 m. Hỏi trung bình mỗi phút người đó đi được bao nhiêu mét?</a:t>
            </a:r>
          </a:p>
        </p:txBody>
      </p:sp>
      <p:pic>
        <p:nvPicPr>
          <p:cNvPr id="5" name="Picture 4">
            <a:extLst>
              <a:ext uri="{FF2B5EF4-FFF2-40B4-BE49-F238E27FC236}">
                <a16:creationId xmlns:a16="http://schemas.microsoft.com/office/drawing/2014/main" id="{23949FA4-2280-4B50-B89E-D9E9C5E9D19B}"/>
              </a:ext>
            </a:extLst>
          </p:cNvPr>
          <p:cNvPicPr>
            <a:picLocks noChangeAspect="1"/>
          </p:cNvPicPr>
          <p:nvPr/>
        </p:nvPicPr>
        <p:blipFill rotWithShape="1">
          <a:blip r:embed="rId2">
            <a:extLst>
              <a:ext uri="{28A0092B-C50C-407E-A947-70E740481C1C}">
                <a14:useLocalDpi xmlns:a14="http://schemas.microsoft.com/office/drawing/2010/main" val="0"/>
              </a:ext>
            </a:extLst>
          </a:blip>
          <a:srcRect l="17500" t="22712" r="16250" b="4969"/>
          <a:stretch/>
        </p:blipFill>
        <p:spPr>
          <a:xfrm>
            <a:off x="2362200" y="2739775"/>
            <a:ext cx="7467600" cy="3923796"/>
          </a:xfrm>
          <a:prstGeom prst="rect">
            <a:avLst/>
          </a:prstGeom>
        </p:spPr>
      </p:pic>
    </p:spTree>
    <p:extLst>
      <p:ext uri="{BB962C8B-B14F-4D97-AF65-F5344CB8AC3E}">
        <p14:creationId xmlns:p14="http://schemas.microsoft.com/office/powerpoint/2010/main" val="93610763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799956" y="412296"/>
            <a:ext cx="939800" cy="526551"/>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rPr>
              <a:t>0</a:t>
            </a:r>
            <a:r>
              <a:rPr kumimoji="0" lang="vi-VN" sz="3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rPr>
              <a:t>5</a:t>
            </a:r>
            <a:endParaRPr kumimoji="0" lang="en-US" sz="3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sym typeface="Arial"/>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B8C9A08-554A-4C88-92EB-D7C052F9C67E}"/>
                  </a:ext>
                </a:extLst>
              </p:cNvPr>
              <p:cNvSpPr txBox="1"/>
              <p:nvPr/>
            </p:nvSpPr>
            <p:spPr>
              <a:xfrm>
                <a:off x="128561" y="412296"/>
                <a:ext cx="11250640" cy="5357877"/>
              </a:xfrm>
              <a:prstGeom prst="rect">
                <a:avLst/>
              </a:prstGeom>
              <a:noFill/>
            </p:spPr>
            <p:txBody>
              <a:bodyPr wrap="square">
                <a:spAutoFit/>
              </a:bodyPr>
              <a:lstStyle/>
              <a:p>
                <a:pPr algn="ctr">
                  <a:spcBef>
                    <a:spcPts val="600"/>
                  </a:spcBef>
                  <a:spcAft>
                    <a:spcPts val="667"/>
                  </a:spcAft>
                </a:pPr>
                <a:r>
                  <a:rPr lang="en-US" sz="4800" b="1" u="sng"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 </a:t>
                </a:r>
                <a:r>
                  <a:rPr lang="en-US" sz="4800" b="1" u="sng"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en-VN" sz="4800" b="1" u="sng"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67"/>
                  </a:spcAft>
                </a:pP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giờ</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5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phút</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dirty="0" smtClean="0">
                        <a:solidFill>
                          <a:srgbClr val="0000CC"/>
                        </a:solidFill>
                        <a:latin typeface="Cambria Math" panose="02040503050406030204" pitchFamily="18" charset="0"/>
                        <a:ea typeface="Calibri" panose="020F0502020204030204" pitchFamily="34" charset="0"/>
                        <a:cs typeface="Arial" panose="020B0604020202020204" pitchFamily="34" charset="0"/>
                      </a:rPr>
                      <m:t>=</m:t>
                    </m:r>
                  </m:oMath>
                </a14:m>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65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phút</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VN"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67"/>
                  </a:spcAft>
                </a:pP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33 km 215 m </a:t>
                </a:r>
                <a14:m>
                  <m:oMath xmlns:m="http://schemas.openxmlformats.org/officeDocument/2006/math">
                    <m:r>
                      <a:rPr lang="en-US" sz="4800" b="1" i="1" dirty="0" smtClean="0">
                        <a:solidFill>
                          <a:srgbClr val="0000CC"/>
                        </a:solidFill>
                        <a:latin typeface="Cambria Math" panose="02040503050406030204" pitchFamily="18" charset="0"/>
                        <a:ea typeface="Calibri" panose="020F0502020204030204" pitchFamily="34" charset="0"/>
                        <a:cs typeface="Arial" panose="020B0604020202020204" pitchFamily="34" charset="0"/>
                      </a:rPr>
                      <m:t>=</m:t>
                    </m:r>
                  </m:oMath>
                </a14:m>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33 215 m</a:t>
                </a:r>
                <a:endParaRPr lang="en-VN"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67"/>
                  </a:spcAft>
                </a:pP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Trung</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bình</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mỗi</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phút</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ctr">
                  <a:spcBef>
                    <a:spcPts val="600"/>
                  </a:spcBef>
                  <a:spcAft>
                    <a:spcPts val="667"/>
                  </a:spcAft>
                </a:pP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33 215</a:t>
                </a:r>
                <a:r>
                  <a:rPr lang="vi-VN"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dirty="0" smtClean="0">
                        <a:solidFill>
                          <a:srgbClr val="0000CC"/>
                        </a:solidFill>
                        <a:latin typeface="Cambria Math" panose="02040503050406030204" pitchFamily="18" charset="0"/>
                        <a:ea typeface="Calibri" panose="020F0502020204030204" pitchFamily="34" charset="0"/>
                        <a:cs typeface="Arial" panose="020B0604020202020204" pitchFamily="34" charset="0"/>
                      </a:rPr>
                      <m:t> :</m:t>
                    </m:r>
                  </m:oMath>
                </a14:m>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65 </a:t>
                </a:r>
                <a14:m>
                  <m:oMath xmlns:m="http://schemas.openxmlformats.org/officeDocument/2006/math">
                    <m:r>
                      <a:rPr lang="en-US" sz="4800" b="1" i="1" dirty="0" smtClean="0">
                        <a:solidFill>
                          <a:srgbClr val="0000CC"/>
                        </a:solidFill>
                        <a:latin typeface="Cambria Math" panose="02040503050406030204" pitchFamily="18" charset="0"/>
                        <a:ea typeface="Calibri" panose="020F0502020204030204" pitchFamily="34" charset="0"/>
                        <a:cs typeface="Arial" panose="020B0604020202020204" pitchFamily="34" charset="0"/>
                      </a:rPr>
                      <m:t>=</m:t>
                    </m:r>
                  </m:oMath>
                </a14:m>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511 (m)</a:t>
                </a:r>
                <a:endParaRPr lang="en-VN"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67"/>
                  </a:spcAft>
                </a:pP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Đáp</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511 m.</a:t>
                </a:r>
                <a:endParaRPr lang="en-VN" sz="4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6B8C9A08-554A-4C88-92EB-D7C052F9C67E}"/>
                  </a:ext>
                </a:extLst>
              </p:cNvPr>
              <p:cNvSpPr txBox="1">
                <a:spLocks noRot="1" noChangeAspect="1" noMove="1" noResize="1" noEditPoints="1" noAdjustHandles="1" noChangeArrowheads="1" noChangeShapeType="1" noTextEdit="1"/>
              </p:cNvSpPr>
              <p:nvPr/>
            </p:nvSpPr>
            <p:spPr>
              <a:xfrm>
                <a:off x="128561" y="412296"/>
                <a:ext cx="11250640" cy="5357877"/>
              </a:xfrm>
              <a:prstGeom prst="rect">
                <a:avLst/>
              </a:prstGeom>
              <a:blipFill>
                <a:blip r:embed="rId2"/>
                <a:stretch>
                  <a:fillRect t="-2503" r="-271" b="-5119"/>
                </a:stretch>
              </a:blipFill>
            </p:spPr>
            <p:txBody>
              <a:bodyPr/>
              <a:lstStyle/>
              <a:p>
                <a:r>
                  <a:rPr lang="en-GB">
                    <a:noFill/>
                  </a:rPr>
                  <a:t> </a:t>
                </a:r>
              </a:p>
            </p:txBody>
          </p:sp>
        </mc:Fallback>
      </mc:AlternateContent>
      <p:sp>
        <p:nvSpPr>
          <p:cNvPr id="15" name="Freeform 9">
            <a:extLst>
              <a:ext uri="{FF2B5EF4-FFF2-40B4-BE49-F238E27FC236}">
                <a16:creationId xmlns:a16="http://schemas.microsoft.com/office/drawing/2014/main" id="{B0604938-42A7-4802-B148-9D602389A000}"/>
              </a:ext>
            </a:extLst>
          </p:cNvPr>
          <p:cNvSpPr/>
          <p:nvPr/>
        </p:nvSpPr>
        <p:spPr>
          <a:xfrm>
            <a:off x="-5719" y="4621264"/>
            <a:ext cx="1830620" cy="2236736"/>
          </a:xfrm>
          <a:custGeom>
            <a:avLst/>
            <a:gdLst/>
            <a:ahLst/>
            <a:cxnLst/>
            <a:rect l="l" t="t" r="r" b="b"/>
            <a:pathLst>
              <a:path w="2745930" h="3355104">
                <a:moveTo>
                  <a:pt x="0" y="0"/>
                </a:moveTo>
                <a:lnTo>
                  <a:pt x="2745930" y="0"/>
                </a:lnTo>
                <a:lnTo>
                  <a:pt x="2745930" y="3355104"/>
                </a:lnTo>
                <a:lnTo>
                  <a:pt x="0" y="3355104"/>
                </a:lnTo>
                <a:lnTo>
                  <a:pt x="0" y="0"/>
                </a:lnTo>
                <a:close/>
              </a:path>
            </a:pathLst>
          </a:custGeom>
          <a:blipFill>
            <a:blip r:embed="rId3">
              <a:extLst>
                <a:ext uri="{96DAC541-7B7A-43D3-8B79-37D633B846F1}">
                  <asvg:svgBlip xmlns:asvg="http://schemas.microsoft.com/office/drawing/2016/SVG/main" r:embed="rId4"/>
                </a:ext>
              </a:extLst>
            </a:blip>
            <a:stretch>
              <a:fillRect t="-523" b="-27107"/>
            </a:stretch>
          </a:blipFill>
        </p:spPr>
        <p:txBody>
          <a:bodyPr/>
          <a:lstStyle/>
          <a:p>
            <a:endParaRPr lang="en-VN" sz="800" dirty="0">
              <a:latin typeface="Times New Roman" panose="02020603050405020304" pitchFamily="18" charset="0"/>
            </a:endParaRPr>
          </a:p>
        </p:txBody>
      </p:sp>
      <p:sp>
        <p:nvSpPr>
          <p:cNvPr id="16" name="Freeform 6">
            <a:extLst>
              <a:ext uri="{FF2B5EF4-FFF2-40B4-BE49-F238E27FC236}">
                <a16:creationId xmlns:a16="http://schemas.microsoft.com/office/drawing/2014/main" id="{2BA84805-E75E-45BE-9547-313787D61CF0}"/>
              </a:ext>
            </a:extLst>
          </p:cNvPr>
          <p:cNvSpPr/>
          <p:nvPr/>
        </p:nvSpPr>
        <p:spPr>
          <a:xfrm>
            <a:off x="10387589" y="4925014"/>
            <a:ext cx="1804411" cy="1932986"/>
          </a:xfrm>
          <a:custGeom>
            <a:avLst/>
            <a:gdLst/>
            <a:ahLst/>
            <a:cxnLst/>
            <a:rect l="l" t="t" r="r" b="b"/>
            <a:pathLst>
              <a:path w="2706616" h="2899479">
                <a:moveTo>
                  <a:pt x="0" y="0"/>
                </a:moveTo>
                <a:lnTo>
                  <a:pt x="2706616" y="0"/>
                </a:lnTo>
                <a:lnTo>
                  <a:pt x="2706616" y="2899479"/>
                </a:lnTo>
                <a:lnTo>
                  <a:pt x="0" y="2899479"/>
                </a:lnTo>
                <a:lnTo>
                  <a:pt x="0" y="0"/>
                </a:lnTo>
                <a:close/>
              </a:path>
            </a:pathLst>
          </a:custGeom>
          <a:blipFill>
            <a:blip r:embed="rId5">
              <a:extLst>
                <a:ext uri="{96DAC541-7B7A-43D3-8B79-37D633B846F1}">
                  <asvg:svgBlip xmlns:asvg="http://schemas.microsoft.com/office/drawing/2016/SVG/main" r:embed="rId6"/>
                </a:ext>
              </a:extLst>
            </a:blip>
            <a:stretch>
              <a:fillRect r="-52889" b="-12391"/>
            </a:stretch>
          </a:blipFill>
        </p:spPr>
        <p:txBody>
          <a:bodyPr/>
          <a:lstStyle/>
          <a:p>
            <a:endParaRPr lang="en-VN" sz="800" dirty="0">
              <a:latin typeface="Times New Roman" panose="02020603050405020304" pitchFamily="18" charset="0"/>
            </a:endParaRPr>
          </a:p>
        </p:txBody>
      </p:sp>
    </p:spTree>
    <p:extLst>
      <p:ext uri="{BB962C8B-B14F-4D97-AF65-F5344CB8AC3E}">
        <p14:creationId xmlns:p14="http://schemas.microsoft.com/office/powerpoint/2010/main" val="319226384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linds(horizont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linds(horizontal)">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blinds(horizontal)">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2CE3C004-9DC3-98CE-96B9-F1627C03895F}"/>
              </a:ext>
            </a:extLst>
          </p:cNvPr>
          <p:cNvSpPr/>
          <p:nvPr/>
        </p:nvSpPr>
        <p:spPr>
          <a:xfrm rot="-10800000">
            <a:off x="10139178" y="0"/>
            <a:ext cx="2052822" cy="1600200"/>
          </a:xfrm>
          <a:custGeom>
            <a:avLst/>
            <a:gdLst/>
            <a:ahLst/>
            <a:cxnLst/>
            <a:rect l="l" t="t" r="r" b="b"/>
            <a:pathLst>
              <a:path w="4167386" h="3248529">
                <a:moveTo>
                  <a:pt x="0" y="0"/>
                </a:moveTo>
                <a:lnTo>
                  <a:pt x="4167386" y="0"/>
                </a:lnTo>
                <a:lnTo>
                  <a:pt x="4167386" y="3248529"/>
                </a:lnTo>
                <a:lnTo>
                  <a:pt x="0" y="3248529"/>
                </a:lnTo>
                <a:lnTo>
                  <a:pt x="0" y="0"/>
                </a:lnTo>
                <a:close/>
              </a:path>
            </a:pathLst>
          </a:custGeom>
          <a:blipFill>
            <a:blip r:embed="rId2">
              <a:extLst>
                <a:ext uri="{96DAC541-7B7A-43D3-8B79-37D633B846F1}">
                  <asvg:svgBlip xmlns:asvg="http://schemas.microsoft.com/office/drawing/2016/SVG/main" r:embed="rId3"/>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Freeform 11">
            <a:extLst>
              <a:ext uri="{FF2B5EF4-FFF2-40B4-BE49-F238E27FC236}">
                <a16:creationId xmlns:a16="http://schemas.microsoft.com/office/drawing/2014/main" id="{7D5E09F0-30E7-A0FF-E08A-B6594DC9CBDE}"/>
              </a:ext>
            </a:extLst>
          </p:cNvPr>
          <p:cNvSpPr/>
          <p:nvPr/>
        </p:nvSpPr>
        <p:spPr>
          <a:xfrm>
            <a:off x="580435" y="3128280"/>
            <a:ext cx="1107983" cy="933475"/>
          </a:xfrm>
          <a:custGeom>
            <a:avLst/>
            <a:gdLst/>
            <a:ahLst/>
            <a:cxnLst/>
            <a:rect l="l" t="t" r="r" b="b"/>
            <a:pathLst>
              <a:path w="1661974" h="1400213">
                <a:moveTo>
                  <a:pt x="0" y="0"/>
                </a:moveTo>
                <a:lnTo>
                  <a:pt x="1661974" y="0"/>
                </a:lnTo>
                <a:lnTo>
                  <a:pt x="1661974" y="1400214"/>
                </a:lnTo>
                <a:lnTo>
                  <a:pt x="0" y="14002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Freeform 2">
            <a:extLst>
              <a:ext uri="{FF2B5EF4-FFF2-40B4-BE49-F238E27FC236}">
                <a16:creationId xmlns:a16="http://schemas.microsoft.com/office/drawing/2014/main" id="{14849AC8-95B4-2FB0-EA88-1396521815C3}"/>
              </a:ext>
            </a:extLst>
          </p:cNvPr>
          <p:cNvSpPr/>
          <p:nvPr/>
        </p:nvSpPr>
        <p:spPr>
          <a:xfrm>
            <a:off x="1" y="3948246"/>
            <a:ext cx="5384799" cy="2819400"/>
          </a:xfrm>
          <a:custGeom>
            <a:avLst/>
            <a:gdLst/>
            <a:ahLst/>
            <a:cxnLst/>
            <a:rect l="l" t="t" r="r" b="b"/>
            <a:pathLst>
              <a:path w="10252405" h="5624820">
                <a:moveTo>
                  <a:pt x="0" y="0"/>
                </a:moveTo>
                <a:lnTo>
                  <a:pt x="10252404" y="0"/>
                </a:lnTo>
                <a:lnTo>
                  <a:pt x="10252404" y="5624821"/>
                </a:lnTo>
                <a:lnTo>
                  <a:pt x="0" y="5624821"/>
                </a:lnTo>
                <a:lnTo>
                  <a:pt x="0" y="0"/>
                </a:lnTo>
                <a:close/>
              </a:path>
            </a:pathLst>
          </a:custGeom>
          <a:blipFill>
            <a:blip r:embed="rId6">
              <a:extLst>
                <a:ext uri="{96DAC541-7B7A-43D3-8B79-37D633B846F1}">
                  <asvg:svgBlip xmlns:asvg="http://schemas.microsoft.com/office/drawing/2016/SVG/main" r:embed="rId7"/>
                </a:ext>
              </a:extLst>
            </a:blip>
            <a:stretch>
              <a:fillRect l="-3858" t="-1493" r="-34" b="-18860"/>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Freeform 27">
            <a:extLst>
              <a:ext uri="{FF2B5EF4-FFF2-40B4-BE49-F238E27FC236}">
                <a16:creationId xmlns:a16="http://schemas.microsoft.com/office/drawing/2014/main" id="{EB186D56-C1A3-4C76-CFED-BCD813ED8A4E}"/>
              </a:ext>
            </a:extLst>
          </p:cNvPr>
          <p:cNvSpPr/>
          <p:nvPr/>
        </p:nvSpPr>
        <p:spPr>
          <a:xfrm>
            <a:off x="242253" y="2693191"/>
            <a:ext cx="3194959" cy="4248281"/>
          </a:xfrm>
          <a:custGeom>
            <a:avLst/>
            <a:gdLst/>
            <a:ahLst/>
            <a:cxnLst/>
            <a:rect l="l" t="t" r="r" b="b"/>
            <a:pathLst>
              <a:path w="1981954" h="2620765">
                <a:moveTo>
                  <a:pt x="0" y="0"/>
                </a:moveTo>
                <a:lnTo>
                  <a:pt x="1981954" y="0"/>
                </a:lnTo>
                <a:lnTo>
                  <a:pt x="1981954" y="2620765"/>
                </a:lnTo>
                <a:lnTo>
                  <a:pt x="0" y="26207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 name="Freeform 29">
            <a:extLst>
              <a:ext uri="{FF2B5EF4-FFF2-40B4-BE49-F238E27FC236}">
                <a16:creationId xmlns:a16="http://schemas.microsoft.com/office/drawing/2014/main" id="{BCA22A21-01D5-022C-299D-C069B959E325}"/>
              </a:ext>
            </a:extLst>
          </p:cNvPr>
          <p:cNvSpPr/>
          <p:nvPr/>
        </p:nvSpPr>
        <p:spPr>
          <a:xfrm>
            <a:off x="10303036" y="4301170"/>
            <a:ext cx="1016000" cy="1347019"/>
          </a:xfrm>
          <a:prstGeom prst="ellipse">
            <a:avLst/>
          </a:prstGeom>
          <a:blipFill>
            <a:blip r:embed="rId10">
              <a:extLst>
                <a:ext uri="{96DAC541-7B7A-43D3-8B79-37D633B846F1}">
                  <asvg:svgBlip xmlns:asvg="http://schemas.microsoft.com/office/drawing/2016/SVG/main" r:embed="rId11"/>
                </a:ext>
              </a:extLst>
            </a:blip>
            <a:stretch>
              <a:fillRect l="333" t="-5890" r="-64499" b="-5154"/>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6" name="Freeform 29">
            <a:extLst>
              <a:ext uri="{FF2B5EF4-FFF2-40B4-BE49-F238E27FC236}">
                <a16:creationId xmlns:a16="http://schemas.microsoft.com/office/drawing/2014/main" id="{C530354D-12F8-08E8-6B83-C0191BACE730}"/>
              </a:ext>
            </a:extLst>
          </p:cNvPr>
          <p:cNvSpPr/>
          <p:nvPr/>
        </p:nvSpPr>
        <p:spPr>
          <a:xfrm rot="2914218">
            <a:off x="10594720" y="4974680"/>
            <a:ext cx="1016000" cy="1347019"/>
          </a:xfrm>
          <a:prstGeom prst="ellipse">
            <a:avLst/>
          </a:prstGeom>
          <a:blipFill>
            <a:blip r:embed="rId10">
              <a:extLst>
                <a:ext uri="{96DAC541-7B7A-43D3-8B79-37D633B846F1}">
                  <asvg:svgBlip xmlns:asvg="http://schemas.microsoft.com/office/drawing/2016/SVG/main" r:embed="rId11"/>
                </a:ext>
              </a:extLst>
            </a:blip>
            <a:stretch>
              <a:fillRect l="333" t="-5890" r="-64499" b="-5154"/>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7" name="TextBox 16">
            <a:extLst>
              <a:ext uri="{FF2B5EF4-FFF2-40B4-BE49-F238E27FC236}">
                <a16:creationId xmlns:a16="http://schemas.microsoft.com/office/drawing/2014/main" id="{5C029750-2066-5DBC-B0CC-823105545934}"/>
              </a:ext>
            </a:extLst>
          </p:cNvPr>
          <p:cNvSpPr txBox="1"/>
          <p:nvPr/>
        </p:nvSpPr>
        <p:spPr>
          <a:xfrm>
            <a:off x="4318000" y="1534247"/>
            <a:ext cx="5638251" cy="4002827"/>
          </a:xfrm>
          <a:prstGeom prst="rect">
            <a:avLst/>
          </a:prstGeom>
          <a:noFill/>
        </p:spPr>
        <p:txBody>
          <a:bodyPr wrap="square">
            <a:spAutoFit/>
          </a:bodyPr>
          <a:lstStyle/>
          <a:p>
            <a:pPr marL="0" marR="0" lvl="0" indent="0" algn="just" defTabSz="609539" rtl="0" eaLnBrk="1" fontAlgn="auto" latinLnBrk="0" hangingPunct="1">
              <a:lnSpc>
                <a:spcPct val="150000"/>
              </a:lnSpc>
              <a:spcBef>
                <a:spcPts val="0"/>
              </a:spcBef>
              <a:spcAft>
                <a:spcPts val="667"/>
              </a:spcAft>
              <a:buClrTx/>
              <a:buSzTx/>
              <a:buFontTx/>
              <a:buNone/>
              <a:tabLst/>
              <a:defRPr/>
            </a:pPr>
            <a:r>
              <a:rPr kumimoji="0" lang="en-VN" sz="24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2 quả trứng của khủng long tím đã bị lấy mất. Có hai trong năm chú khủng long đã lấy cắp mất trứng của khung long tím. </a:t>
            </a:r>
          </a:p>
          <a:p>
            <a:pPr marL="0" marR="0" lvl="0" indent="0" algn="just" defTabSz="609539" rtl="0" eaLnBrk="1" fontAlgn="auto" latinLnBrk="0" hangingPunct="1">
              <a:lnSpc>
                <a:spcPct val="150000"/>
              </a:lnSpc>
              <a:spcBef>
                <a:spcPts val="0"/>
              </a:spcBef>
              <a:spcAft>
                <a:spcPts val="667"/>
              </a:spcAft>
              <a:buClrTx/>
              <a:buSzTx/>
              <a:buFontTx/>
              <a:buNone/>
              <a:tabLst/>
              <a:defRPr/>
            </a:pPr>
            <a:r>
              <a:rPr kumimoji="0" lang="en-VN" sz="24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em hãy tìm lại trứng cho khủng long tím bằng cách trả lời các câu hỏi. Mỗi câu trả lời đúng các em sẽ được lật một chú khủng long. </a:t>
            </a:r>
          </a:p>
        </p:txBody>
      </p:sp>
      <p:pic>
        <p:nvPicPr>
          <p:cNvPr id="2" name="Picture 1">
            <a:extLst>
              <a:ext uri="{FF2B5EF4-FFF2-40B4-BE49-F238E27FC236}">
                <a16:creationId xmlns:a16="http://schemas.microsoft.com/office/drawing/2014/main" id="{639969F2-BCFE-49A1-8AE8-70E88E00E0DB}"/>
              </a:ext>
            </a:extLst>
          </p:cNvPr>
          <p:cNvPicPr>
            <a:picLocks noChangeAspect="1"/>
          </p:cNvPicPr>
          <p:nvPr/>
        </p:nvPicPr>
        <p:blipFill>
          <a:blip r:embed="rId12"/>
          <a:stretch>
            <a:fillRect/>
          </a:stretch>
        </p:blipFill>
        <p:spPr>
          <a:xfrm>
            <a:off x="552181" y="194334"/>
            <a:ext cx="5047926" cy="1682642"/>
          </a:xfrm>
          <a:prstGeom prst="rect">
            <a:avLst/>
          </a:prstGeom>
        </p:spPr>
      </p:pic>
    </p:spTree>
    <p:extLst>
      <p:ext uri="{BB962C8B-B14F-4D97-AF65-F5344CB8AC3E}">
        <p14:creationId xmlns:p14="http://schemas.microsoft.com/office/powerpoint/2010/main" val="340969491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2CE3C004-9DC3-98CE-96B9-F1627C03895F}"/>
              </a:ext>
            </a:extLst>
          </p:cNvPr>
          <p:cNvSpPr/>
          <p:nvPr/>
        </p:nvSpPr>
        <p:spPr>
          <a:xfrm rot="-10800000">
            <a:off x="10177702" y="-7689"/>
            <a:ext cx="2052822" cy="1600200"/>
          </a:xfrm>
          <a:custGeom>
            <a:avLst/>
            <a:gdLst/>
            <a:ahLst/>
            <a:cxnLst/>
            <a:rect l="l" t="t" r="r" b="b"/>
            <a:pathLst>
              <a:path w="4167386" h="3248529">
                <a:moveTo>
                  <a:pt x="0" y="0"/>
                </a:moveTo>
                <a:lnTo>
                  <a:pt x="4167386" y="0"/>
                </a:lnTo>
                <a:lnTo>
                  <a:pt x="4167386" y="3248529"/>
                </a:lnTo>
                <a:lnTo>
                  <a:pt x="0" y="3248529"/>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Freeform 11">
            <a:hlinkClick r:id="rId7" action="ppaction://hlinksldjump"/>
            <a:extLst>
              <a:ext uri="{FF2B5EF4-FFF2-40B4-BE49-F238E27FC236}">
                <a16:creationId xmlns:a16="http://schemas.microsoft.com/office/drawing/2014/main" id="{7D5E09F0-30E7-A0FF-E08A-B6594DC9CBDE}"/>
              </a:ext>
            </a:extLst>
          </p:cNvPr>
          <p:cNvSpPr/>
          <p:nvPr/>
        </p:nvSpPr>
        <p:spPr>
          <a:xfrm>
            <a:off x="10301443" y="5308601"/>
            <a:ext cx="1107983" cy="933475"/>
          </a:xfrm>
          <a:custGeom>
            <a:avLst/>
            <a:gdLst/>
            <a:ahLst/>
            <a:cxnLst/>
            <a:rect l="l" t="t" r="r" b="b"/>
            <a:pathLst>
              <a:path w="1661974" h="1400213">
                <a:moveTo>
                  <a:pt x="0" y="0"/>
                </a:moveTo>
                <a:lnTo>
                  <a:pt x="1661974" y="0"/>
                </a:lnTo>
                <a:lnTo>
                  <a:pt x="1661974" y="1400214"/>
                </a:lnTo>
                <a:lnTo>
                  <a:pt x="0" y="1400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Freeform 2">
            <a:extLst>
              <a:ext uri="{FF2B5EF4-FFF2-40B4-BE49-F238E27FC236}">
                <a16:creationId xmlns:a16="http://schemas.microsoft.com/office/drawing/2014/main" id="{14849AC8-95B4-2FB0-EA88-1396521815C3}"/>
              </a:ext>
            </a:extLst>
          </p:cNvPr>
          <p:cNvSpPr/>
          <p:nvPr/>
        </p:nvSpPr>
        <p:spPr>
          <a:xfrm>
            <a:off x="3175000" y="4038600"/>
            <a:ext cx="5842000" cy="2819400"/>
          </a:xfrm>
          <a:custGeom>
            <a:avLst/>
            <a:gdLst/>
            <a:ahLst/>
            <a:cxnLst/>
            <a:rect l="l" t="t" r="r" b="b"/>
            <a:pathLst>
              <a:path w="10252405" h="5624820">
                <a:moveTo>
                  <a:pt x="0" y="0"/>
                </a:moveTo>
                <a:lnTo>
                  <a:pt x="10252404" y="0"/>
                </a:lnTo>
                <a:lnTo>
                  <a:pt x="10252404" y="5624821"/>
                </a:lnTo>
                <a:lnTo>
                  <a:pt x="0" y="5624821"/>
                </a:lnTo>
                <a:lnTo>
                  <a:pt x="0" y="0"/>
                </a:lnTo>
                <a:close/>
              </a:path>
            </a:pathLst>
          </a:custGeom>
          <a:blipFill>
            <a:blip r:embed="rId10">
              <a:extLst>
                <a:ext uri="{96DAC541-7B7A-43D3-8B79-37D633B846F1}">
                  <asvg:svgBlip xmlns:asvg="http://schemas.microsoft.com/office/drawing/2016/SVG/main" r:embed="rId11"/>
                </a:ext>
              </a:extLst>
            </a:blip>
            <a:stretch>
              <a:fillRect l="-3858" t="-1493" r="-34" b="-18860"/>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7" name="trứn g2">
            <a:extLst>
              <a:ext uri="{FF2B5EF4-FFF2-40B4-BE49-F238E27FC236}">
                <a16:creationId xmlns:a16="http://schemas.microsoft.com/office/drawing/2014/main" id="{FED4AB3D-A5A2-5C32-7035-19707D11065D}"/>
              </a:ext>
            </a:extLst>
          </p:cNvPr>
          <p:cNvSpPr/>
          <p:nvPr/>
        </p:nvSpPr>
        <p:spPr>
          <a:xfrm>
            <a:off x="9839434" y="2354667"/>
            <a:ext cx="1016000" cy="1347019"/>
          </a:xfrm>
          <a:prstGeom prst="ellipse">
            <a:avLst/>
          </a:prstGeom>
          <a:blipFill>
            <a:blip r:embed="rId12">
              <a:extLst>
                <a:ext uri="{96DAC541-7B7A-43D3-8B79-37D633B846F1}">
                  <asvg:svgBlip xmlns:asvg="http://schemas.microsoft.com/office/drawing/2016/SVG/main" r:embed="rId13"/>
                </a:ext>
              </a:extLst>
            </a:blip>
            <a:stretch>
              <a:fillRect l="333" t="-5890" r="-64499" b="-5154"/>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9" name="trứng 1">
            <a:extLst>
              <a:ext uri="{FF2B5EF4-FFF2-40B4-BE49-F238E27FC236}">
                <a16:creationId xmlns:a16="http://schemas.microsoft.com/office/drawing/2014/main" id="{0E413EDA-A237-39A4-C42C-248D2ECB0D12}"/>
              </a:ext>
            </a:extLst>
          </p:cNvPr>
          <p:cNvSpPr/>
          <p:nvPr/>
        </p:nvSpPr>
        <p:spPr>
          <a:xfrm>
            <a:off x="4297528" y="562685"/>
            <a:ext cx="1016000" cy="1347019"/>
          </a:xfrm>
          <a:prstGeom prst="ellipse">
            <a:avLst/>
          </a:prstGeom>
          <a:blipFill>
            <a:blip r:embed="rId12">
              <a:extLst>
                <a:ext uri="{96DAC541-7B7A-43D3-8B79-37D633B846F1}">
                  <asvg:svgBlip xmlns:asvg="http://schemas.microsoft.com/office/drawing/2016/SVG/main" r:embed="rId13"/>
                </a:ext>
              </a:extLst>
            </a:blip>
            <a:stretch>
              <a:fillRect l="333" t="-5890" r="-64499" b="-5154"/>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2" name="KL5">
            <a:hlinkClick r:id="rId14" action="ppaction://hlinksldjump"/>
            <a:extLst>
              <a:ext uri="{FF2B5EF4-FFF2-40B4-BE49-F238E27FC236}">
                <a16:creationId xmlns:a16="http://schemas.microsoft.com/office/drawing/2014/main" id="{4E33D889-6545-C86B-FC4C-36893730BA9A}"/>
              </a:ext>
            </a:extLst>
          </p:cNvPr>
          <p:cNvSpPr/>
          <p:nvPr/>
        </p:nvSpPr>
        <p:spPr>
          <a:xfrm>
            <a:off x="9587280" y="2206241"/>
            <a:ext cx="1520309" cy="1654757"/>
          </a:xfrm>
          <a:custGeom>
            <a:avLst/>
            <a:gdLst/>
            <a:ahLst/>
            <a:cxnLst/>
            <a:rect l="l" t="t" r="r" b="b"/>
            <a:pathLst>
              <a:path w="2122108" h="2309777">
                <a:moveTo>
                  <a:pt x="0" y="0"/>
                </a:moveTo>
                <a:lnTo>
                  <a:pt x="2122108" y="0"/>
                </a:lnTo>
                <a:lnTo>
                  <a:pt x="2122108" y="2309777"/>
                </a:lnTo>
                <a:lnTo>
                  <a:pt x="0" y="230977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3" name="KL4">
            <a:hlinkClick r:id="rId17" action="ppaction://hlinksldjump"/>
            <a:extLst>
              <a:ext uri="{FF2B5EF4-FFF2-40B4-BE49-F238E27FC236}">
                <a16:creationId xmlns:a16="http://schemas.microsoft.com/office/drawing/2014/main" id="{7AD3A467-2D37-9318-BBBC-10F1E94FB15D}"/>
              </a:ext>
            </a:extLst>
          </p:cNvPr>
          <p:cNvSpPr/>
          <p:nvPr/>
        </p:nvSpPr>
        <p:spPr>
          <a:xfrm>
            <a:off x="8401326" y="491455"/>
            <a:ext cx="2372277" cy="1690247"/>
          </a:xfrm>
          <a:custGeom>
            <a:avLst/>
            <a:gdLst/>
            <a:ahLst/>
            <a:cxnLst/>
            <a:rect l="l" t="t" r="r" b="b"/>
            <a:pathLst>
              <a:path w="3066319" h="2184752">
                <a:moveTo>
                  <a:pt x="0" y="0"/>
                </a:moveTo>
                <a:lnTo>
                  <a:pt x="3066319" y="0"/>
                </a:lnTo>
                <a:lnTo>
                  <a:pt x="3066319" y="2184752"/>
                </a:lnTo>
                <a:lnTo>
                  <a:pt x="0" y="218475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4" name="KL3">
            <a:hlinkClick r:id="rId20" action="ppaction://hlinksldjump"/>
            <a:extLst>
              <a:ext uri="{FF2B5EF4-FFF2-40B4-BE49-F238E27FC236}">
                <a16:creationId xmlns:a16="http://schemas.microsoft.com/office/drawing/2014/main" id="{9C1D7DFD-AD43-27FF-DBB8-2DE34AFB5771}"/>
              </a:ext>
            </a:extLst>
          </p:cNvPr>
          <p:cNvSpPr/>
          <p:nvPr/>
        </p:nvSpPr>
        <p:spPr>
          <a:xfrm>
            <a:off x="6335259" y="129408"/>
            <a:ext cx="1752390" cy="2225258"/>
          </a:xfrm>
          <a:custGeom>
            <a:avLst/>
            <a:gdLst/>
            <a:ahLst/>
            <a:cxnLst/>
            <a:rect l="l" t="t" r="r" b="b"/>
            <a:pathLst>
              <a:path w="1995656" h="2534167">
                <a:moveTo>
                  <a:pt x="0" y="0"/>
                </a:moveTo>
                <a:lnTo>
                  <a:pt x="1995657" y="0"/>
                </a:lnTo>
                <a:lnTo>
                  <a:pt x="1995657" y="2534166"/>
                </a:lnTo>
                <a:lnTo>
                  <a:pt x="0" y="253416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5" name="KL2">
            <a:hlinkClick r:id="rId23" action="ppaction://hlinksldjump"/>
            <a:extLst>
              <a:ext uri="{FF2B5EF4-FFF2-40B4-BE49-F238E27FC236}">
                <a16:creationId xmlns:a16="http://schemas.microsoft.com/office/drawing/2014/main" id="{6B98A345-54F1-62B3-64D1-11A4CE929386}"/>
              </a:ext>
            </a:extLst>
          </p:cNvPr>
          <p:cNvSpPr/>
          <p:nvPr/>
        </p:nvSpPr>
        <p:spPr>
          <a:xfrm>
            <a:off x="3795259" y="129408"/>
            <a:ext cx="2540000" cy="2019300"/>
          </a:xfrm>
          <a:custGeom>
            <a:avLst/>
            <a:gdLst/>
            <a:ahLst/>
            <a:cxnLst/>
            <a:rect l="l" t="t" r="r" b="b"/>
            <a:pathLst>
              <a:path w="2490440" h="1979900">
                <a:moveTo>
                  <a:pt x="0" y="0"/>
                </a:moveTo>
                <a:lnTo>
                  <a:pt x="2490440" y="0"/>
                </a:lnTo>
                <a:lnTo>
                  <a:pt x="2490440" y="1979900"/>
                </a:lnTo>
                <a:lnTo>
                  <a:pt x="0" y="19799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6" name="KL 1">
            <a:hlinkClick r:id="rId26" action="ppaction://hlinksldjump"/>
            <a:extLst>
              <a:ext uri="{FF2B5EF4-FFF2-40B4-BE49-F238E27FC236}">
                <a16:creationId xmlns:a16="http://schemas.microsoft.com/office/drawing/2014/main" id="{F5994D7C-A831-0DA9-68D6-32CDC0223625}"/>
              </a:ext>
            </a:extLst>
          </p:cNvPr>
          <p:cNvSpPr/>
          <p:nvPr/>
        </p:nvSpPr>
        <p:spPr>
          <a:xfrm>
            <a:off x="1621234" y="407096"/>
            <a:ext cx="1907501" cy="1654757"/>
          </a:xfrm>
          <a:custGeom>
            <a:avLst/>
            <a:gdLst/>
            <a:ahLst/>
            <a:cxnLst/>
            <a:rect l="l" t="t" r="r" b="b"/>
            <a:pathLst>
              <a:path w="2662567" h="2309777">
                <a:moveTo>
                  <a:pt x="0" y="0"/>
                </a:moveTo>
                <a:lnTo>
                  <a:pt x="2662567" y="0"/>
                </a:lnTo>
                <a:lnTo>
                  <a:pt x="2662567" y="2309777"/>
                </a:lnTo>
                <a:lnTo>
                  <a:pt x="0" y="2309777"/>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7" name="khủng long tím">
            <a:extLst>
              <a:ext uri="{FF2B5EF4-FFF2-40B4-BE49-F238E27FC236}">
                <a16:creationId xmlns:a16="http://schemas.microsoft.com/office/drawing/2014/main" id="{A96EAFD0-89B5-C546-0374-E243C73193B8}"/>
              </a:ext>
            </a:extLst>
          </p:cNvPr>
          <p:cNvSpPr/>
          <p:nvPr/>
        </p:nvSpPr>
        <p:spPr>
          <a:xfrm>
            <a:off x="455245" y="1684374"/>
            <a:ext cx="3891209" cy="5145399"/>
          </a:xfrm>
          <a:custGeom>
            <a:avLst/>
            <a:gdLst/>
            <a:ahLst/>
            <a:cxnLst/>
            <a:rect l="l" t="t" r="r" b="b"/>
            <a:pathLst>
              <a:path w="1981954" h="2620765">
                <a:moveTo>
                  <a:pt x="0" y="0"/>
                </a:moveTo>
                <a:lnTo>
                  <a:pt x="1981954" y="0"/>
                </a:lnTo>
                <a:lnTo>
                  <a:pt x="1981954" y="2620765"/>
                </a:lnTo>
                <a:lnTo>
                  <a:pt x="0" y="2620765"/>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13" name="Picture 12">
            <a:extLst>
              <a:ext uri="{FF2B5EF4-FFF2-40B4-BE49-F238E27FC236}">
                <a16:creationId xmlns:a16="http://schemas.microsoft.com/office/drawing/2014/main" id="{AD0A209C-2BE8-4436-BDF8-01F8497BFE7D}"/>
              </a:ext>
            </a:extLst>
          </p:cNvPr>
          <p:cNvPicPr>
            <a:picLocks noChangeAspect="1"/>
          </p:cNvPicPr>
          <p:nvPr/>
        </p:nvPicPr>
        <p:blipFill>
          <a:blip r:embed="rId31"/>
          <a:stretch>
            <a:fillRect/>
          </a:stretch>
        </p:blipFill>
        <p:spPr>
          <a:xfrm>
            <a:off x="-102757" y="-57238"/>
            <a:ext cx="1791175" cy="868828"/>
          </a:xfrm>
          <a:prstGeom prst="rect">
            <a:avLst/>
          </a:prstGeom>
          <a:noFill/>
        </p:spPr>
      </p:pic>
    </p:spTree>
    <p:extLst>
      <p:ext uri="{BB962C8B-B14F-4D97-AF65-F5344CB8AC3E}">
        <p14:creationId xmlns:p14="http://schemas.microsoft.com/office/powerpoint/2010/main" val="653656733"/>
      </p:ext>
    </p:extLst>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6"/>
                                        </p:tgtEl>
                                        <p:attrNameLst>
                                          <p:attrName>ppt_w</p:attrName>
                                        </p:attrNameLst>
                                      </p:cBhvr>
                                      <p:tavLst>
                                        <p:tav tm="0">
                                          <p:val>
                                            <p:strVal val="ppt_w"/>
                                          </p:val>
                                        </p:tav>
                                        <p:tav tm="100000">
                                          <p:val>
                                            <p:fltVal val="0"/>
                                          </p:val>
                                        </p:tav>
                                      </p:tavLst>
                                    </p:anim>
                                    <p:anim calcmode="lin" valueType="num">
                                      <p:cBhvr>
                                        <p:cTn id="7" dur="500"/>
                                        <p:tgtEl>
                                          <p:spTgt spid="26"/>
                                        </p:tgtEl>
                                        <p:attrNameLst>
                                          <p:attrName>ppt_h</p:attrName>
                                        </p:attrNameLst>
                                      </p:cBhvr>
                                      <p:tavLst>
                                        <p:tav tm="0">
                                          <p:val>
                                            <p:strVal val="ppt_h"/>
                                          </p:val>
                                        </p:tav>
                                        <p:tav tm="100000">
                                          <p:val>
                                            <p:fltVal val="0"/>
                                          </p:val>
                                        </p:tav>
                                      </p:tavLst>
                                    </p:anim>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26"/>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25"/>
                                        </p:tgtEl>
                                        <p:attrNameLst>
                                          <p:attrName>ppt_w</p:attrName>
                                        </p:attrNameLst>
                                      </p:cBhvr>
                                      <p:tavLst>
                                        <p:tav tm="0">
                                          <p:val>
                                            <p:strVal val="ppt_w"/>
                                          </p:val>
                                        </p:tav>
                                        <p:tav tm="100000">
                                          <p:val>
                                            <p:fltVal val="0"/>
                                          </p:val>
                                        </p:tav>
                                      </p:tavLst>
                                    </p:anim>
                                    <p:anim calcmode="lin" valueType="num">
                                      <p:cBhvr>
                                        <p:cTn id="15" dur="500"/>
                                        <p:tgtEl>
                                          <p:spTgt spid="25"/>
                                        </p:tgtEl>
                                        <p:attrNameLst>
                                          <p:attrName>ppt_h</p:attrName>
                                        </p:attrNameLst>
                                      </p:cBhvr>
                                      <p:tavLst>
                                        <p:tav tm="0">
                                          <p:val>
                                            <p:strVal val="ppt_h"/>
                                          </p:val>
                                        </p:tav>
                                        <p:tav tm="100000">
                                          <p:val>
                                            <p:fltVal val="0"/>
                                          </p:val>
                                        </p:tav>
                                      </p:tavLst>
                                    </p:anim>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25"/>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24"/>
                                        </p:tgtEl>
                                        <p:attrNameLst>
                                          <p:attrName>ppt_w</p:attrName>
                                        </p:attrNameLst>
                                      </p:cBhvr>
                                      <p:tavLst>
                                        <p:tav tm="0">
                                          <p:val>
                                            <p:strVal val="ppt_w"/>
                                          </p:val>
                                        </p:tav>
                                        <p:tav tm="100000">
                                          <p:val>
                                            <p:fltVal val="0"/>
                                          </p:val>
                                        </p:tav>
                                      </p:tavLst>
                                    </p:anim>
                                    <p:anim calcmode="lin" valueType="num">
                                      <p:cBhvr>
                                        <p:cTn id="23" dur="500"/>
                                        <p:tgtEl>
                                          <p:spTgt spid="24"/>
                                        </p:tgtEl>
                                        <p:attrNameLst>
                                          <p:attrName>ppt_h</p:attrName>
                                        </p:attrNameLst>
                                      </p:cBhvr>
                                      <p:tavLst>
                                        <p:tav tm="0">
                                          <p:val>
                                            <p:strVal val="ppt_h"/>
                                          </p:val>
                                        </p:tav>
                                        <p:tav tm="100000">
                                          <p:val>
                                            <p:fltVal val="0"/>
                                          </p:val>
                                        </p:tav>
                                      </p:tavLst>
                                    </p:anim>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23"/>
                                        </p:tgtEl>
                                        <p:attrNameLst>
                                          <p:attrName>ppt_w</p:attrName>
                                        </p:attrNameLst>
                                      </p:cBhvr>
                                      <p:tavLst>
                                        <p:tav tm="0">
                                          <p:val>
                                            <p:strVal val="ppt_w"/>
                                          </p:val>
                                        </p:tav>
                                        <p:tav tm="100000">
                                          <p:val>
                                            <p:fltVal val="0"/>
                                          </p:val>
                                        </p:tav>
                                      </p:tavLst>
                                    </p:anim>
                                    <p:anim calcmode="lin" valueType="num">
                                      <p:cBhvr>
                                        <p:cTn id="31" dur="500"/>
                                        <p:tgtEl>
                                          <p:spTgt spid="23"/>
                                        </p:tgtEl>
                                        <p:attrNameLst>
                                          <p:attrName>ppt_h</p:attrName>
                                        </p:attrNameLst>
                                      </p:cBhvr>
                                      <p:tavLst>
                                        <p:tav tm="0">
                                          <p:val>
                                            <p:strVal val="ppt_h"/>
                                          </p:val>
                                        </p:tav>
                                        <p:tav tm="100000">
                                          <p:val>
                                            <p:fltVal val="0"/>
                                          </p:val>
                                        </p:tav>
                                      </p:tavLst>
                                    </p:anim>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22"/>
                                        </p:tgtEl>
                                        <p:attrNameLst>
                                          <p:attrName>ppt_w</p:attrName>
                                        </p:attrNameLst>
                                      </p:cBhvr>
                                      <p:tavLst>
                                        <p:tav tm="0">
                                          <p:val>
                                            <p:strVal val="ppt_w"/>
                                          </p:val>
                                        </p:tav>
                                        <p:tav tm="100000">
                                          <p:val>
                                            <p:fltVal val="0"/>
                                          </p:val>
                                        </p:tav>
                                      </p:tavLst>
                                    </p:anim>
                                    <p:anim calcmode="lin" valueType="num">
                                      <p:cBhvr>
                                        <p:cTn id="39" dur="500"/>
                                        <p:tgtEl>
                                          <p:spTgt spid="22"/>
                                        </p:tgtEl>
                                        <p:attrNameLst>
                                          <p:attrName>ppt_h</p:attrName>
                                        </p:attrNameLst>
                                      </p:cBhvr>
                                      <p:tavLst>
                                        <p:tav tm="0">
                                          <p:val>
                                            <p:strVal val="ppt_h"/>
                                          </p:val>
                                        </p:tav>
                                        <p:tav tm="100000">
                                          <p:val>
                                            <p:fltVal val="0"/>
                                          </p:val>
                                        </p:tav>
                                      </p:tavLst>
                                    </p:anim>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 0 L -0.01528 0.53333 " pathEditMode="relative" ptsTypes="AA">
                                      <p:cBhvr>
                                        <p:cTn id="46" dur="2000" fill="hold"/>
                                        <p:tgtEl>
                                          <p:spTgt spid="19"/>
                                        </p:tgtEl>
                                        <p:attrNameLst>
                                          <p:attrName>ppt_x</p:attrName>
                                          <p:attrName>ppt_y</p:attrName>
                                        </p:attrNameLst>
                                      </p:cBhvr>
                                    </p:animMotion>
                                  </p:childTnLst>
                                  <p:subTnLst>
                                    <p:audio>
                                      <p:cMediaNode>
                                        <p:cTn display="0" masterRel="sameClick">
                                          <p:stCondLst>
                                            <p:cond evt="begin" delay="0">
                                              <p:tn val="45"/>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0 0 L -0.39132 0.32623 " pathEditMode="relative" ptsTypes="AA">
                                      <p:cBhvr>
                                        <p:cTn id="51" dur="2000" fill="hold"/>
                                        <p:tgtEl>
                                          <p:spTgt spid="17"/>
                                        </p:tgtEl>
                                        <p:attrNameLst>
                                          <p:attrName>ppt_x</p:attrName>
                                          <p:attrName>ppt_y</p:attrName>
                                        </p:attrNameLst>
                                      </p:cBhvr>
                                    </p:animMotion>
                                  </p:childTnLst>
                                  <p:subTnLst>
                                    <p:audio>
                                      <p:cMediaNode>
                                        <p:cTn display="0" masterRel="sameClick">
                                          <p:stCondLst>
                                            <p:cond evt="begin" delay="0">
                                              <p:tn val="50"/>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17"/>
                  </p:tgtEl>
                </p:cond>
              </p:nextCondLst>
            </p:seq>
          </p:childTnLst>
        </p:cTn>
      </p:par>
    </p:tnLst>
    <p:bldLst>
      <p:bldP spid="17" grpId="0" animBg="1"/>
      <p:bldP spid="19"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D727C5DE-154D-20EB-3E79-81F6E5E30BD8}"/>
              </a:ext>
            </a:extLst>
          </p:cNvPr>
          <p:cNvSpPr txBox="1"/>
          <p:nvPr/>
        </p:nvSpPr>
        <p:spPr>
          <a:xfrm>
            <a:off x="4648200" y="-110458"/>
            <a:ext cx="2692400" cy="975267"/>
          </a:xfrm>
          <a:prstGeom prst="rect">
            <a:avLst/>
          </a:prstGeom>
        </p:spPr>
        <p:txBody>
          <a:bodyPr wrap="square" lIns="0" tIns="0" rIns="0" bIns="0" rtlCol="0" anchor="t">
            <a:spAutoFit/>
          </a:bodyPr>
          <a:lstStyle/>
          <a:p>
            <a:pPr marL="0" marR="0" lvl="0" indent="0" algn="ctr" defTabSz="609539" rtl="0" eaLnBrk="1" fontAlgn="auto" latinLnBrk="0" hangingPunct="1">
              <a:lnSpc>
                <a:spcPct val="150000"/>
              </a:lnSpc>
              <a:spcBef>
                <a:spcPct val="0"/>
              </a:spcBef>
              <a:spcAft>
                <a:spcPts val="0"/>
              </a:spcAft>
              <a:buClrTx/>
              <a:buSzTx/>
              <a:buFontTx/>
              <a:buNone/>
              <a:tabLst/>
              <a:defRPr/>
            </a:pPr>
            <a:r>
              <a:rPr kumimoji="0" lang="en-US" sz="4800" b="1" i="0" u="none" strike="noStrike" kern="1200" cap="none" spc="93"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93"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a:t>
            </a:r>
          </a:p>
        </p:txBody>
      </p:sp>
      <p:sp>
        <p:nvSpPr>
          <p:cNvPr id="7" name="Freeform 2">
            <a:extLst>
              <a:ext uri="{FF2B5EF4-FFF2-40B4-BE49-F238E27FC236}">
                <a16:creationId xmlns:a16="http://schemas.microsoft.com/office/drawing/2014/main" id="{2CE3C004-9DC3-98CE-96B9-F1627C03895F}"/>
              </a:ext>
            </a:extLst>
          </p:cNvPr>
          <p:cNvSpPr/>
          <p:nvPr/>
        </p:nvSpPr>
        <p:spPr>
          <a:xfrm rot="-10800000">
            <a:off x="9422318" y="0"/>
            <a:ext cx="2769681" cy="2159000"/>
          </a:xfrm>
          <a:custGeom>
            <a:avLst/>
            <a:gdLst/>
            <a:ahLst/>
            <a:cxnLst/>
            <a:rect l="l" t="t" r="r" b="b"/>
            <a:pathLst>
              <a:path w="4167386" h="3248529">
                <a:moveTo>
                  <a:pt x="0" y="0"/>
                </a:moveTo>
                <a:lnTo>
                  <a:pt x="4167386" y="0"/>
                </a:lnTo>
                <a:lnTo>
                  <a:pt x="4167386" y="3248529"/>
                </a:lnTo>
                <a:lnTo>
                  <a:pt x="0" y="3248529"/>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Freeform 11">
            <a:hlinkClick r:id="rId7" action="ppaction://hlinksldjump"/>
            <a:extLst>
              <a:ext uri="{FF2B5EF4-FFF2-40B4-BE49-F238E27FC236}">
                <a16:creationId xmlns:a16="http://schemas.microsoft.com/office/drawing/2014/main" id="{7D5E09F0-30E7-A0FF-E08A-B6594DC9CBDE}"/>
              </a:ext>
            </a:extLst>
          </p:cNvPr>
          <p:cNvSpPr/>
          <p:nvPr/>
        </p:nvSpPr>
        <p:spPr>
          <a:xfrm>
            <a:off x="1953060" y="229435"/>
            <a:ext cx="1107983" cy="933475"/>
          </a:xfrm>
          <a:custGeom>
            <a:avLst/>
            <a:gdLst/>
            <a:ahLst/>
            <a:cxnLst/>
            <a:rect l="l" t="t" r="r" b="b"/>
            <a:pathLst>
              <a:path w="1661974" h="1400213">
                <a:moveTo>
                  <a:pt x="0" y="0"/>
                </a:moveTo>
                <a:lnTo>
                  <a:pt x="1661974" y="0"/>
                </a:lnTo>
                <a:lnTo>
                  <a:pt x="1661974" y="1400214"/>
                </a:lnTo>
                <a:lnTo>
                  <a:pt x="0" y="1400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Freeform 2">
            <a:extLst>
              <a:ext uri="{FF2B5EF4-FFF2-40B4-BE49-F238E27FC236}">
                <a16:creationId xmlns:a16="http://schemas.microsoft.com/office/drawing/2014/main" id="{14849AC8-95B4-2FB0-EA88-1396521815C3}"/>
              </a:ext>
            </a:extLst>
          </p:cNvPr>
          <p:cNvSpPr/>
          <p:nvPr/>
        </p:nvSpPr>
        <p:spPr>
          <a:xfrm>
            <a:off x="1727200" y="907836"/>
            <a:ext cx="9107479" cy="5667849"/>
          </a:xfrm>
          <a:custGeom>
            <a:avLst/>
            <a:gdLst/>
            <a:ahLst/>
            <a:cxnLst/>
            <a:rect l="l" t="t" r="r" b="b"/>
            <a:pathLst>
              <a:path w="10252405" h="5624820">
                <a:moveTo>
                  <a:pt x="0" y="0"/>
                </a:moveTo>
                <a:lnTo>
                  <a:pt x="10252404" y="0"/>
                </a:lnTo>
                <a:lnTo>
                  <a:pt x="10252404" y="5624821"/>
                </a:lnTo>
                <a:lnTo>
                  <a:pt x="0" y="5624821"/>
                </a:lnTo>
                <a:lnTo>
                  <a:pt x="0" y="0"/>
                </a:lnTo>
                <a:close/>
              </a:path>
            </a:pathLst>
          </a:custGeom>
          <a:blipFill>
            <a:blip r:embed="rId10">
              <a:extLst>
                <a:ext uri="{96DAC541-7B7A-43D3-8B79-37D633B846F1}">
                  <asvg:svgBlip xmlns:asvg="http://schemas.microsoft.com/office/drawing/2016/SVG/main" r:embed="rId11"/>
                </a:ext>
              </a:extLst>
            </a:blip>
            <a:stretch>
              <a:fillRect l="-3858" t="-1257" r="-33"/>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Freeform 13">
            <a:extLst>
              <a:ext uri="{FF2B5EF4-FFF2-40B4-BE49-F238E27FC236}">
                <a16:creationId xmlns:a16="http://schemas.microsoft.com/office/drawing/2014/main" id="{AB5AE595-D609-EA2B-7281-A6C112BDEF5C}"/>
              </a:ext>
            </a:extLst>
          </p:cNvPr>
          <p:cNvSpPr/>
          <p:nvPr/>
        </p:nvSpPr>
        <p:spPr>
          <a:xfrm>
            <a:off x="1" y="3992111"/>
            <a:ext cx="3676515" cy="2865889"/>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5">
              <a:extLst>
                <a:ext uri="{96DAC541-7B7A-43D3-8B79-37D633B846F1}">
                  <asvg:svgBlip xmlns:asvg="http://schemas.microsoft.com/office/drawing/2016/SVG/main" r:embed="rId6"/>
                </a:ext>
              </a:extLst>
            </a:blip>
            <a:stretch>
              <a:fillRect l="-82610" t="-6852" b="-35462"/>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Freeform 5">
            <a:extLst>
              <a:ext uri="{FF2B5EF4-FFF2-40B4-BE49-F238E27FC236}">
                <a16:creationId xmlns:a16="http://schemas.microsoft.com/office/drawing/2014/main" id="{0B53AD81-9F07-689D-282D-7F6F58DDA75B}"/>
              </a:ext>
            </a:extLst>
          </p:cNvPr>
          <p:cNvSpPr/>
          <p:nvPr/>
        </p:nvSpPr>
        <p:spPr>
          <a:xfrm>
            <a:off x="9914312" y="4851892"/>
            <a:ext cx="2367969" cy="2033493"/>
          </a:xfrm>
          <a:custGeom>
            <a:avLst/>
            <a:gdLst/>
            <a:ahLst/>
            <a:cxnLst/>
            <a:rect l="l" t="t" r="r" b="b"/>
            <a:pathLst>
              <a:path w="2590236" h="2224365">
                <a:moveTo>
                  <a:pt x="0" y="0"/>
                </a:moveTo>
                <a:lnTo>
                  <a:pt x="2590236" y="0"/>
                </a:lnTo>
                <a:lnTo>
                  <a:pt x="2590236" y="2224365"/>
                </a:lnTo>
                <a:lnTo>
                  <a:pt x="0" y="22243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pSp>
        <p:nvGrpSpPr>
          <p:cNvPr id="18" name="Group 17">
            <a:extLst>
              <a:ext uri="{FF2B5EF4-FFF2-40B4-BE49-F238E27FC236}">
                <a16:creationId xmlns:a16="http://schemas.microsoft.com/office/drawing/2014/main" id="{B18BB8C2-43FA-F5E1-A73A-6F28D7C6A293}"/>
              </a:ext>
            </a:extLst>
          </p:cNvPr>
          <p:cNvGrpSpPr/>
          <p:nvPr/>
        </p:nvGrpSpPr>
        <p:grpSpPr>
          <a:xfrm>
            <a:off x="1953060" y="4591331"/>
            <a:ext cx="3446910" cy="548851"/>
            <a:chOff x="2133600" y="7269638"/>
            <a:chExt cx="6344569" cy="823276"/>
          </a:xfrm>
          <a:solidFill>
            <a:srgbClr val="FFC000"/>
          </a:solidFill>
        </p:grpSpPr>
        <p:grpSp>
          <p:nvGrpSpPr>
            <p:cNvPr id="19" name="Group 19">
              <a:extLst>
                <a:ext uri="{FF2B5EF4-FFF2-40B4-BE49-F238E27FC236}">
                  <a16:creationId xmlns:a16="http://schemas.microsoft.com/office/drawing/2014/main" id="{99326B07-862E-8AF4-5C10-55B5BD3D8252}"/>
                </a:ext>
              </a:extLst>
            </p:cNvPr>
            <p:cNvGrpSpPr/>
            <p:nvPr/>
          </p:nvGrpSpPr>
          <p:grpSpPr>
            <a:xfrm>
              <a:off x="2133600" y="7269638"/>
              <a:ext cx="6344569" cy="823276"/>
              <a:chOff x="0" y="0"/>
              <a:chExt cx="14749384" cy="1913890"/>
            </a:xfrm>
            <a:grpFill/>
          </p:grpSpPr>
          <p:sp>
            <p:nvSpPr>
              <p:cNvPr id="21" name="Freeform 20">
                <a:extLst>
                  <a:ext uri="{FF2B5EF4-FFF2-40B4-BE49-F238E27FC236}">
                    <a16:creationId xmlns:a16="http://schemas.microsoft.com/office/drawing/2014/main" id="{16F52372-F9CC-57A6-9667-72B11F15AC93}"/>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2">
                  <a:lumMod val="40000"/>
                  <a:lumOff val="60000"/>
                </a:schemeClr>
              </a:solid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0" name="TextBox 26">
              <a:extLst>
                <a:ext uri="{FF2B5EF4-FFF2-40B4-BE49-F238E27FC236}">
                  <a16:creationId xmlns:a16="http://schemas.microsoft.com/office/drawing/2014/main" id="{2C331D52-F8AF-1CB5-12A7-B83D75BBF305}"/>
                </a:ext>
              </a:extLst>
            </p:cNvPr>
            <p:cNvSpPr txBox="1"/>
            <p:nvPr/>
          </p:nvSpPr>
          <p:spPr>
            <a:xfrm>
              <a:off x="2906056" y="7612383"/>
              <a:ext cx="4500230" cy="450796"/>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 20 500.</a:t>
              </a:r>
            </a:p>
          </p:txBody>
        </p:sp>
      </p:grpSp>
      <p:grpSp>
        <p:nvGrpSpPr>
          <p:cNvPr id="6" name="Group 5">
            <a:extLst>
              <a:ext uri="{FF2B5EF4-FFF2-40B4-BE49-F238E27FC236}">
                <a16:creationId xmlns:a16="http://schemas.microsoft.com/office/drawing/2014/main" id="{900BC12F-574E-469C-B1AA-51A8EAC1FD99}"/>
              </a:ext>
            </a:extLst>
          </p:cNvPr>
          <p:cNvGrpSpPr/>
          <p:nvPr/>
        </p:nvGrpSpPr>
        <p:grpSpPr>
          <a:xfrm>
            <a:off x="1953060" y="3681905"/>
            <a:ext cx="3446910" cy="548851"/>
            <a:chOff x="1953060" y="3681905"/>
            <a:chExt cx="3446910" cy="548851"/>
          </a:xfrm>
        </p:grpSpPr>
        <p:grpSp>
          <p:nvGrpSpPr>
            <p:cNvPr id="10" name="Group 9">
              <a:extLst>
                <a:ext uri="{FF2B5EF4-FFF2-40B4-BE49-F238E27FC236}">
                  <a16:creationId xmlns:a16="http://schemas.microsoft.com/office/drawing/2014/main" id="{15A7C4E1-CF55-1940-99E9-CFA0FA7D4DE0}"/>
                </a:ext>
              </a:extLst>
            </p:cNvPr>
            <p:cNvGrpSpPr/>
            <p:nvPr/>
          </p:nvGrpSpPr>
          <p:grpSpPr>
            <a:xfrm>
              <a:off x="1953060" y="3681905"/>
              <a:ext cx="3446910" cy="548851"/>
              <a:chOff x="0" y="0"/>
              <a:chExt cx="14749384" cy="1913890"/>
            </a:xfrm>
            <a:solidFill>
              <a:schemeClr val="accent2">
                <a:lumMod val="40000"/>
                <a:lumOff val="60000"/>
              </a:schemeClr>
            </a:solidFill>
          </p:grpSpPr>
          <p:sp>
            <p:nvSpPr>
              <p:cNvPr id="13" name="Freeform 12">
                <a:extLst>
                  <a:ext uri="{FF2B5EF4-FFF2-40B4-BE49-F238E27FC236}">
                    <a16:creationId xmlns:a16="http://schemas.microsoft.com/office/drawing/2014/main" id="{77596159-B3DE-2B92-27EB-5564D4D83E37}"/>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2" name="TextBox 26">
              <a:extLst>
                <a:ext uri="{FF2B5EF4-FFF2-40B4-BE49-F238E27FC236}">
                  <a16:creationId xmlns:a16="http://schemas.microsoft.com/office/drawing/2014/main" id="{139423EC-3251-2481-8CAB-8892DDF3C85D}"/>
                </a:ext>
              </a:extLst>
            </p:cNvPr>
            <p:cNvSpPr txBox="1"/>
            <p:nvPr/>
          </p:nvSpPr>
          <p:spPr>
            <a:xfrm>
              <a:off x="2450671" y="3897550"/>
              <a:ext cx="2486475" cy="300531"/>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 20 050</a:t>
              </a:r>
              <a:r>
                <a:rPr kumimoji="0" lang="vi-VN"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nvGrpSpPr>
          <p:cNvPr id="9" name="Group 8">
            <a:extLst>
              <a:ext uri="{FF2B5EF4-FFF2-40B4-BE49-F238E27FC236}">
                <a16:creationId xmlns:a16="http://schemas.microsoft.com/office/drawing/2014/main" id="{027DCF9B-942C-453E-8480-C8EB2C47CAED}"/>
              </a:ext>
            </a:extLst>
          </p:cNvPr>
          <p:cNvGrpSpPr/>
          <p:nvPr/>
        </p:nvGrpSpPr>
        <p:grpSpPr>
          <a:xfrm>
            <a:off x="7033345" y="3681905"/>
            <a:ext cx="3446910" cy="548851"/>
            <a:chOff x="7033345" y="3681905"/>
            <a:chExt cx="3446910" cy="548851"/>
          </a:xfrm>
        </p:grpSpPr>
        <p:grpSp>
          <p:nvGrpSpPr>
            <p:cNvPr id="14" name="Group 19">
              <a:extLst>
                <a:ext uri="{FF2B5EF4-FFF2-40B4-BE49-F238E27FC236}">
                  <a16:creationId xmlns:a16="http://schemas.microsoft.com/office/drawing/2014/main" id="{5CB177E0-2DD6-24C8-84D4-2C507ADB0F08}"/>
                </a:ext>
              </a:extLst>
            </p:cNvPr>
            <p:cNvGrpSpPr/>
            <p:nvPr/>
          </p:nvGrpSpPr>
          <p:grpSpPr>
            <a:xfrm>
              <a:off x="7033345" y="3681905"/>
              <a:ext cx="3446910" cy="548851"/>
              <a:chOff x="0" y="0"/>
              <a:chExt cx="14749384" cy="1913890"/>
            </a:xfrm>
            <a:solidFill>
              <a:schemeClr val="accent2">
                <a:lumMod val="40000"/>
                <a:lumOff val="60000"/>
              </a:schemeClr>
            </a:solidFill>
          </p:grpSpPr>
          <p:sp>
            <p:nvSpPr>
              <p:cNvPr id="15" name="Freeform 14">
                <a:extLst>
                  <a:ext uri="{FF2B5EF4-FFF2-40B4-BE49-F238E27FC236}">
                    <a16:creationId xmlns:a16="http://schemas.microsoft.com/office/drawing/2014/main" id="{A56EE581-A79C-0DDD-1022-0CDFA36A0E89}"/>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3" name="TextBox 26">
              <a:extLst>
                <a:ext uri="{FF2B5EF4-FFF2-40B4-BE49-F238E27FC236}">
                  <a16:creationId xmlns:a16="http://schemas.microsoft.com/office/drawing/2014/main" id="{9A6F3804-15D7-07F2-79A4-41F6EBE3A0F6}"/>
                </a:ext>
              </a:extLst>
            </p:cNvPr>
            <p:cNvSpPr txBox="1"/>
            <p:nvPr/>
          </p:nvSpPr>
          <p:spPr>
            <a:xfrm>
              <a:off x="7582159" y="3897550"/>
              <a:ext cx="2549701" cy="300531"/>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 20 005.</a:t>
              </a:r>
            </a:p>
          </p:txBody>
        </p:sp>
      </p:grpSp>
      <p:grpSp>
        <p:nvGrpSpPr>
          <p:cNvPr id="11" name="Group 10">
            <a:extLst>
              <a:ext uri="{FF2B5EF4-FFF2-40B4-BE49-F238E27FC236}">
                <a16:creationId xmlns:a16="http://schemas.microsoft.com/office/drawing/2014/main" id="{482728DF-98CF-4187-9410-AE91257AC21E}"/>
              </a:ext>
            </a:extLst>
          </p:cNvPr>
          <p:cNvGrpSpPr/>
          <p:nvPr/>
        </p:nvGrpSpPr>
        <p:grpSpPr>
          <a:xfrm>
            <a:off x="7033345" y="4591331"/>
            <a:ext cx="3446910" cy="548851"/>
            <a:chOff x="7033345" y="4591331"/>
            <a:chExt cx="3446910" cy="548851"/>
          </a:xfrm>
        </p:grpSpPr>
        <p:grpSp>
          <p:nvGrpSpPr>
            <p:cNvPr id="16" name="Group 19">
              <a:extLst>
                <a:ext uri="{FF2B5EF4-FFF2-40B4-BE49-F238E27FC236}">
                  <a16:creationId xmlns:a16="http://schemas.microsoft.com/office/drawing/2014/main" id="{26702A0D-58F5-295B-31EB-79995FEF064C}"/>
                </a:ext>
              </a:extLst>
            </p:cNvPr>
            <p:cNvGrpSpPr/>
            <p:nvPr/>
          </p:nvGrpSpPr>
          <p:grpSpPr>
            <a:xfrm>
              <a:off x="7033345" y="4591331"/>
              <a:ext cx="3446910" cy="548851"/>
              <a:chOff x="0" y="0"/>
              <a:chExt cx="14749384" cy="1913890"/>
            </a:xfrm>
            <a:solidFill>
              <a:schemeClr val="accent2">
                <a:lumMod val="40000"/>
                <a:lumOff val="60000"/>
              </a:schemeClr>
            </a:solidFill>
          </p:grpSpPr>
          <p:sp>
            <p:nvSpPr>
              <p:cNvPr id="17" name="Freeform 20">
                <a:extLst>
                  <a:ext uri="{FF2B5EF4-FFF2-40B4-BE49-F238E27FC236}">
                    <a16:creationId xmlns:a16="http://schemas.microsoft.com/office/drawing/2014/main" id="{23BF277D-94FD-96B2-9C04-ADA13ED9EA46}"/>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VN" sz="1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grpSp>
        <p:sp>
          <p:nvSpPr>
            <p:cNvPr id="24" name="TextBox 26">
              <a:extLst>
                <a:ext uri="{FF2B5EF4-FFF2-40B4-BE49-F238E27FC236}">
                  <a16:creationId xmlns:a16="http://schemas.microsoft.com/office/drawing/2014/main" id="{8D33EF30-DB50-97DD-5408-ABF6047F1CD1}"/>
                </a:ext>
              </a:extLst>
            </p:cNvPr>
            <p:cNvSpPr txBox="1"/>
            <p:nvPr/>
          </p:nvSpPr>
          <p:spPr>
            <a:xfrm>
              <a:off x="7582159" y="4837646"/>
              <a:ext cx="2220575" cy="300531"/>
            </a:xfrm>
            <a:prstGeom prst="rect">
              <a:avLst/>
            </a:prstGeom>
            <a:noFill/>
          </p:spPr>
          <p:txBody>
            <a:bodyPr wrap="square" lIns="0" tIns="0" rIns="0" bIns="0" rtlCol="0" anchor="t">
              <a:spAutoFit/>
            </a:bodyPr>
            <a:lstStyle/>
            <a:p>
              <a:pPr marL="0" marR="0" lvl="0" indent="0" algn="l" defTabSz="609539" rtl="0" eaLnBrk="1" fontAlgn="auto" latinLnBrk="0" hangingPunct="1">
                <a:lnSpc>
                  <a:spcPts val="1999"/>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 25 000.</a:t>
              </a:r>
            </a:p>
          </p:txBody>
        </p:sp>
      </p:gr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F7E172E0-3462-3AFC-6824-F5F896369DE1}"/>
                  </a:ext>
                </a:extLst>
              </p:cNvPr>
              <p:cNvSpPr txBox="1"/>
              <p:nvPr/>
            </p:nvSpPr>
            <p:spPr>
              <a:xfrm>
                <a:off x="2895600" y="1511244"/>
                <a:ext cx="6907134" cy="1654748"/>
              </a:xfrm>
              <a:prstGeom prst="rect">
                <a:avLst/>
              </a:prstGeom>
              <a:noFill/>
            </p:spPr>
            <p:txBody>
              <a:bodyPr wrap="square">
                <a:spAutoFit/>
              </a:bodyPr>
              <a:lstStyle/>
              <a:p>
                <a:pPr marL="0" marR="0" lvl="0" indent="0" algn="ctr" defTabSz="609539"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Tìm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trị</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609539"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20 000 </a:t>
                </a:r>
                <a14:m>
                  <m:oMath xmlns:m="http://schemas.openxmlformats.org/officeDocument/2006/math">
                    <m:r>
                      <a:rPr kumimoji="0" lang="en-US" sz="3600" b="1"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Arial" panose="020B0604020202020204" pitchFamily="34" charset="0"/>
                      </a:rPr>
                      <m:t>+</m:t>
                    </m:r>
                  </m:oMath>
                </a14:m>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2 000 </a:t>
                </a:r>
                <a14:m>
                  <m:oMath xmlns:m="http://schemas.openxmlformats.org/officeDocument/2006/math">
                    <m:r>
                      <a:rPr kumimoji="0" lang="en-US" sz="3600" b="1"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Arial" panose="020B0604020202020204" pitchFamily="34" charset="0"/>
                      </a:rPr>
                      <m:t>:</m:t>
                    </m:r>
                  </m:oMath>
                </a14:m>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40 </a:t>
                </a:r>
                <a14:m>
                  <m:oMath xmlns:m="http://schemas.openxmlformats.org/officeDocument/2006/math">
                    <m:r>
                      <a:rPr kumimoji="0" lang="en-US" sz="3600" b="1"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Arial" panose="020B0604020202020204" pitchFamily="34" charset="0"/>
                      </a:rPr>
                      <m:t>=</m:t>
                    </m:r>
                  </m:oMath>
                </a14:m>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mc:Choice>
        <mc:Fallback>
          <p:sp>
            <p:nvSpPr>
              <p:cNvPr id="34" name="TextBox 33">
                <a:extLst>
                  <a:ext uri="{FF2B5EF4-FFF2-40B4-BE49-F238E27FC236}">
                    <a16:creationId xmlns:a16="http://schemas.microsoft.com/office/drawing/2014/main" id="{F7E172E0-3462-3AFC-6824-F5F896369DE1}"/>
                  </a:ext>
                </a:extLst>
              </p:cNvPr>
              <p:cNvSpPr txBox="1">
                <a:spLocks noRot="1" noChangeAspect="1" noMove="1" noResize="1" noEditPoints="1" noAdjustHandles="1" noChangeArrowheads="1" noChangeShapeType="1" noTextEdit="1"/>
              </p:cNvSpPr>
              <p:nvPr/>
            </p:nvSpPr>
            <p:spPr>
              <a:xfrm>
                <a:off x="2895600" y="1511244"/>
                <a:ext cx="6907134" cy="1654748"/>
              </a:xfrm>
              <a:prstGeom prst="rect">
                <a:avLst/>
              </a:prstGeom>
              <a:blipFill>
                <a:blip r:embed="rId14"/>
                <a:stretch>
                  <a:fillRect b="-12915"/>
                </a:stretch>
              </a:blipFill>
            </p:spPr>
            <p:txBody>
              <a:bodyPr/>
              <a:lstStyle/>
              <a:p>
                <a:r>
                  <a:rPr lang="en-GB">
                    <a:noFill/>
                  </a:rPr>
                  <a:t> </a:t>
                </a:r>
              </a:p>
            </p:txBody>
          </p:sp>
        </mc:Fallback>
      </mc:AlternateContent>
      <p:pic>
        <p:nvPicPr>
          <p:cNvPr id="29" name="Picture 28">
            <a:extLst>
              <a:ext uri="{FF2B5EF4-FFF2-40B4-BE49-F238E27FC236}">
                <a16:creationId xmlns:a16="http://schemas.microsoft.com/office/drawing/2014/main" id="{AAB8D449-47C4-46DE-A38D-0BE52A43E8B4}"/>
              </a:ext>
            </a:extLst>
          </p:cNvPr>
          <p:cNvPicPr>
            <a:picLocks noChangeAspect="1"/>
          </p:cNvPicPr>
          <p:nvPr/>
        </p:nvPicPr>
        <p:blipFill>
          <a:blip r:embed="rId15"/>
          <a:stretch>
            <a:fillRect/>
          </a:stretch>
        </p:blipFill>
        <p:spPr>
          <a:xfrm>
            <a:off x="-102757" y="-57238"/>
            <a:ext cx="1791175" cy="868828"/>
          </a:xfrm>
          <a:prstGeom prst="rect">
            <a:avLst/>
          </a:prstGeom>
          <a:noFill/>
        </p:spPr>
      </p:pic>
      <p:pic>
        <p:nvPicPr>
          <p:cNvPr id="30" name="Picture 2" descr="Tick Sign PNGs for Free Download">
            <a:extLst>
              <a:ext uri="{FF2B5EF4-FFF2-40B4-BE49-F238E27FC236}">
                <a16:creationId xmlns:a16="http://schemas.microsoft.com/office/drawing/2014/main" id="{051B07D7-F2BE-44A6-92C8-83CF5033704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2515" y="3694146"/>
            <a:ext cx="548851" cy="54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65786"/>
      </p:ext>
    </p:extLst>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18"/>
                                        </p:tgtEl>
                                        <p:attrNameLst>
                                          <p:attrName>style.opacity</p:attrName>
                                        </p:attrNameLst>
                                      </p:cBhvr>
                                      <p:to>
                                        <p:strVal val="0.5"/>
                                      </p:to>
                                    </p:set>
                                    <p:animEffect filter="image" prLst="opacity: 0.5">
                                      <p:cBhvr rctx="IE">
                                        <p:cTn id="25" dur="indefinite"/>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TotalTime>
  <Words>617</Words>
  <Application>Microsoft Office PowerPoint</Application>
  <PresentationFormat>Widescreen</PresentationFormat>
  <Paragraphs>83</Paragraphs>
  <Slides>16</Slides>
  <Notes>11</Notes>
  <HiddenSlides>0</HiddenSlides>
  <MMClips>1</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Cambria Math</vt:lpstr>
      <vt:lpstr>Times New Roman</vt:lpstr>
      <vt:lpstr>Arial</vt:lpstr>
      <vt:lpstr>Calibri</vt:lpstr>
      <vt:lpstr>Office Theme</vt:lpstr>
      <vt:lpstr>3_Office Theme</vt:lpstr>
      <vt:lpstr>6_Office Theme</vt:lpstr>
      <vt:lpstr>7_Office Theme</vt:lpstr>
      <vt:lpstr>10_Office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Monkey</dc:creator>
  <dc:description>9Slide.vn</dc:description>
  <cp:lastModifiedBy>FNU LNU</cp:lastModifiedBy>
  <cp:revision>14</cp:revision>
  <dcterms:created xsi:type="dcterms:W3CDTF">2023-10-30T08:44:37Z</dcterms:created>
  <dcterms:modified xsi:type="dcterms:W3CDTF">2023-12-16T07:09:19Z</dcterms:modified>
  <cp:category>9Slide.vn</cp:category>
</cp:coreProperties>
</file>