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0" r:id="rId3"/>
    <p:sldMasterId id="2147483712" r:id="rId4"/>
  </p:sldMasterIdLst>
  <p:sldIdLst>
    <p:sldId id="256" r:id="rId5"/>
    <p:sldId id="258" r:id="rId6"/>
    <p:sldId id="319" r:id="rId7"/>
    <p:sldId id="317" r:id="rId8"/>
    <p:sldId id="304" r:id="rId9"/>
    <p:sldId id="266" r:id="rId10"/>
    <p:sldId id="320" r:id="rId11"/>
    <p:sldId id="329" r:id="rId12"/>
    <p:sldId id="295" r:id="rId13"/>
    <p:sldId id="324" r:id="rId14"/>
    <p:sldId id="321" r:id="rId15"/>
    <p:sldId id="322" r:id="rId16"/>
    <p:sldId id="323" r:id="rId17"/>
    <p:sldId id="316" r:id="rId18"/>
    <p:sldId id="325" r:id="rId19"/>
    <p:sldId id="264" r:id="rId20"/>
    <p:sldId id="326" r:id="rId21"/>
    <p:sldId id="328" r:id="rId22"/>
    <p:sldId id="327" r:id="rId23"/>
    <p:sldId id="313" r:id="rId24"/>
    <p:sldId id="292"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EB2"/>
    <a:srgbClr val="3399FF"/>
    <a:srgbClr val="66FFFF"/>
    <a:srgbClr val="FFCCFF"/>
    <a:srgbClr val="E3D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NULL"/><Relationship Id="rId5" Type="http://schemas.openxmlformats.org/officeDocument/2006/relationships/image" Target="../media/image9.png"/><Relationship Id="rId1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391259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80304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28582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1"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7"/>
            <a:ext cx="9144000" cy="1655763"/>
          </a:xfrm>
        </p:spPr>
        <p:txBody>
          <a:bodyPr/>
          <a:lstStyle>
            <a:lvl1pPr marL="0" indent="0" algn="ctr">
              <a:buNone/>
              <a:defRPr sz="2400"/>
            </a:lvl1pPr>
            <a:lvl2pPr marL="457011" indent="0" algn="ctr">
              <a:buNone/>
              <a:defRPr sz="2000"/>
            </a:lvl2pPr>
            <a:lvl3pPr marL="914037" indent="0" algn="ctr">
              <a:buNone/>
              <a:defRPr sz="1867"/>
            </a:lvl3pPr>
            <a:lvl4pPr marL="1371056" indent="0" algn="ctr">
              <a:buNone/>
              <a:defRPr sz="1600"/>
            </a:lvl4pPr>
            <a:lvl5pPr marL="1828074" indent="0" algn="ctr">
              <a:buNone/>
              <a:defRPr sz="1600"/>
            </a:lvl5pPr>
            <a:lvl6pPr marL="2285102" indent="0" algn="ctr">
              <a:buNone/>
              <a:defRPr sz="1600"/>
            </a:lvl6pPr>
            <a:lvl7pPr marL="2742110" indent="0" algn="ctr">
              <a:buNone/>
              <a:defRPr sz="1600"/>
            </a:lvl7pPr>
            <a:lvl8pPr marL="3199120" indent="0" algn="ctr">
              <a:buNone/>
              <a:defRPr sz="1600"/>
            </a:lvl8pPr>
            <a:lvl9pPr marL="36561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82" y="193061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19" rIns="91411" bIns="45719" rtlCol="0" anchor="ctr"/>
          <a:lstStyle/>
          <a:p>
            <a:pPr algn="ctr" defTabSz="914037"/>
            <a:endParaRPr lang="en-US" sz="1867">
              <a:solidFill>
                <a:prstClr val="white"/>
              </a:solidFill>
            </a:endParaRPr>
          </a:p>
        </p:txBody>
      </p:sp>
    </p:spTree>
    <p:extLst>
      <p:ext uri="{BB962C8B-B14F-4D97-AF65-F5344CB8AC3E}">
        <p14:creationId xmlns:p14="http://schemas.microsoft.com/office/powerpoint/2010/main" val="245064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22"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7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91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429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22" y="1"/>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1" y="170976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11" indent="0">
              <a:buNone/>
              <a:defRPr sz="2000">
                <a:solidFill>
                  <a:schemeClr val="tx1">
                    <a:tint val="75000"/>
                  </a:schemeClr>
                </a:solidFill>
              </a:defRPr>
            </a:lvl2pPr>
            <a:lvl3pPr marL="914037" indent="0">
              <a:buNone/>
              <a:defRPr sz="1867">
                <a:solidFill>
                  <a:schemeClr val="tx1">
                    <a:tint val="75000"/>
                  </a:schemeClr>
                </a:solidFill>
              </a:defRPr>
            </a:lvl3pPr>
            <a:lvl4pPr marL="1371056" indent="0">
              <a:buNone/>
              <a:defRPr sz="1600">
                <a:solidFill>
                  <a:schemeClr val="tx1">
                    <a:tint val="75000"/>
                  </a:schemeClr>
                </a:solidFill>
              </a:defRPr>
            </a:lvl4pPr>
            <a:lvl5pPr marL="1828074" indent="0">
              <a:buNone/>
              <a:defRPr sz="1600">
                <a:solidFill>
                  <a:schemeClr val="tx1">
                    <a:tint val="75000"/>
                  </a:schemeClr>
                </a:solidFill>
              </a:defRPr>
            </a:lvl5pPr>
            <a:lvl6pPr marL="2285102" indent="0">
              <a:buNone/>
              <a:defRPr sz="1600">
                <a:solidFill>
                  <a:schemeClr val="tx1">
                    <a:tint val="75000"/>
                  </a:schemeClr>
                </a:solidFill>
              </a:defRPr>
            </a:lvl6pPr>
            <a:lvl7pPr marL="2742110" indent="0">
              <a:buNone/>
              <a:defRPr sz="1600">
                <a:solidFill>
                  <a:schemeClr val="tx1">
                    <a:tint val="75000"/>
                  </a:schemeClr>
                </a:solidFill>
              </a:defRPr>
            </a:lvl7pPr>
            <a:lvl8pPr marL="3199120" indent="0">
              <a:buNone/>
              <a:defRPr sz="1600">
                <a:solidFill>
                  <a:schemeClr val="tx1">
                    <a:tint val="75000"/>
                  </a:schemeClr>
                </a:solidFill>
              </a:defRPr>
            </a:lvl8pPr>
            <a:lvl9pPr marL="36561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82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47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554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4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3"/>
            <a:ext cx="3932237" cy="3811588"/>
          </a:xfrm>
        </p:spPr>
        <p:txBody>
          <a:bodyPr/>
          <a:lstStyle>
            <a:lvl1pPr marL="0" indent="0">
              <a:buNone/>
              <a:defRPr sz="1600"/>
            </a:lvl1pPr>
            <a:lvl2pPr marL="457011" indent="0">
              <a:buNone/>
              <a:defRPr sz="1467"/>
            </a:lvl2pPr>
            <a:lvl3pPr marL="914037" indent="0">
              <a:buNone/>
              <a:defRPr sz="1200"/>
            </a:lvl3pPr>
            <a:lvl4pPr marL="1371056" indent="0">
              <a:buNone/>
              <a:defRPr sz="1067"/>
            </a:lvl4pPr>
            <a:lvl5pPr marL="1828074" indent="0">
              <a:buNone/>
              <a:defRPr sz="1067"/>
            </a:lvl5pPr>
            <a:lvl6pPr marL="2285102" indent="0">
              <a:buNone/>
              <a:defRPr sz="1067"/>
            </a:lvl6pPr>
            <a:lvl7pPr marL="2742110" indent="0">
              <a:buNone/>
              <a:defRPr sz="1067"/>
            </a:lvl7pPr>
            <a:lvl8pPr marL="3199120" indent="0">
              <a:buNone/>
              <a:defRPr sz="1067"/>
            </a:lvl8pPr>
            <a:lvl9pPr marL="3656131"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7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965160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46"/>
            <a:ext cx="6172200" cy="4873625"/>
          </a:xfrm>
        </p:spPr>
        <p:txBody>
          <a:bodyPr/>
          <a:lstStyle>
            <a:lvl1pPr marL="0" indent="0">
              <a:buNone/>
              <a:defRPr sz="3200"/>
            </a:lvl1pPr>
            <a:lvl2pPr marL="457011" indent="0">
              <a:buNone/>
              <a:defRPr sz="2800"/>
            </a:lvl2pPr>
            <a:lvl3pPr marL="914037" indent="0">
              <a:buNone/>
              <a:defRPr sz="2400"/>
            </a:lvl3pPr>
            <a:lvl4pPr marL="1371056" indent="0">
              <a:buNone/>
              <a:defRPr sz="2000"/>
            </a:lvl4pPr>
            <a:lvl5pPr marL="1828074" indent="0">
              <a:buNone/>
              <a:defRPr sz="2000"/>
            </a:lvl5pPr>
            <a:lvl6pPr marL="2285102" indent="0">
              <a:buNone/>
              <a:defRPr sz="2000"/>
            </a:lvl6pPr>
            <a:lvl7pPr marL="2742110" indent="0">
              <a:buNone/>
              <a:defRPr sz="2000"/>
            </a:lvl7pPr>
            <a:lvl8pPr marL="3199120" indent="0">
              <a:buNone/>
              <a:defRPr sz="2000"/>
            </a:lvl8pPr>
            <a:lvl9pPr marL="3656131"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3"/>
            <a:ext cx="3932237" cy="3811588"/>
          </a:xfrm>
        </p:spPr>
        <p:txBody>
          <a:bodyPr/>
          <a:lstStyle>
            <a:lvl1pPr marL="0" indent="0">
              <a:buNone/>
              <a:defRPr sz="1600"/>
            </a:lvl1pPr>
            <a:lvl2pPr marL="457011" indent="0">
              <a:buNone/>
              <a:defRPr sz="1467"/>
            </a:lvl2pPr>
            <a:lvl3pPr marL="914037" indent="0">
              <a:buNone/>
              <a:defRPr sz="1200"/>
            </a:lvl3pPr>
            <a:lvl4pPr marL="1371056" indent="0">
              <a:buNone/>
              <a:defRPr sz="1067"/>
            </a:lvl4pPr>
            <a:lvl5pPr marL="1828074" indent="0">
              <a:buNone/>
              <a:defRPr sz="1067"/>
            </a:lvl5pPr>
            <a:lvl6pPr marL="2285102" indent="0">
              <a:buNone/>
              <a:defRPr sz="1067"/>
            </a:lvl6pPr>
            <a:lvl7pPr marL="2742110" indent="0">
              <a:buNone/>
              <a:defRPr sz="1067"/>
            </a:lvl7pPr>
            <a:lvl8pPr marL="3199120" indent="0">
              <a:buNone/>
              <a:defRPr sz="1067"/>
            </a:lvl8pPr>
            <a:lvl9pPr marL="3656131"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023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33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2" y="36514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3" y="36514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831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9" y="1681163"/>
            <a:ext cx="5157787" cy="823912"/>
          </a:xfrm>
        </p:spPr>
        <p:txBody>
          <a:bodyPr anchor="b"/>
          <a:lstStyle>
            <a:lvl1pPr marL="0" indent="0">
              <a:buNone/>
              <a:defRPr sz="2400" b="1"/>
            </a:lvl1pPr>
            <a:lvl2pPr marL="457011" indent="0">
              <a:buNone/>
              <a:defRPr sz="2000" b="1"/>
            </a:lvl2pPr>
            <a:lvl3pPr marL="914037" indent="0">
              <a:buNone/>
              <a:defRPr sz="1867"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11" indent="0">
              <a:buNone/>
              <a:defRPr sz="2000" b="1"/>
            </a:lvl2pPr>
            <a:lvl3pPr marL="914037" indent="0">
              <a:buNone/>
              <a:defRPr sz="1867"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 y="0"/>
            <a:ext cx="12191999" cy="6858000"/>
          </a:xfrm>
          <a:prstGeom prst="rect">
            <a:avLst/>
          </a:prstGeom>
        </p:spPr>
      </p:pic>
    </p:spTree>
    <p:extLst>
      <p:ext uri="{BB962C8B-B14F-4D97-AF65-F5344CB8AC3E}">
        <p14:creationId xmlns:p14="http://schemas.microsoft.com/office/powerpoint/2010/main" val="2377552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833191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310651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137713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07015485-3F6B-4B03-A8C5-9120DD0115A9}"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98408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07015485-3F6B-4B03-A8C5-9120DD0115A9}" type="datetimeFigureOut">
              <a:rPr lang="en-US" smtClean="0"/>
              <a:t>8/28/23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845446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07015485-3F6B-4B03-A8C5-9120DD0115A9}" type="datetimeFigureOut">
              <a:rPr lang="en-US" smtClean="0"/>
              <a:t>8/28/23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12267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889692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15485-3F6B-4B03-A8C5-9120DD0115A9}" type="datetimeFigureOut">
              <a:rPr lang="en-US" smtClean="0"/>
              <a:t>8/28/23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33404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15485-3F6B-4B03-A8C5-9120DD0115A9}"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95489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15485-3F6B-4B03-A8C5-9120DD0115A9}"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82202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9971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9"/>
            <a:ext cx="36576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12800" y="27464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04744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4541F-AC1B-449E-B07E-471BD6FF4C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38C631-7B75-4F6C-9ABE-38C6626300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AE049-BD1F-47F0-8043-702AFF52D24C}"/>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71ECA11E-D13C-4AE1-B810-3E85306EC0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141F4A-B613-41F6-87D7-0A888AD2DE7B}"/>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31330694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53D4-D652-4FFC-ABD2-2FCD38CDFB3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01D43-82FF-4431-8E4C-B017910D3BD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68E5E2-649C-436A-9007-FDE0BCEE514A}"/>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B9D4E8EB-1030-40A9-B1BB-5F80C31ECA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39D19-3518-4756-9AED-461939F11DED}"/>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84440305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7A06C-42A5-4F44-8C64-ED825B95270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0B5E9-AEE8-45E8-918F-DC213D228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A2FFF5-735A-444E-937F-EF960CA4E65D}"/>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0E43C8B6-040F-4821-B509-D664553AE3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3AA010-DAD3-4AD4-9A7E-55263B3FB255}"/>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7180924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EB0CA-CCB3-4A83-A8B4-53D70B4A06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D9B92D-D5EE-4393-8790-8E5D539F464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CF4ACF-0C94-46AF-9BBE-5A4B55F3F25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8C690A-BA51-4B81-B210-4168D139F50F}"/>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6" name="页脚占位符 5">
            <a:extLst>
              <a:ext uri="{FF2B5EF4-FFF2-40B4-BE49-F238E27FC236}">
                <a16:creationId xmlns:a16="http://schemas.microsoft.com/office/drawing/2014/main" id="{E16AA6DC-F758-45D0-8D0D-07D5324AAB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B4304-1C2F-418C-9FEE-2234DAE5479D}"/>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6305221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314C9-ADB3-4A38-9C88-38D3AE0FAF6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F5653-103C-4A99-BE76-6BF1EAC84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65C1EC-41F8-4442-882E-6945FD4ED8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64ACDB-A5EE-4F76-992A-F309FAB42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E894D3-2440-497A-A81E-C35D356A55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2BD0DC-F36F-4918-AD4C-C3C1F8F7AF2C}"/>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8" name="页脚占位符 7">
            <a:extLst>
              <a:ext uri="{FF2B5EF4-FFF2-40B4-BE49-F238E27FC236}">
                <a16:creationId xmlns:a16="http://schemas.microsoft.com/office/drawing/2014/main" id="{4138A894-2BD6-493B-865F-056B4F4B2A7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B56468-5554-4610-AD62-808020EE8516}"/>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67259162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42232-6A60-4BA3-BF84-2BEC9BCBB5FA}"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2371040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619B3-D7E0-4735-9F7C-99BD006303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5DD9A-8FE2-4E34-8BC3-09F9B13FD1B8}"/>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4" name="页脚占位符 3">
            <a:extLst>
              <a:ext uri="{FF2B5EF4-FFF2-40B4-BE49-F238E27FC236}">
                <a16:creationId xmlns:a16="http://schemas.microsoft.com/office/drawing/2014/main" id="{73F0B455-270C-4EB2-952A-3932336F97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3295C8F-C613-45DD-8BE3-A7558743D343}"/>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55411294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99DF77-214C-44AC-976A-6BECDAC9562F}"/>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3" name="页脚占位符 2">
            <a:extLst>
              <a:ext uri="{FF2B5EF4-FFF2-40B4-BE49-F238E27FC236}">
                <a16:creationId xmlns:a16="http://schemas.microsoft.com/office/drawing/2014/main" id="{0E39B0D9-3DD2-45D6-8B44-EB5A65312D2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8CE82F-C09F-4601-A183-9BC7E149E0DC}"/>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91730296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EB5E4-3F2B-4D30-9A3D-FD9D3B64ED8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7D85CA-F65A-4DD0-9794-EF9DC0B78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0A0299F-2FB4-42D2-ABAB-911AE67CE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0AF519-849A-4CAB-B98F-4FAD6182D389}"/>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6" name="页脚占位符 5">
            <a:extLst>
              <a:ext uri="{FF2B5EF4-FFF2-40B4-BE49-F238E27FC236}">
                <a16:creationId xmlns:a16="http://schemas.microsoft.com/office/drawing/2014/main" id="{F82BE0FF-B8D8-42A2-88A4-D6256A963A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508216-8D84-4B9F-8D30-98EEB0D76E34}"/>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3394889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131F9-D506-4CA3-ACF6-28C2ACB850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E5DB3AC-4AA7-4D42-8167-514AD7E25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F0E545-BB13-4581-B4D8-1446743E5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CD744-FF2C-4FD8-876A-BA33860DF444}"/>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6" name="页脚占位符 5">
            <a:extLst>
              <a:ext uri="{FF2B5EF4-FFF2-40B4-BE49-F238E27FC236}">
                <a16:creationId xmlns:a16="http://schemas.microsoft.com/office/drawing/2014/main" id="{E44FD350-6A8E-4B50-99A6-AA0D410494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39AE10-5557-402C-9B25-E35E0ABC48C4}"/>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2731227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EE746-BE3B-4F16-A33A-C2545728F25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407B68-CAF7-4EC9-9478-10B3C2DBC9D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5C54B1-FB29-4007-AB43-B85CAE951D70}"/>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ECD4AFA6-0B6B-4A1D-946C-A582335E92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1E56D2-9D21-4C15-A017-99604BB63B35}"/>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51689136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BDAC62-2D46-46BB-A145-B0F26A72DBD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1BFD3E-9B34-4A0F-8DEE-372830C349A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2E2ED4-A11E-4AF5-A33F-CADA1748C3A9}"/>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B9C0D60C-1D52-41C2-98C4-7C862FDD53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B00652-BB64-4B26-BE63-5D3AB0453FA7}"/>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6970057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51AEEF-2446-4278-8437-D77A3F3E4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6" name="图片 5">
            <a:extLst>
              <a:ext uri="{FF2B5EF4-FFF2-40B4-BE49-F238E27FC236}">
                <a16:creationId xmlns:a16="http://schemas.microsoft.com/office/drawing/2014/main" id="{F7929AA8-40AC-404F-A45A-7F01BA1E978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sp>
        <p:nvSpPr>
          <p:cNvPr id="8" name="矩形: 圆角 7">
            <a:extLst>
              <a:ext uri="{FF2B5EF4-FFF2-40B4-BE49-F238E27FC236}">
                <a16:creationId xmlns:a16="http://schemas.microsoft.com/office/drawing/2014/main" id="{40CDE5C6-CA93-418E-BFC6-E3A557739371}"/>
              </a:ext>
            </a:extLst>
          </p:cNvPr>
          <p:cNvSpPr/>
          <p:nvPr userDrawn="1"/>
        </p:nvSpPr>
        <p:spPr>
          <a:xfrm>
            <a:off x="412036" y="433232"/>
            <a:ext cx="11367927" cy="5991531"/>
          </a:xfrm>
          <a:prstGeom prst="roundRect">
            <a:avLst>
              <a:gd name="adj" fmla="val 10306"/>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A9FD"/>
              </a:solidFill>
              <a:latin typeface="iekie tongquti" panose="02000500000000000000" pitchFamily="2" charset="-122"/>
              <a:ea typeface="字魂17号-萌趣果冻体" panose="02000000000000000000" pitchFamily="2" charset="-122"/>
              <a:sym typeface="iekie tongquti" panose="02000500000000000000" pitchFamily="2" charset="-122"/>
            </a:endParaRPr>
          </a:p>
        </p:txBody>
      </p:sp>
      <p:pic>
        <p:nvPicPr>
          <p:cNvPr id="9" name="图片 8">
            <a:extLst>
              <a:ext uri="{FF2B5EF4-FFF2-40B4-BE49-F238E27FC236}">
                <a16:creationId xmlns:a16="http://schemas.microsoft.com/office/drawing/2014/main" id="{80B57E54-E518-4718-9596-7E170A5BF2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390" y="5363643"/>
            <a:ext cx="1458602" cy="1494352"/>
          </a:xfrm>
          <a:prstGeom prst="rect">
            <a:avLst/>
          </a:prstGeom>
        </p:spPr>
      </p:pic>
      <p:pic>
        <p:nvPicPr>
          <p:cNvPr id="10" name="图片 9">
            <a:extLst>
              <a:ext uri="{FF2B5EF4-FFF2-40B4-BE49-F238E27FC236}">
                <a16:creationId xmlns:a16="http://schemas.microsoft.com/office/drawing/2014/main" id="{33956D18-40F5-422A-BEE2-D2824D00FDF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0365" r="68033"/>
          <a:stretch/>
        </p:blipFill>
        <p:spPr>
          <a:xfrm>
            <a:off x="2196063" y="5631995"/>
            <a:ext cx="855258" cy="1226000"/>
          </a:xfrm>
          <a:prstGeom prst="rect">
            <a:avLst/>
          </a:prstGeom>
        </p:spPr>
      </p:pic>
      <p:pic>
        <p:nvPicPr>
          <p:cNvPr id="11" name="图片 10">
            <a:extLst>
              <a:ext uri="{FF2B5EF4-FFF2-40B4-BE49-F238E27FC236}">
                <a16:creationId xmlns:a16="http://schemas.microsoft.com/office/drawing/2014/main" id="{4DBB215B-AF1F-4079-8F55-06229853628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2887" t="-2375" r="-1812" b="67013"/>
          <a:stretch/>
        </p:blipFill>
        <p:spPr>
          <a:xfrm>
            <a:off x="3015970" y="5915832"/>
            <a:ext cx="894774" cy="942163"/>
          </a:xfrm>
          <a:prstGeom prst="rect">
            <a:avLst/>
          </a:prstGeom>
        </p:spPr>
      </p:pic>
      <p:pic>
        <p:nvPicPr>
          <p:cNvPr id="12" name="图形 11">
            <a:extLst>
              <a:ext uri="{FF2B5EF4-FFF2-40B4-BE49-F238E27FC236}">
                <a16:creationId xmlns:a16="http://schemas.microsoft.com/office/drawing/2014/main" id="{CCFAD6DC-CB6A-43E3-AF2E-4300429005B2}"/>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660615" y="386680"/>
            <a:ext cx="533400" cy="571500"/>
          </a:xfrm>
          <a:prstGeom prst="rect">
            <a:avLst/>
          </a:prstGeom>
        </p:spPr>
      </p:pic>
      <p:pic>
        <p:nvPicPr>
          <p:cNvPr id="14" name="图片 13">
            <a:extLst>
              <a:ext uri="{FF2B5EF4-FFF2-40B4-BE49-F238E27FC236}">
                <a16:creationId xmlns:a16="http://schemas.microsoft.com/office/drawing/2014/main" id="{EC8AAE98-4216-4164-B22D-78E7E64C9D2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0365" r="68033"/>
          <a:stretch/>
        </p:blipFill>
        <p:spPr>
          <a:xfrm>
            <a:off x="5657325" y="5467350"/>
            <a:ext cx="970114" cy="1390645"/>
          </a:xfrm>
          <a:prstGeom prst="rect">
            <a:avLst/>
          </a:prstGeom>
        </p:spPr>
      </p:pic>
      <p:pic>
        <p:nvPicPr>
          <p:cNvPr id="15" name="图片 14">
            <a:extLst>
              <a:ext uri="{FF2B5EF4-FFF2-40B4-BE49-F238E27FC236}">
                <a16:creationId xmlns:a16="http://schemas.microsoft.com/office/drawing/2014/main" id="{DD5C1787-8021-485D-B7E8-EB68F004C96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2887" t="-2375" r="-1812" b="67013"/>
          <a:stretch/>
        </p:blipFill>
        <p:spPr>
          <a:xfrm>
            <a:off x="6477232" y="5915832"/>
            <a:ext cx="894774" cy="942163"/>
          </a:xfrm>
          <a:prstGeom prst="rect">
            <a:avLst/>
          </a:prstGeom>
        </p:spPr>
      </p:pic>
      <p:pic>
        <p:nvPicPr>
          <p:cNvPr id="17" name="图片 16">
            <a:extLst>
              <a:ext uri="{FF2B5EF4-FFF2-40B4-BE49-F238E27FC236}">
                <a16:creationId xmlns:a16="http://schemas.microsoft.com/office/drawing/2014/main" id="{0C7041FF-6F9F-4387-BC9F-83D8FCEC12E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7537" b="71557"/>
          <a:stretch/>
        </p:blipFill>
        <p:spPr>
          <a:xfrm>
            <a:off x="8648138" y="4541819"/>
            <a:ext cx="1429312" cy="2362734"/>
          </a:xfrm>
          <a:prstGeom prst="rect">
            <a:avLst/>
          </a:prstGeom>
        </p:spPr>
      </p:pic>
      <p:pic>
        <p:nvPicPr>
          <p:cNvPr id="18" name="图形 17">
            <a:extLst>
              <a:ext uri="{FF2B5EF4-FFF2-40B4-BE49-F238E27FC236}">
                <a16:creationId xmlns:a16="http://schemas.microsoft.com/office/drawing/2014/main" id="{6C9004A5-FC99-4F8F-975F-869C6D2C0A0C}"/>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rot="2052394">
            <a:off x="7753762" y="5809328"/>
            <a:ext cx="876300" cy="1323975"/>
          </a:xfrm>
          <a:prstGeom prst="rect">
            <a:avLst/>
          </a:prstGeom>
        </p:spPr>
      </p:pic>
      <p:pic>
        <p:nvPicPr>
          <p:cNvPr id="19" name="图形 18">
            <a:extLst>
              <a:ext uri="{FF2B5EF4-FFF2-40B4-BE49-F238E27FC236}">
                <a16:creationId xmlns:a16="http://schemas.microsoft.com/office/drawing/2014/main" id="{5F54E7FD-9BAC-47AA-B1BD-B97D09447DF4}"/>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10319118" y="5677522"/>
            <a:ext cx="1025404" cy="1184977"/>
          </a:xfrm>
          <a:prstGeom prst="rect">
            <a:avLst/>
          </a:prstGeom>
        </p:spPr>
      </p:pic>
      <p:pic>
        <p:nvPicPr>
          <p:cNvPr id="20" name="图形 19">
            <a:extLst>
              <a:ext uri="{FF2B5EF4-FFF2-40B4-BE49-F238E27FC236}">
                <a16:creationId xmlns:a16="http://schemas.microsoft.com/office/drawing/2014/main" id="{A2FC32BD-B366-4368-A0F6-E99CB12507C4}"/>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4382378" y="6116086"/>
            <a:ext cx="676275" cy="600075"/>
          </a:xfrm>
          <a:prstGeom prst="rect">
            <a:avLst/>
          </a:prstGeom>
        </p:spPr>
      </p:pic>
      <p:pic>
        <p:nvPicPr>
          <p:cNvPr id="21" name="图片 20">
            <a:extLst>
              <a:ext uri="{FF2B5EF4-FFF2-40B4-BE49-F238E27FC236}">
                <a16:creationId xmlns:a16="http://schemas.microsoft.com/office/drawing/2014/main" id="{E1B0CA7B-5863-4EDD-B51D-C2E8058483A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8777" r="81075" b="39287"/>
          <a:stretch/>
        </p:blipFill>
        <p:spPr>
          <a:xfrm>
            <a:off x="11080209" y="672430"/>
            <a:ext cx="699754" cy="665443"/>
          </a:xfrm>
          <a:prstGeom prst="rect">
            <a:avLst/>
          </a:prstGeom>
        </p:spPr>
      </p:pic>
    </p:spTree>
    <p:extLst>
      <p:ext uri="{BB962C8B-B14F-4D97-AF65-F5344CB8AC3E}">
        <p14:creationId xmlns:p14="http://schemas.microsoft.com/office/powerpoint/2010/main" val="35128751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F8C25BB4-E566-40F6-A565-6FF0F2FE15BC}"/>
              </a:ext>
            </a:extLst>
          </p:cNvPr>
          <p:cNvSpPr>
            <a:spLocks noGrp="1"/>
          </p:cNvSpPr>
          <p:nvPr>
            <p:ph type="pic" sz="quarter" idx="10"/>
          </p:nvPr>
        </p:nvSpPr>
        <p:spPr>
          <a:xfrm>
            <a:off x="2149183" y="2006476"/>
            <a:ext cx="3537068" cy="3537068"/>
          </a:xfrm>
          <a:custGeom>
            <a:avLst/>
            <a:gdLst>
              <a:gd name="connsiteX0" fmla="*/ 1768534 w 3537068"/>
              <a:gd name="connsiteY0" fmla="*/ 0 h 3537068"/>
              <a:gd name="connsiteX1" fmla="*/ 3537068 w 3537068"/>
              <a:gd name="connsiteY1" fmla="*/ 1768534 h 3537068"/>
              <a:gd name="connsiteX2" fmla="*/ 1768534 w 3537068"/>
              <a:gd name="connsiteY2" fmla="*/ 3537068 h 3537068"/>
              <a:gd name="connsiteX3" fmla="*/ 0 w 3537068"/>
              <a:gd name="connsiteY3" fmla="*/ 1768534 h 3537068"/>
              <a:gd name="connsiteX4" fmla="*/ 1768534 w 3537068"/>
              <a:gd name="connsiteY4" fmla="*/ 0 h 353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068" h="3537068">
                <a:moveTo>
                  <a:pt x="1768534" y="0"/>
                </a:moveTo>
                <a:cubicBezTo>
                  <a:pt x="2745268" y="0"/>
                  <a:pt x="3537068" y="791800"/>
                  <a:pt x="3537068" y="1768534"/>
                </a:cubicBezTo>
                <a:cubicBezTo>
                  <a:pt x="3537068" y="2745268"/>
                  <a:pt x="2745268" y="3537068"/>
                  <a:pt x="1768534" y="3537068"/>
                </a:cubicBezTo>
                <a:cubicBezTo>
                  <a:pt x="791800" y="3537068"/>
                  <a:pt x="0" y="2745268"/>
                  <a:pt x="0" y="1768534"/>
                </a:cubicBezTo>
                <a:cubicBezTo>
                  <a:pt x="0" y="791800"/>
                  <a:pt x="791800" y="0"/>
                  <a:pt x="176853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655804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B55CC739-4F02-429F-BDF5-3D3C1178FEEC}"/>
              </a:ext>
            </a:extLst>
          </p:cNvPr>
          <p:cNvSpPr>
            <a:spLocks noGrp="1"/>
          </p:cNvSpPr>
          <p:nvPr>
            <p:ph type="pic" sz="quarter" idx="14"/>
          </p:nvPr>
        </p:nvSpPr>
        <p:spPr>
          <a:xfrm>
            <a:off x="938427" y="3013455"/>
            <a:ext cx="5010159" cy="2644119"/>
          </a:xfrm>
          <a:custGeom>
            <a:avLst/>
            <a:gdLst>
              <a:gd name="connsiteX0" fmla="*/ 0 w 11520487"/>
              <a:gd name="connsiteY0" fmla="*/ 0 h 3900489"/>
              <a:gd name="connsiteX1" fmla="*/ 11520487 w 11520487"/>
              <a:gd name="connsiteY1" fmla="*/ 0 h 3900489"/>
              <a:gd name="connsiteX2" fmla="*/ 11520487 w 11520487"/>
              <a:gd name="connsiteY2" fmla="*/ 3900489 h 3900489"/>
              <a:gd name="connsiteX3" fmla="*/ 0 w 11520487"/>
              <a:gd name="connsiteY3" fmla="*/ 3900489 h 3900489"/>
            </a:gdLst>
            <a:ahLst/>
            <a:cxnLst>
              <a:cxn ang="0">
                <a:pos x="connsiteX0" y="connsiteY0"/>
              </a:cxn>
              <a:cxn ang="0">
                <a:pos x="connsiteX1" y="connsiteY1"/>
              </a:cxn>
              <a:cxn ang="0">
                <a:pos x="connsiteX2" y="connsiteY2"/>
              </a:cxn>
              <a:cxn ang="0">
                <a:pos x="connsiteX3" y="connsiteY3"/>
              </a:cxn>
            </a:cxnLst>
            <a:rect l="l" t="t" r="r" b="b"/>
            <a:pathLst>
              <a:path w="11520487" h="3900489">
                <a:moveTo>
                  <a:pt x="0" y="0"/>
                </a:moveTo>
                <a:lnTo>
                  <a:pt x="11520487" y="0"/>
                </a:lnTo>
                <a:lnTo>
                  <a:pt x="11520487" y="3900489"/>
                </a:lnTo>
                <a:lnTo>
                  <a:pt x="0" y="390048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4206933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77E18961-1EB7-4938-BBA9-657C17E56F6B}"/>
              </a:ext>
            </a:extLst>
          </p:cNvPr>
          <p:cNvSpPr>
            <a:spLocks noGrp="1"/>
          </p:cNvSpPr>
          <p:nvPr>
            <p:ph type="pic" sz="quarter" idx="10"/>
          </p:nvPr>
        </p:nvSpPr>
        <p:spPr>
          <a:xfrm>
            <a:off x="4775200" y="2566410"/>
            <a:ext cx="2590800" cy="259080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8475715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42232-6A60-4BA3-BF84-2BEC9BCBB5FA}" type="datetimeFigureOut">
              <a:rPr lang="en-US" smtClean="0"/>
              <a:t>8/28/23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2880567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0DC83402-BD7B-4193-8B83-6F0A8CB0DDF9}"/>
              </a:ext>
            </a:extLst>
          </p:cNvPr>
          <p:cNvSpPr>
            <a:spLocks noGrp="1"/>
          </p:cNvSpPr>
          <p:nvPr>
            <p:ph type="pic" sz="quarter" idx="10"/>
          </p:nvPr>
        </p:nvSpPr>
        <p:spPr>
          <a:xfrm>
            <a:off x="4521315" y="3004566"/>
            <a:ext cx="3083570" cy="308357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1242151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7855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2232-6A60-4BA3-BF84-2BEC9BCBB5FA}" type="datetimeFigureOut">
              <a:rPr lang="en-US" smtClean="0"/>
              <a:t>8/28/23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94820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2232-6A60-4BA3-BF84-2BEC9BCBB5FA}" type="datetimeFigureOut">
              <a:rPr lang="en-US" smtClean="0"/>
              <a:t>8/28/23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416985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C42232-6A60-4BA3-BF84-2BEC9BCBB5FA}"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92347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C42232-6A60-4BA3-BF84-2BEC9BCBB5FA}"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51260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42232-6A60-4BA3-BF84-2BEC9BCBB5FA}" type="datetimeFigureOut">
              <a:rPr lang="en-US" smtClean="0"/>
              <a:t>8/28/23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8D757-9086-47A5-8662-C5877FF570F1}" type="slidenum">
              <a:rPr lang="en-US" smtClean="0"/>
              <a:t>‹#›</a:t>
            </a:fld>
            <a:endParaRPr lang="en-US"/>
          </a:p>
        </p:txBody>
      </p:sp>
    </p:spTree>
    <p:extLst>
      <p:ext uri="{BB962C8B-B14F-4D97-AF65-F5344CB8AC3E}">
        <p14:creationId xmlns:p14="http://schemas.microsoft.com/office/powerpoint/2010/main" val="405081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1A61832-5EF8-78C7-B1EC-092C6CC3DE6F}"/>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68558" tIns="34289" rIns="68558"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9"/>
          </a:xfrm>
          <a:prstGeom prst="rect">
            <a:avLst/>
          </a:prstGeom>
        </p:spPr>
        <p:txBody>
          <a:bodyPr vert="horz" lIns="68558" tIns="34289" rIns="68558"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2"/>
            <a:ext cx="2743200" cy="365125"/>
          </a:xfrm>
          <a:prstGeom prst="rect">
            <a:avLst/>
          </a:prstGeom>
        </p:spPr>
        <p:txBody>
          <a:bodyPr vert="horz" lIns="68558" tIns="34289" rIns="68558" bIns="34289" rtlCol="0" anchor="ctr"/>
          <a:lstStyle>
            <a:lvl1pPr algn="l">
              <a:defRPr sz="1200">
                <a:solidFill>
                  <a:schemeClr val="tx1">
                    <a:tint val="75000"/>
                  </a:schemeClr>
                </a:solidFill>
              </a:defRPr>
            </a:lvl1pPr>
          </a:lstStyle>
          <a:p>
            <a:pPr defTabSz="914037"/>
            <a:fld id="{FE1C8935-5503-46B3-AA64-FDD06962785D}" type="datetimeFigureOut">
              <a:rPr lang="en-US" smtClean="0">
                <a:solidFill>
                  <a:prstClr val="black">
                    <a:tint val="75000"/>
                  </a:prstClr>
                </a:solidFill>
              </a:rPr>
              <a:pPr defTabSz="914037"/>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2"/>
            <a:ext cx="4114800" cy="365125"/>
          </a:xfrm>
          <a:prstGeom prst="rect">
            <a:avLst/>
          </a:prstGeom>
        </p:spPr>
        <p:txBody>
          <a:bodyPr vert="horz" lIns="68558" tIns="34289" rIns="68558" bIns="34289" rtlCol="0" anchor="ctr"/>
          <a:lstStyle>
            <a:lvl1pPr algn="ctr">
              <a:defRPr sz="1200">
                <a:solidFill>
                  <a:schemeClr val="tx1">
                    <a:tint val="75000"/>
                  </a:schemeClr>
                </a:solidFill>
              </a:defRPr>
            </a:lvl1pPr>
          </a:lstStyle>
          <a:p>
            <a:pPr defTabSz="91403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2"/>
            <a:ext cx="2743200" cy="365125"/>
          </a:xfrm>
          <a:prstGeom prst="rect">
            <a:avLst/>
          </a:prstGeom>
        </p:spPr>
        <p:txBody>
          <a:bodyPr vert="horz" lIns="68558" tIns="34289" rIns="68558" bIns="34289" rtlCol="0" anchor="ctr"/>
          <a:lstStyle>
            <a:lvl1pPr algn="r">
              <a:defRPr sz="1200">
                <a:solidFill>
                  <a:schemeClr val="tx1">
                    <a:tint val="75000"/>
                  </a:schemeClr>
                </a:solidFill>
              </a:defRPr>
            </a:lvl1pPr>
          </a:lstStyle>
          <a:p>
            <a:pPr defTabSz="914037"/>
            <a:fld id="{9306B73E-E889-4101-943F-C932486AC50A}" type="slidenum">
              <a:rPr lang="en-US" smtClean="0">
                <a:solidFill>
                  <a:prstClr val="black">
                    <a:tint val="75000"/>
                  </a:prstClr>
                </a:solidFill>
              </a:rPr>
              <a:pPr defTabSz="914037"/>
              <a:t>‹#›</a:t>
            </a:fld>
            <a:endParaRPr lang="en-US">
              <a:solidFill>
                <a:prstClr val="black">
                  <a:tint val="75000"/>
                </a:prstClr>
              </a:solidFill>
            </a:endParaRPr>
          </a:p>
        </p:txBody>
      </p:sp>
    </p:spTree>
    <p:extLst>
      <p:ext uri="{BB962C8B-B14F-4D97-AF65-F5344CB8AC3E}">
        <p14:creationId xmlns:p14="http://schemas.microsoft.com/office/powerpoint/2010/main" val="1939201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03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14" indent="-228514" algn="l" defTabSz="91403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2" indent="-228514" algn="l" defTabSz="91403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50" indent="-228514" algn="l" defTabSz="91403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571"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597"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616"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634"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4662"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037" rtl="0" eaLnBrk="1" latinLnBrk="0" hangingPunct="1">
        <a:defRPr sz="1867" kern="1200">
          <a:solidFill>
            <a:schemeClr val="tx1"/>
          </a:solidFill>
          <a:latin typeface="+mn-lt"/>
          <a:ea typeface="+mn-ea"/>
          <a:cs typeface="+mn-cs"/>
        </a:defRPr>
      </a:lvl1pPr>
      <a:lvl2pPr marL="457011" algn="l" defTabSz="914037" rtl="0" eaLnBrk="1" latinLnBrk="0" hangingPunct="1">
        <a:defRPr sz="1867" kern="1200">
          <a:solidFill>
            <a:schemeClr val="tx1"/>
          </a:solidFill>
          <a:latin typeface="+mn-lt"/>
          <a:ea typeface="+mn-ea"/>
          <a:cs typeface="+mn-cs"/>
        </a:defRPr>
      </a:lvl2pPr>
      <a:lvl3pPr marL="914037" algn="l" defTabSz="914037" rtl="0" eaLnBrk="1" latinLnBrk="0" hangingPunct="1">
        <a:defRPr sz="1867" kern="1200">
          <a:solidFill>
            <a:schemeClr val="tx1"/>
          </a:solidFill>
          <a:latin typeface="+mn-lt"/>
          <a:ea typeface="+mn-ea"/>
          <a:cs typeface="+mn-cs"/>
        </a:defRPr>
      </a:lvl3pPr>
      <a:lvl4pPr marL="1371056" algn="l" defTabSz="914037" rtl="0" eaLnBrk="1" latinLnBrk="0" hangingPunct="1">
        <a:defRPr sz="1867" kern="1200">
          <a:solidFill>
            <a:schemeClr val="tx1"/>
          </a:solidFill>
          <a:latin typeface="+mn-lt"/>
          <a:ea typeface="+mn-ea"/>
          <a:cs typeface="+mn-cs"/>
        </a:defRPr>
      </a:lvl4pPr>
      <a:lvl5pPr marL="1828074" algn="l" defTabSz="914037" rtl="0" eaLnBrk="1" latinLnBrk="0" hangingPunct="1">
        <a:defRPr sz="1867" kern="1200">
          <a:solidFill>
            <a:schemeClr val="tx1"/>
          </a:solidFill>
          <a:latin typeface="+mn-lt"/>
          <a:ea typeface="+mn-ea"/>
          <a:cs typeface="+mn-cs"/>
        </a:defRPr>
      </a:lvl5pPr>
      <a:lvl6pPr marL="2285102" algn="l" defTabSz="914037" rtl="0" eaLnBrk="1" latinLnBrk="0" hangingPunct="1">
        <a:defRPr sz="1867" kern="1200">
          <a:solidFill>
            <a:schemeClr val="tx1"/>
          </a:solidFill>
          <a:latin typeface="+mn-lt"/>
          <a:ea typeface="+mn-ea"/>
          <a:cs typeface="+mn-cs"/>
        </a:defRPr>
      </a:lvl6pPr>
      <a:lvl7pPr marL="2742110" algn="l" defTabSz="914037" rtl="0" eaLnBrk="1" latinLnBrk="0" hangingPunct="1">
        <a:defRPr sz="1867" kern="1200">
          <a:solidFill>
            <a:schemeClr val="tx1"/>
          </a:solidFill>
          <a:latin typeface="+mn-lt"/>
          <a:ea typeface="+mn-ea"/>
          <a:cs typeface="+mn-cs"/>
        </a:defRPr>
      </a:lvl7pPr>
      <a:lvl8pPr marL="3199120" algn="l" defTabSz="914037" rtl="0" eaLnBrk="1" latinLnBrk="0" hangingPunct="1">
        <a:defRPr sz="1867" kern="1200">
          <a:solidFill>
            <a:schemeClr val="tx1"/>
          </a:solidFill>
          <a:latin typeface="+mn-lt"/>
          <a:ea typeface="+mn-ea"/>
          <a:cs typeface="+mn-cs"/>
        </a:defRPr>
      </a:lvl8pPr>
      <a:lvl9pPr marL="3656131" algn="l" defTabSz="91403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15485-3F6B-4B03-A8C5-9120DD0115A9}" type="datetimeFigureOut">
              <a:rPr lang="en-US" smtClean="0"/>
              <a:t>8/28/23</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FD53E-6BFE-4477-907C-A87F66A63643}" type="slidenum">
              <a:rPr lang="en-US" smtClean="0"/>
              <a:t>‹#›</a:t>
            </a:fld>
            <a:endParaRPr lang="en-US"/>
          </a:p>
        </p:txBody>
      </p:sp>
    </p:spTree>
    <p:extLst>
      <p:ext uri="{BB962C8B-B14F-4D97-AF65-F5344CB8AC3E}">
        <p14:creationId xmlns:p14="http://schemas.microsoft.com/office/powerpoint/2010/main" val="5388030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94D3ABD-EDD9-4D5B-B80D-8BE2CD7AB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7334C85-C9DD-432F-8BFC-CF67B1B97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852BFE-A17F-4885-8327-78C8DCE42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EFF6EF8D-10F5-418B-8114-AA4E2782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FD337C4-8A41-4E1D-A051-F33256E4A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5422285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NULL"/><Relationship Id="rId10" Type="http://schemas.openxmlformats.org/officeDocument/2006/relationships/image" Target="../media/image29.jpeg"/><Relationship Id="rId4" Type="http://schemas.openxmlformats.org/officeDocument/2006/relationships/image" Target="../media/image27.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GIF"/><Relationship Id="rId5" Type="http://schemas.microsoft.com/office/2007/relationships/hdphoto" Target="../media/hdphoto1.wdp"/><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NULL"/><Relationship Id="rId10" Type="http://schemas.openxmlformats.org/officeDocument/2006/relationships/image" Target="../media/image29.jpeg"/><Relationship Id="rId4" Type="http://schemas.openxmlformats.org/officeDocument/2006/relationships/image" Target="../media/image27.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80109" y="2316163"/>
            <a:ext cx="11831781" cy="2308324"/>
          </a:xfrm>
          <a:prstGeom prst="rect">
            <a:avLst/>
          </a:prstGeom>
        </p:spPr>
        <p:txBody>
          <a:bodyPr wrap="square">
            <a:spAutoFit/>
          </a:bodyPr>
          <a:lstStyle/>
          <a:p>
            <a:pPr algn="ctr" defTabSz="685800">
              <a:defRPr/>
            </a:pPr>
            <a:r>
              <a:rPr lang="en-US" sz="4800" b="1" dirty="0" smtClean="0">
                <a:solidFill>
                  <a:srgbClr val="0070C0"/>
                </a:solidFill>
                <a:latin typeface="Times New Roman" panose="02020603050405020304" pitchFamily="18" charset="0"/>
                <a:cs typeface="Times New Roman" panose="02020603050405020304" pitchFamily="18" charset="0"/>
              </a:rPr>
              <a:t>BÀI VIẾT 3:</a:t>
            </a:r>
          </a:p>
          <a:p>
            <a:pPr algn="ctr" defTabSz="685800">
              <a:defRPr/>
            </a:pPr>
            <a:r>
              <a:rPr lang="en-US" sz="4800" b="1" dirty="0" smtClean="0">
                <a:solidFill>
                  <a:srgbClr val="FF0000"/>
                </a:solidFill>
                <a:latin typeface="Times New Roman" panose="02020603050405020304" pitchFamily="18" charset="0"/>
                <a:cs typeface="Times New Roman" panose="02020603050405020304" pitchFamily="18" charset="0"/>
              </a:rPr>
              <a:t>VIẾT ĐOẠN VĂN TƯỞNG TƯỢNG</a:t>
            </a:r>
          </a:p>
          <a:p>
            <a:pPr algn="ctr" defTabSz="685800">
              <a:defRPr/>
            </a:pPr>
            <a:r>
              <a:rPr lang="en-US" sz="4800" b="1" dirty="0" smtClean="0">
                <a:solidFill>
                  <a:srgbClr val="FF0000"/>
                </a:solidFill>
                <a:latin typeface="Times New Roman" panose="02020603050405020304" pitchFamily="18" charset="0"/>
                <a:cs typeface="Times New Roman" panose="02020603050405020304" pitchFamily="18" charset="0"/>
              </a:rPr>
              <a:t>(</a:t>
            </a:r>
            <a:r>
              <a:rPr lang="en-US" sz="4800" b="1" dirty="0" err="1">
                <a:solidFill>
                  <a:srgbClr val="FF0000"/>
                </a:solidFill>
                <a:latin typeface="Times New Roman" panose="02020603050405020304" pitchFamily="18" charset="0"/>
                <a:cs typeface="Times New Roman" panose="02020603050405020304" pitchFamily="18" charset="0"/>
              </a:rPr>
              <a:t>C</a:t>
            </a:r>
            <a:r>
              <a:rPr lang="en-US" sz="4800" b="1" dirty="0" err="1" smtClean="0">
                <a:solidFill>
                  <a:srgbClr val="FF0000"/>
                </a:solidFill>
                <a:latin typeface="Times New Roman" panose="02020603050405020304" pitchFamily="18" charset="0"/>
                <a:cs typeface="Times New Roman" panose="02020603050405020304" pitchFamily="18" charset="0"/>
              </a:rPr>
              <a:t>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tạo</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của</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đoạn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văn</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42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9310" y="443346"/>
            <a:ext cx="11628582"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2888E1"/>
                </a:solidFill>
                <a:effectLst/>
                <a:uLnTx/>
                <a:uFillTx/>
                <a:latin typeface="Times New Roman" panose="02020603050405020304" pitchFamily="18" charset="0"/>
                <a:ea typeface="+mn-ea"/>
                <a:cs typeface="Times New Roman" panose="02020603050405020304" pitchFamily="18" charset="0"/>
              </a:rPr>
              <a:t>I. </a:t>
            </a:r>
            <a:r>
              <a:rPr kumimoji="0" lang="vi-VN" sz="3600" b="1" i="0" u="none" strike="noStrike" kern="1200" cap="none" spc="0" normalizeH="0" baseline="0" noProof="0" dirty="0" smtClean="0">
                <a:ln>
                  <a:noFill/>
                </a:ln>
                <a:solidFill>
                  <a:srgbClr val="2888E1"/>
                </a:solidFill>
                <a:effectLst/>
                <a:uLnTx/>
                <a:uFillTx/>
                <a:latin typeface="Times New Roman" panose="02020603050405020304" pitchFamily="18" charset="0"/>
                <a:ea typeface="+mn-ea"/>
                <a:cs typeface="Times New Roman" panose="02020603050405020304" pitchFamily="18" charset="0"/>
              </a:rPr>
              <a:t>Nhận xét</a:t>
            </a:r>
            <a:endParaRPr kumimoji="0" lang="vi-VN"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Đọc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đoạn văn dưới đây và trả lời câu hỏi:</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b</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Các câu tiếp theo phát triển những ý nào của câu mở đoạn</a:t>
            </a:r>
            <a:r>
              <a:rPr kumimoji="0" lang="vi-V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78157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3964" y="5533726"/>
            <a:ext cx="1192414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câu văn tiếp theo kể về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điều</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Tin – tin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Mi</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 tin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chưng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kiến</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căn</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phòng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7709" y="270747"/>
            <a:ext cx="11979564" cy="5262979"/>
          </a:xfrm>
          <a:prstGeom prst="rect">
            <a:avLst/>
          </a:prstGeom>
        </p:spPr>
        <p:txBody>
          <a:bodyPr wrap="square">
            <a:spAutoFit/>
          </a:bodyPr>
          <a:lstStyle/>
          <a:p>
            <a:pPr lvl="0" algn="ju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Tin-tin và Mi-tin đứng lại trước một cánh cửa rất lớn. </a:t>
            </a:r>
            <a:r>
              <a:rPr lang="vi-VN" sz="2800" b="1" dirty="0">
                <a:solidFill>
                  <a:srgbClr val="3D0EB2"/>
                </a:solidFill>
                <a:latin typeface="Times New Roman" panose="02020603050405020304" pitchFamily="18" charset="0"/>
              </a:rPr>
              <a:t>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r>
              <a:rPr lang="vi-VN" sz="2800" b="1" dirty="0" smtClean="0">
                <a:solidFill>
                  <a:srgbClr val="3D0EB2"/>
                </a:solidFill>
                <a:latin typeface="Times New Roman" panose="02020603050405020304" pitchFamily="18" charset="0"/>
              </a:rPr>
              <a:t>!".</a:t>
            </a:r>
            <a:endParaRPr lang="en-US" sz="2800" b="1" dirty="0" smtClean="0">
              <a:solidFill>
                <a:srgbClr val="3D0EB2"/>
              </a:solidFill>
              <a:latin typeface="Times New Roman" panose="02020603050405020304" pitchFamily="18" charset="0"/>
            </a:endParaRPr>
          </a:p>
          <a:p>
            <a:pPr lvl="0" algn="just"/>
            <a:r>
              <a:rPr lang="vi-VN" sz="2800" b="1" dirty="0">
                <a:solidFill>
                  <a:srgbClr val="C00000"/>
                </a:solidFill>
                <a:latin typeface="Times New Roman" panose="02020603050405020304" pitchFamily="18" charset="0"/>
              </a:rPr>
              <a:t>b) Các câu tiếp theo phát triển những ý nào của câu mở đoạn</a:t>
            </a:r>
            <a:r>
              <a:rPr lang="vi-VN" sz="2800" b="1" dirty="0" smtClean="0">
                <a:solidFill>
                  <a:srgbClr val="C00000"/>
                </a:solidFill>
                <a:latin typeface="Times New Roman" panose="02020603050405020304" pitchFamily="18" charset="0"/>
              </a:rPr>
              <a:t>?</a:t>
            </a:r>
            <a:endParaRPr lang="vi-VN" sz="2800" b="1" dirty="0">
              <a:solidFill>
                <a:srgbClr val="C00000"/>
              </a:solidFill>
              <a:latin typeface="Times New Roman" panose="02020603050405020304" pitchFamily="18" charset="0"/>
            </a:endParaRPr>
          </a:p>
        </p:txBody>
      </p:sp>
      <p:sp>
        <p:nvSpPr>
          <p:cNvPr id="5" name="Right Arrow 4"/>
          <p:cNvSpPr/>
          <p:nvPr/>
        </p:nvSpPr>
        <p:spPr>
          <a:xfrm>
            <a:off x="267855" y="5688985"/>
            <a:ext cx="544942" cy="337232"/>
          </a:xfrm>
          <a:prstGeom prst="rightArrow">
            <a:avLst>
              <a:gd name="adj1" fmla="val 50000"/>
              <a:gd name="adj2" fmla="val 62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7750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0909" y="517236"/>
            <a:ext cx="11693237"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lvl="0" algn="just"/>
            <a:r>
              <a:rPr lang="vi-VN" sz="2800" b="1" dirty="0">
                <a:solidFill>
                  <a:srgbClr val="C00000"/>
                </a:solidFill>
                <a:latin typeface="Times New Roman" panose="02020603050405020304" pitchFamily="18" charset="0"/>
              </a:rPr>
              <a:t>c) Tìm trong đoạn văn những chỉ tiết hoàn toàn do người viết tưởng tượng ra</a:t>
            </a:r>
            <a:r>
              <a:rPr lang="vi-VN" sz="2800" b="1" dirty="0" smtClean="0">
                <a:solidFill>
                  <a:srgbClr val="C00000"/>
                </a:solidFill>
                <a:latin typeface="Times New Roman" panose="02020603050405020304" pitchFamily="18" charset="0"/>
              </a:rPr>
              <a:t>.</a:t>
            </a:r>
            <a:endParaRPr lang="vi-VN" sz="28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03964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1600" y="1539725"/>
            <a:ext cx="11785600" cy="4524315"/>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Những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chi tiết hoàn toàn do người viết tưởng tượng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ra</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chi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vở</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kịch</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bông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hoa</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khổng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lồ</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đủ</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màu</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sắc</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đang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xòe</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nở</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hết</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cỡ</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a:t>
            </a:r>
            <a:r>
              <a:rPr lang="en-US" sz="3200" b="1" dirty="0">
                <a:solidFill>
                  <a:srgbClr val="002060"/>
                </a:solidFill>
                <a:latin typeface="Times New Roman" panose="02020603050405020304" pitchFamily="18" charset="0"/>
                <a:cs typeface="Times New Roman" panose="02020603050405020304" pitchFamily="18" charset="0"/>
              </a:rPr>
              <a:t>T</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rên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mỗi bông hoa là một em bé tí hon xinh đẹp đang mải mê làm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việc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M</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ột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bé tóc nâu đang chăm chú lắp ghép đôi cánh màu xanh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biếc</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a:t>
            </a:r>
            <a:r>
              <a:rPr lang="en-US" sz="3200" b="1" dirty="0">
                <a:solidFill>
                  <a:srgbClr val="002060"/>
                </a:solidFill>
                <a:latin typeface="Times New Roman" panose="02020603050405020304" pitchFamily="18" charset="0"/>
                <a:cs typeface="Times New Roman" panose="02020603050405020304" pitchFamily="18" charset="0"/>
              </a:rPr>
              <a:t>E</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m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bé</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tóc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vàng ngắm nghía những chiếc bình pha lê chứa đầy chất lỏng màu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hồng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166255" y="339396"/>
            <a:ext cx="11286836"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c</a:t>
            </a: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Tìm trong đoạn văn những chỉ tiết hoàn toàn do người viết tưởng tượng ra</a:t>
            </a:r>
            <a:r>
              <a:rPr kumimoji="0" lang="vi-VN"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endPar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487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60218" y="3383938"/>
            <a:ext cx="11427693" cy="1754326"/>
          </a:xfrm>
          <a:prstGeom prst="rect">
            <a:avLst/>
          </a:prstGeom>
        </p:spPr>
        <p:txBody>
          <a:bodyPr wrap="square">
            <a:spAutoFit/>
          </a:bodyPr>
          <a:lstStyle/>
          <a:p>
            <a:pPr algn="just"/>
            <a:r>
              <a:rPr lang="vi-VN" sz="3600" b="1" dirty="0" smtClean="0">
                <a:solidFill>
                  <a:srgbClr val="3D0EB2"/>
                </a:solidFill>
                <a:latin typeface="Times New Roman" panose="02020603050405020304" pitchFamily="18" charset="0"/>
                <a:ea typeface="+mj-ea"/>
                <a:cs typeface="Times New Roman" panose="02020603050405020304" pitchFamily="18" charset="0"/>
              </a:rPr>
              <a:t>2. Câu mở đoạn thường giới thiệu về sự việc (nhân vật, sự vật...) tưởng tượng. Các câu sau tiếp tục phát triển sự tưởng tượng đã nêu ở câu mở đoạn</a:t>
            </a:r>
            <a:r>
              <a:rPr lang="vi-VN" sz="3600" dirty="0" smtClean="0">
                <a:solidFill>
                  <a:srgbClr val="3D0EB2"/>
                </a:solidFill>
                <a:latin typeface="Times New Roman" panose="02020603050405020304" pitchFamily="18" charset="0"/>
                <a:ea typeface="+mj-ea"/>
                <a:cs typeface="Times New Roman" panose="02020603050405020304" pitchFamily="18" charset="0"/>
              </a:rPr>
              <a:t>.</a:t>
            </a:r>
            <a:endParaRPr lang="en-US" dirty="0">
              <a:solidFill>
                <a:srgbClr val="3D0EB2"/>
              </a:solidFill>
              <a:latin typeface="Times New Roman" panose="02020603050405020304" pitchFamily="18" charset="0"/>
              <a:cs typeface="Times New Roman" panose="02020603050405020304" pitchFamily="18" charset="0"/>
            </a:endParaRPr>
          </a:p>
        </p:txBody>
      </p:sp>
      <p:sp>
        <p:nvSpPr>
          <p:cNvPr id="6" name="Title 5"/>
          <p:cNvSpPr>
            <a:spLocks noGrp="1"/>
          </p:cNvSpPr>
          <p:nvPr>
            <p:ph type="ctrTitle"/>
          </p:nvPr>
        </p:nvSpPr>
        <p:spPr>
          <a:xfrm>
            <a:off x="360218" y="1634835"/>
            <a:ext cx="10330873" cy="1644219"/>
          </a:xfrm>
        </p:spPr>
        <p:txBody>
          <a:bodyPr>
            <a:normAutofit fontScale="90000"/>
          </a:bodyPr>
          <a:lstStyle/>
          <a:p>
            <a:pPr algn="just">
              <a:lnSpc>
                <a:spcPct val="100000"/>
              </a:lnSpc>
            </a:pPr>
            <a:r>
              <a:rPr lang="vi-VN" sz="4000" b="1" dirty="0" smtClean="0">
                <a:solidFill>
                  <a:srgbClr val="3D0EB2"/>
                </a:solidFill>
                <a:ea typeface="+mn-ea"/>
                <a:cs typeface="+mn-cs"/>
              </a:rPr>
              <a:t>1</a:t>
            </a:r>
            <a:r>
              <a:rPr lang="vi-VN" sz="4000" b="1" dirty="0">
                <a:solidFill>
                  <a:srgbClr val="3D0EB2"/>
                </a:solidFill>
                <a:ea typeface="+mn-ea"/>
                <a:cs typeface="+mn-cs"/>
              </a:rPr>
              <a:t>. Viết đoạn văn tưởng tượng là kể về những điều chưa xảy ra hoặc không có thật, do người viết tưởng tượng ra</a:t>
            </a:r>
            <a:r>
              <a:rPr lang="en-US" sz="4000" b="1" dirty="0" smtClean="0">
                <a:solidFill>
                  <a:srgbClr val="3D0EB2"/>
                </a:solidFill>
                <a:ea typeface="+mn-ea"/>
                <a:cs typeface="+mn-cs"/>
              </a:rPr>
              <a:t>.</a:t>
            </a:r>
            <a:endParaRPr lang="en-US" sz="6600" b="1" dirty="0">
              <a:solidFill>
                <a:srgbClr val="3D0EB2"/>
              </a:solidFill>
            </a:endParaRPr>
          </a:p>
        </p:txBody>
      </p:sp>
      <p:sp>
        <p:nvSpPr>
          <p:cNvPr id="7" name="Rectangle 6"/>
          <p:cNvSpPr/>
          <p:nvPr/>
        </p:nvSpPr>
        <p:spPr>
          <a:xfrm>
            <a:off x="572654" y="553576"/>
            <a:ext cx="6096000" cy="984885"/>
          </a:xfrm>
          <a:prstGeom prst="rect">
            <a:avLst/>
          </a:prstGeom>
        </p:spPr>
        <p:txBody>
          <a:bodyPr>
            <a:spAutoFit/>
          </a:bodyPr>
          <a:lstStyle/>
          <a:p>
            <a:r>
              <a:rPr lang="vi-VN" sz="4000" b="1" dirty="0">
                <a:solidFill>
                  <a:srgbClr val="003399"/>
                </a:solidFill>
                <a:latin typeface="inherit"/>
                <a:ea typeface="+mj-ea"/>
                <a:cs typeface="+mj-cs"/>
              </a:rPr>
              <a:t>II.Bài</a:t>
            </a:r>
            <a:r>
              <a:rPr lang="en-US" sz="4000" b="1" dirty="0">
                <a:solidFill>
                  <a:srgbClr val="003399"/>
                </a:solidFill>
                <a:latin typeface="inherit"/>
                <a:ea typeface="+mj-ea"/>
                <a:cs typeface="+mj-cs"/>
              </a:rPr>
              <a:t> </a:t>
            </a:r>
            <a:r>
              <a:rPr lang="en-US" sz="4000" b="1" dirty="0" err="1">
                <a:solidFill>
                  <a:srgbClr val="003399"/>
                </a:solidFill>
                <a:latin typeface="inherit"/>
                <a:ea typeface="+mj-ea"/>
                <a:cs typeface="+mj-cs"/>
              </a:rPr>
              <a:t>học</a:t>
            </a:r>
            <a:r>
              <a:rPr lang="en-US" sz="4000" b="1" dirty="0">
                <a:solidFill>
                  <a:srgbClr val="003399"/>
                </a:solidFill>
                <a:latin typeface="inherit"/>
                <a:ea typeface="+mj-ea"/>
                <a:cs typeface="+mj-cs"/>
              </a:rPr>
              <a:t/>
            </a:r>
            <a:br>
              <a:rPr lang="en-US" sz="4000" b="1" dirty="0">
                <a:solidFill>
                  <a:srgbClr val="003399"/>
                </a:solidFill>
                <a:latin typeface="inherit"/>
                <a:ea typeface="+mj-ea"/>
                <a:cs typeface="+mj-cs"/>
              </a:rPr>
            </a:br>
            <a:endParaRPr lang="en-US" dirty="0"/>
          </a:p>
        </p:txBody>
      </p:sp>
    </p:spTree>
    <p:extLst>
      <p:ext uri="{BB962C8B-B14F-4D97-AF65-F5344CB8AC3E}">
        <p14:creationId xmlns:p14="http://schemas.microsoft.com/office/powerpoint/2010/main" val="10898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759935" y="415725"/>
            <a:ext cx="8020404" cy="5376597"/>
          </a:xfrm>
          <a:prstGeom prst="rect">
            <a:avLst/>
          </a:prstGeom>
        </p:spPr>
      </p:pic>
      <p:sp>
        <p:nvSpPr>
          <p:cNvPr id="4" name="Rectangle 3"/>
          <p:cNvSpPr/>
          <p:nvPr/>
        </p:nvSpPr>
        <p:spPr>
          <a:xfrm>
            <a:off x="3878044" y="2948948"/>
            <a:ext cx="6328138" cy="1323439"/>
          </a:xfrm>
          <a:prstGeom prst="rect">
            <a:avLst/>
          </a:prstGeom>
        </p:spPr>
        <p:txBody>
          <a:bodyPr wrap="squar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8000" b="1" i="0" u="none" strike="noStrike" kern="1200" cap="none" spc="0" normalizeH="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TẬP</a:t>
            </a:r>
            <a:endPar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157642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oogle Shape;1608;p70">
            <a:extLst>
              <a:ext uri="{FF2B5EF4-FFF2-40B4-BE49-F238E27FC236}">
                <a16:creationId xmlns:a16="http://schemas.microsoft.com/office/drawing/2014/main" id="{8CECC9E8-7532-4CF8-ED78-AEBC506E6DFC}"/>
              </a:ext>
            </a:extLst>
          </p:cNvPr>
          <p:cNvGrpSpPr/>
          <p:nvPr/>
        </p:nvGrpSpPr>
        <p:grpSpPr>
          <a:xfrm flipH="1">
            <a:off x="9916473" y="4259305"/>
            <a:ext cx="2156583" cy="2593933"/>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grpSp>
      <p:sp>
        <p:nvSpPr>
          <p:cNvPr id="133" name="Rectangle 132"/>
          <p:cNvSpPr/>
          <p:nvPr/>
        </p:nvSpPr>
        <p:spPr>
          <a:xfrm>
            <a:off x="1611573" y="3603065"/>
            <a:ext cx="8609772" cy="646331"/>
          </a:xfrm>
          <a:prstGeom prst="rect">
            <a:avLst/>
          </a:prstGeom>
        </p:spPr>
        <p:txBody>
          <a:bodyPr wrap="square">
            <a:spAutoFit/>
          </a:bodyPr>
          <a:lstStyle/>
          <a:p>
            <a:endParaRPr lang="en-US" sz="3600" dirty="0"/>
          </a:p>
        </p:txBody>
      </p:sp>
      <p:sp>
        <p:nvSpPr>
          <p:cNvPr id="131" name="Rectangle 130"/>
          <p:cNvSpPr/>
          <p:nvPr/>
        </p:nvSpPr>
        <p:spPr>
          <a:xfrm>
            <a:off x="641936" y="1449478"/>
            <a:ext cx="11152010" cy="2308324"/>
          </a:xfrm>
          <a:prstGeom prst="rect">
            <a:avLst/>
          </a:prstGeom>
        </p:spPr>
        <p:txBody>
          <a:bodyPr wrap="square">
            <a:spAutoFit/>
          </a:bodyPr>
          <a:lstStyle/>
          <a:p>
            <a:pPr algn="just"/>
            <a:r>
              <a:rPr lang="vi-VN" sz="3600" b="1" dirty="0" smtClean="0">
                <a:solidFill>
                  <a:srgbClr val="002060"/>
                </a:solidFill>
                <a:latin typeface="Times New Roman" panose="02020603050405020304" pitchFamily="18" charset="0"/>
                <a:cs typeface="Times New Roman" panose="02020603050405020304" pitchFamily="18" charset="0"/>
              </a:rPr>
              <a:t>Dựa </a:t>
            </a:r>
            <a:r>
              <a:rPr lang="vi-VN" sz="3600" b="1" dirty="0">
                <a:solidFill>
                  <a:srgbClr val="002060"/>
                </a:solidFill>
                <a:latin typeface="Times New Roman" panose="02020603050405020304" pitchFamily="18" charset="0"/>
                <a:cs typeface="Times New Roman" panose="02020603050405020304" pitchFamily="18" charset="0"/>
              </a:rPr>
              <a:t>vào đoạn văn ở phần Nhận xét, em hãy tưởng tượng và ghi lại những ý đã tìm được để viết một đoạn văn tưởng tượng cảnh Tin-tin và Mi-tin bước vào khu vườn kì diệu ở Vương quốc Tương Lai. </a:t>
            </a:r>
            <a:endParaRPr lang="vi-VN" sz="36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54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5" y="0"/>
            <a:ext cx="12420600" cy="6986588"/>
          </a:xfrm>
          <a:prstGeom prst="rect">
            <a:avLst/>
          </a:prstGeom>
        </p:spPr>
      </p:pic>
      <p:sp>
        <p:nvSpPr>
          <p:cNvPr id="4" name="Text Box 19"/>
          <p:cNvSpPr txBox="1">
            <a:spLocks noGrp="1" noChangeArrowheads="1"/>
          </p:cNvSpPr>
          <p:nvPr>
            <p:ph type="title"/>
          </p:nvPr>
        </p:nvSpPr>
        <p:spPr bwMode="auto">
          <a:xfrm>
            <a:off x="2310583" y="1337560"/>
            <a:ext cx="68629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6000" b="1" dirty="0" err="1" smtClean="0">
                <a:solidFill>
                  <a:srgbClr val="FF0000"/>
                </a:solidFill>
                <a:latin typeface="Times New Roman" panose="02020603050405020304" pitchFamily="18" charset="0"/>
                <a:cs typeface="Times New Roman" panose="02020603050405020304" pitchFamily="18" charset="0"/>
              </a:rPr>
              <a:t>Thảo</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luận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r>
              <a:rPr lang="en-US" altLang="en-US" sz="6000" b="1" dirty="0" smtClean="0">
                <a:solidFill>
                  <a:srgbClr val="FF0000"/>
                </a:solidFill>
                <a:latin typeface="Times New Roman" panose="02020603050405020304" pitchFamily="18" charset="0"/>
                <a:cs typeface="Times New Roman" panose="02020603050405020304" pitchFamily="18" charset="0"/>
              </a:rPr>
              <a:t> 2</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pic>
        <p:nvPicPr>
          <p:cNvPr id="6" name="Picture 10" descr="Thao luan nh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78657" y="2703871"/>
            <a:ext cx="11972877" cy="4282717"/>
          </a:xfrm>
        </p:spPr>
      </p:pic>
      <p:sp>
        <p:nvSpPr>
          <p:cNvPr id="3" name="Cloud 2"/>
          <p:cNvSpPr/>
          <p:nvPr/>
        </p:nvSpPr>
        <p:spPr>
          <a:xfrm>
            <a:off x="8937524" y="200333"/>
            <a:ext cx="3114011" cy="12910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5</a:t>
            </a:r>
            <a:r>
              <a:rPr kumimoji="0" lang="en-US" sz="4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phút</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7525261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16200000">
            <a:off x="2666999" y="-2667001"/>
            <a:ext cx="6858002" cy="12191999"/>
          </a:xfrm>
          <a:prstGeom prst="rect">
            <a:avLst/>
          </a:prstGeom>
        </p:spPr>
      </p:pic>
      <p:sp>
        <p:nvSpPr>
          <p:cNvPr id="18" name="矩形: 圆角 17">
            <a:extLst>
              <a:ext uri="{FF2B5EF4-FFF2-40B4-BE49-F238E27FC236}">
                <a16:creationId xmlns:a16="http://schemas.microsoft.com/office/drawing/2014/main" id="{A0C9F036-4D57-42E1-934C-1C45254ABCEC}"/>
              </a:ext>
            </a:extLst>
          </p:cNvPr>
          <p:cNvSpPr/>
          <p:nvPr/>
        </p:nvSpPr>
        <p:spPr>
          <a:xfrm>
            <a:off x="1622358" y="963001"/>
            <a:ext cx="8947283" cy="5109028"/>
          </a:xfrm>
          <a:prstGeom prst="roundRect">
            <a:avLst>
              <a:gd name="adj" fmla="val 22758"/>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DA9FD"/>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形 6">
            <a:extLst>
              <a:ext uri="{FF2B5EF4-FFF2-40B4-BE49-F238E27FC236}">
                <a16:creationId xmlns:a16="http://schemas.microsoft.com/office/drawing/2014/main" id="{275C8628-6A92-4D28-A5BD-4227EDC3555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7417" y="4318341"/>
            <a:ext cx="2264774" cy="2411282"/>
          </a:xfrm>
          <a:prstGeom prst="rect">
            <a:avLst/>
          </a:prstGeom>
        </p:spPr>
      </p:pic>
      <p:pic>
        <p:nvPicPr>
          <p:cNvPr id="24" name="图片 23">
            <a:extLst>
              <a:ext uri="{FF2B5EF4-FFF2-40B4-BE49-F238E27FC236}">
                <a16:creationId xmlns:a16="http://schemas.microsoft.com/office/drawing/2014/main" id="{FA64CE83-78BD-4A5B-A2B8-4EE14973571F}"/>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520746" y="1358900"/>
            <a:ext cx="894774" cy="850900"/>
          </a:xfrm>
          <a:prstGeom prst="rect">
            <a:avLst/>
          </a:prstGeom>
        </p:spPr>
      </p:pic>
      <p:pic>
        <p:nvPicPr>
          <p:cNvPr id="2" name="图形 1">
            <a:extLst>
              <a:ext uri="{FF2B5EF4-FFF2-40B4-BE49-F238E27FC236}">
                <a16:creationId xmlns:a16="http://schemas.microsoft.com/office/drawing/2014/main" id="{760BD82D-8651-4B41-A696-7051389FC20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045912" y="4645040"/>
            <a:ext cx="3047457" cy="1945447"/>
          </a:xfrm>
          <a:prstGeom prst="rect">
            <a:avLst/>
          </a:prstGeom>
        </p:spPr>
      </p:pic>
      <p:sp>
        <p:nvSpPr>
          <p:cNvPr id="3" name="TextBox 2">
            <a:extLst>
              <a:ext uri="{FF2B5EF4-FFF2-40B4-BE49-F238E27FC236}">
                <a16:creationId xmlns:a16="http://schemas.microsoft.com/office/drawing/2014/main" id="{E7DD346D-2051-4853-9D4B-D7BFB09A6F9A}"/>
              </a:ext>
            </a:extLst>
          </p:cNvPr>
          <p:cNvSpPr txBox="1"/>
          <p:nvPr/>
        </p:nvSpPr>
        <p:spPr>
          <a:xfrm>
            <a:off x="4138691" y="898544"/>
            <a:ext cx="5159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40" name="图片 21">
            <a:extLst>
              <a:ext uri="{FF2B5EF4-FFF2-40B4-BE49-F238E27FC236}">
                <a16:creationId xmlns:a16="http://schemas.microsoft.com/office/drawing/2014/main" id="{2F570575-2D55-40E5-91BE-F0B2EDEC25AD}"/>
              </a:ext>
            </a:extLst>
          </p:cNvPr>
          <p:cNvPicPr>
            <a:picLocks noChangeAspect="1"/>
          </p:cNvPicPr>
          <p:nvPr/>
        </p:nvPicPr>
        <p:blipFill rotWithShape="1">
          <a:blip r:embed="rId9">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41" name="图片 24">
            <a:extLst>
              <a:ext uri="{FF2B5EF4-FFF2-40B4-BE49-F238E27FC236}">
                <a16:creationId xmlns:a16="http://schemas.microsoft.com/office/drawing/2014/main" id="{E6DC480A-00E4-498C-B9A0-9E58F6F605E7}"/>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7607476" y="5720130"/>
            <a:ext cx="894774" cy="942163"/>
          </a:xfrm>
          <a:prstGeom prst="rect">
            <a:avLst/>
          </a:prstGeom>
        </p:spPr>
      </p:pic>
      <p:pic>
        <p:nvPicPr>
          <p:cNvPr id="1026" name="Picture 2" descr="Cute Kids Thai Students Uniform Vector Stock Vector (Royalty Free)  1650159838">
            <a:extLst>
              <a:ext uri="{FF2B5EF4-FFF2-40B4-BE49-F238E27FC236}">
                <a16:creationId xmlns:a16="http://schemas.microsoft.com/office/drawing/2014/main" id="{E248EFD2-F1BF-40C7-BC55-E1C06AA4A3C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322510" y="269045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te Kids Thai Students Uniform Vector Stock Vector (Royalty Free)  1650159838">
            <a:extLst>
              <a:ext uri="{FF2B5EF4-FFF2-40B4-BE49-F238E27FC236}">
                <a16:creationId xmlns:a16="http://schemas.microsoft.com/office/drawing/2014/main" id="{0B7D93F6-3C44-430B-A047-CBE42CB2AB4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432473" y="2690452"/>
            <a:ext cx="131801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51E83817-DB5A-463E-B2B0-B582FC1BA8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grpSp>
        <p:nvGrpSpPr>
          <p:cNvPr id="9" name="Group 8">
            <a:extLst>
              <a:ext uri="{FF2B5EF4-FFF2-40B4-BE49-F238E27FC236}">
                <a16:creationId xmlns:a16="http://schemas.microsoft.com/office/drawing/2014/main" id="{5B0D2368-1FFC-439D-8D6E-87F7EB170F9D}"/>
              </a:ext>
            </a:extLst>
          </p:cNvPr>
          <p:cNvGrpSpPr/>
          <p:nvPr/>
        </p:nvGrpSpPr>
        <p:grpSpPr>
          <a:xfrm>
            <a:off x="7607476" y="1417002"/>
            <a:ext cx="3259446" cy="1671847"/>
            <a:chOff x="7686151" y="1417318"/>
            <a:chExt cx="2369415" cy="2011680"/>
          </a:xfrm>
        </p:grpSpPr>
        <p:pic>
          <p:nvPicPr>
            <p:cNvPr id="5" name="Picture 4" descr="Shape&#10;&#10;Description automatically generated">
              <a:extLst>
                <a:ext uri="{FF2B5EF4-FFF2-40B4-BE49-F238E27FC236}">
                  <a16:creationId xmlns:a16="http://schemas.microsoft.com/office/drawing/2014/main" id="{8357A283-E31F-4C8B-97F8-34EA9FA6A049}"/>
                </a:ext>
              </a:extLst>
            </p:cNvPr>
            <p:cNvPicPr>
              <a:picLocks noChangeAspect="1"/>
            </p:cNvPicPr>
            <p:nvPr/>
          </p:nvPicPr>
          <p:blipFill rotWithShape="1">
            <a:blip r:embed="rId13">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8" name="TextBox 7">
              <a:extLst>
                <a:ext uri="{FF2B5EF4-FFF2-40B4-BE49-F238E27FC236}">
                  <a16:creationId xmlns:a16="http://schemas.microsoft.com/office/drawing/2014/main" id="{02913112-03AB-48E4-960B-F01EF8ACF78B}"/>
                </a:ext>
              </a:extLst>
            </p:cNvPr>
            <p:cNvSpPr txBox="1"/>
            <p:nvPr/>
          </p:nvSpPr>
          <p:spPr>
            <a:xfrm>
              <a:off x="7951517" y="1846746"/>
              <a:ext cx="1904931" cy="1569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2F6AEE63-6D03-46AB-AA94-D809985CC801}"/>
              </a:ext>
            </a:extLst>
          </p:cNvPr>
          <p:cNvGrpSpPr/>
          <p:nvPr/>
        </p:nvGrpSpPr>
        <p:grpSpPr>
          <a:xfrm>
            <a:off x="1127308" y="1474408"/>
            <a:ext cx="3206665" cy="2094291"/>
            <a:chOff x="1263318" y="1295399"/>
            <a:chExt cx="3206665" cy="2094291"/>
          </a:xfrm>
        </p:grpSpPr>
        <p:pic>
          <p:nvPicPr>
            <p:cNvPr id="12" name="Picture 11" descr="Shape&#10;&#10;Description automatically generated">
              <a:extLst>
                <a:ext uri="{FF2B5EF4-FFF2-40B4-BE49-F238E27FC236}">
                  <a16:creationId xmlns:a16="http://schemas.microsoft.com/office/drawing/2014/main" id="{7F57189D-7E7D-4197-8D36-FE5029C607F2}"/>
                </a:ext>
              </a:extLst>
            </p:cNvPr>
            <p:cNvPicPr>
              <a:picLocks noChangeAspect="1"/>
            </p:cNvPicPr>
            <p:nvPr/>
          </p:nvPicPr>
          <p:blipFill rotWithShape="1">
            <a:blip r:embed="rId13">
              <a:extLst>
                <a:ext uri="{28A0092B-C50C-407E-A947-70E740481C1C}">
                  <a14:useLocalDpi xmlns:a14="http://schemas.microsoft.com/office/drawing/2010/main" val="0"/>
                </a:ext>
              </a:extLst>
            </a:blip>
            <a:srcRect l="5617" t="4453" r="44334" b="69376"/>
            <a:stretch/>
          </p:blipFill>
          <p:spPr>
            <a:xfrm flipH="1">
              <a:off x="1263318" y="1295399"/>
              <a:ext cx="3206665" cy="2094291"/>
            </a:xfrm>
            <a:prstGeom prst="rect">
              <a:avLst/>
            </a:prstGeom>
          </p:spPr>
        </p:pic>
        <p:sp>
          <p:nvSpPr>
            <p:cNvPr id="21" name="TextBox 20">
              <a:extLst>
                <a:ext uri="{FF2B5EF4-FFF2-40B4-BE49-F238E27FC236}">
                  <a16:creationId xmlns:a16="http://schemas.microsoft.com/office/drawing/2014/main" id="{E11F4710-3861-439D-99FB-F056CB531876}"/>
                </a:ext>
              </a:extLst>
            </p:cNvPr>
            <p:cNvSpPr txBox="1"/>
            <p:nvPr/>
          </p:nvSpPr>
          <p:spPr>
            <a:xfrm>
              <a:off x="1263318" y="1849672"/>
              <a:ext cx="27116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4820240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75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75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oogle Shape;1608;p70">
            <a:extLst>
              <a:ext uri="{FF2B5EF4-FFF2-40B4-BE49-F238E27FC236}">
                <a16:creationId xmlns:a16="http://schemas.microsoft.com/office/drawing/2014/main" id="{8CECC9E8-7532-4CF8-ED78-AEBC506E6DFC}"/>
              </a:ext>
            </a:extLst>
          </p:cNvPr>
          <p:cNvGrpSpPr/>
          <p:nvPr/>
        </p:nvGrpSpPr>
        <p:grpSpPr>
          <a:xfrm flipH="1">
            <a:off x="10446326" y="5070764"/>
            <a:ext cx="1626729" cy="1782474"/>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133" name="Rectangle 132"/>
          <p:cNvSpPr/>
          <p:nvPr/>
        </p:nvSpPr>
        <p:spPr>
          <a:xfrm>
            <a:off x="1611573" y="3603065"/>
            <a:ext cx="86097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07384" y="1083189"/>
            <a:ext cx="11326517"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D0EB2"/>
                </a:solidFill>
                <a:effectLst/>
                <a:uLnTx/>
                <a:uFillTx/>
                <a:latin typeface="+mj-lt"/>
              </a:rPr>
              <a:t>            </a:t>
            </a:r>
            <a:r>
              <a:rPr kumimoji="0" lang="vi-VN" sz="3200" b="1" i="0" u="none" strike="noStrike" kern="1200" cap="none" spc="0" normalizeH="0" baseline="0" noProof="0" dirty="0" smtClean="0">
                <a:ln>
                  <a:noFill/>
                </a:ln>
                <a:solidFill>
                  <a:srgbClr val="3D0EB2"/>
                </a:solidFill>
                <a:effectLst/>
                <a:uLnTx/>
                <a:uFillTx/>
                <a:latin typeface="+mj-lt"/>
              </a:rPr>
              <a:t>Tin-tin</a:t>
            </a:r>
            <a:r>
              <a:rPr kumimoji="0" lang="vi-VN" sz="3200" b="1" i="0" u="none" strike="noStrike" kern="1200" cap="none" spc="0" normalizeH="0" baseline="0" noProof="0" dirty="0">
                <a:ln>
                  <a:noFill/>
                </a:ln>
                <a:solidFill>
                  <a:srgbClr val="3D0EB2"/>
                </a:solidFill>
                <a:effectLst/>
                <a:uLnTx/>
                <a:uFillTx/>
                <a:latin typeface="+mj-lt"/>
              </a:rPr>
              <a:t>, Mi-tin khám phá nhiều thứ quả to dị thường ở Khu vườn kì diệu. Nào là nho to như quả lê, không cầm nổi, phải treo trên đầu cây gậy. Rồi Mi-tin trông thấy em bé đẩy xe đầy những quả táo to như những quả dưa đỏ, nó khiến cậu bật hỏi xem phải là dưa đỏ không. Em bé có dưa đỏ vui vẻ giải thích đó là táo. Chưa hết kinh ngạc vì táo, Mi-tin nom thấy một chiếc xe đẩy chất đầy dưa nhưng quả nào quả nấy to như quả bí đỏ. Mi-tin không phải nghĩ ngợi lâu, cô được em bé có dưa giải thích ngay đây là dưa chứ không phải là bí đỏ.</a:t>
            </a:r>
            <a:endParaRPr kumimoji="0" lang="en-US" sz="3200" b="1" i="0" u="none" strike="noStrike" kern="1200" cap="none" spc="0" normalizeH="0" baseline="0" noProof="0" dirty="0">
              <a:ln>
                <a:noFill/>
              </a:ln>
              <a:solidFill>
                <a:srgbClr val="3D0EB2"/>
              </a:solidFill>
              <a:effectLst/>
              <a:uLnTx/>
              <a:uFillTx/>
              <a:latin typeface="+mj-lt"/>
            </a:endParaRPr>
          </a:p>
        </p:txBody>
      </p:sp>
      <p:sp>
        <p:nvSpPr>
          <p:cNvPr id="131" name="Rectangle 130"/>
          <p:cNvSpPr/>
          <p:nvPr/>
        </p:nvSpPr>
        <p:spPr>
          <a:xfrm>
            <a:off x="407384" y="263123"/>
            <a:ext cx="138711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Ví</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dụ</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907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5" name="组合 23"/>
          <p:cNvGrpSpPr/>
          <p:nvPr/>
        </p:nvGrpSpPr>
        <p:grpSpPr>
          <a:xfrm>
            <a:off x="2373746" y="-787035"/>
            <a:ext cx="7281866" cy="5915526"/>
            <a:chOff x="3084810" y="-335112"/>
            <a:chExt cx="5809496" cy="5760000"/>
          </a:xfrm>
        </p:grpSpPr>
        <p:grpSp>
          <p:nvGrpSpPr>
            <p:cNvPr id="6" name="组合 16"/>
            <p:cNvGrpSpPr/>
            <p:nvPr/>
          </p:nvGrpSpPr>
          <p:grpSpPr>
            <a:xfrm>
              <a:off x="3297693" y="-335112"/>
              <a:ext cx="5596613" cy="5760000"/>
              <a:chOff x="3297693" y="-335112"/>
              <a:chExt cx="5596613" cy="5760000"/>
            </a:xfrm>
          </p:grpSpPr>
          <p:cxnSp>
            <p:nvCxnSpPr>
              <p:cNvPr id="8" name="直接连接符 15"/>
              <p:cNvCxnSpPr/>
              <p:nvPr/>
            </p:nvCxnSpPr>
            <p:spPr>
              <a:xfrm>
                <a:off x="6154058" y="-335112"/>
                <a:ext cx="0" cy="5760000"/>
              </a:xfrm>
              <a:prstGeom prst="line">
                <a:avLst/>
              </a:prstGeom>
              <a:noFill/>
              <a:ln w="76200" cap="rnd" cmpd="sng" algn="ctr">
                <a:solidFill>
                  <a:srgbClr val="F7E3AD"/>
                </a:solidFill>
                <a:prstDash val="solid"/>
                <a:miter lim="800000"/>
              </a:ln>
              <a:effectLst/>
            </p:spPr>
          </p:cxnSp>
          <p:pic>
            <p:nvPicPr>
              <p:cNvPr id="9"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0"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03903" y="3140285"/>
            <a:ext cx="8088970" cy="51746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167035" y="2498781"/>
            <a:ext cx="6197286" cy="1283008"/>
          </a:xfrm>
          <a:prstGeom prst="rect">
            <a:avLst/>
          </a:prstGeom>
          <a:noFill/>
        </p:spPr>
        <p:txBody>
          <a:bodyPr wrap="square" lIns="51372" tIns="25700" rIns="51372" bIns="25700">
            <a:spAutoFit/>
            <a:scene3d>
              <a:camera prst="orthographicFront"/>
              <a:lightRig rig="soft" dir="t">
                <a:rot lat="0" lon="0" rev="15600000"/>
              </a:lightRig>
            </a:scene3d>
            <a:sp3d extrusionH="57150" prstMaterial="softEdge">
              <a:bevelT w="25400" h="38100"/>
            </a:sp3d>
          </a:bodyPr>
          <a:lstStyle/>
          <a:p>
            <a:pPr algn="ctr" defTabSz="684848">
              <a:defRPr/>
            </a:pP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Khởi</a:t>
            </a:r>
            <a:r>
              <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 </a:t>
            </a: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động</a:t>
            </a:r>
            <a:endPar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111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829642" y="557210"/>
            <a:ext cx="7434745" cy="5376597"/>
          </a:xfrm>
          <a:prstGeom prst="rect">
            <a:avLst/>
          </a:prstGeom>
        </p:spPr>
      </p:pic>
      <p:sp>
        <p:nvSpPr>
          <p:cNvPr id="4" name="Rectangle 3"/>
          <p:cNvSpPr/>
          <p:nvPr/>
        </p:nvSpPr>
        <p:spPr>
          <a:xfrm>
            <a:off x="4555844" y="3245508"/>
            <a:ext cx="4312399" cy="1015663"/>
          </a:xfrm>
          <a:prstGeom prst="rect">
            <a:avLst/>
          </a:prstGeom>
        </p:spPr>
        <p:txBody>
          <a:bodyPr wrap="non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r>
              <a:rPr kumimoji="0" lang="en-US" sz="6000" b="1" i="0" u="none" strike="noStrike" kern="1200" cap="none" spc="0" normalizeH="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DỤNG</a:t>
            </a:r>
            <a:endParaRPr kumimoji="0" lang="en-US" sz="6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1016799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CBFE7-EF87-4057-B8A2-4DBCBA5604AD}"/>
              </a:ext>
            </a:extLst>
          </p:cNvPr>
          <p:cNvGrpSpPr/>
          <p:nvPr/>
        </p:nvGrpSpPr>
        <p:grpSpPr>
          <a:xfrm>
            <a:off x="323850" y="-336058"/>
            <a:ext cx="11047833" cy="8614778"/>
            <a:chOff x="1312097" y="-336058"/>
            <a:chExt cx="10059586" cy="8614778"/>
          </a:xfrm>
        </p:grpSpPr>
        <p:pic>
          <p:nvPicPr>
            <p:cNvPr id="9" name="图片 17" descr="bd66326eaffb0a71b40a5d8bdbabb03d">
              <a:extLst>
                <a:ext uri="{FF2B5EF4-FFF2-40B4-BE49-F238E27FC236}">
                  <a16:creationId xmlns:a16="http://schemas.microsoft.com/office/drawing/2014/main" id="{8C2BC8BC-7775-4E32-9181-7EA7198EAB0F}"/>
                </a:ext>
              </a:extLst>
            </p:cNvPr>
            <p:cNvPicPr>
              <a:picLocks noChangeAspect="1"/>
            </p:cNvPicPr>
            <p:nvPr/>
          </p:nvPicPr>
          <p:blipFill>
            <a:blip r:embed="rId2"/>
            <a:stretch>
              <a:fillRect/>
            </a:stretch>
          </p:blipFill>
          <p:spPr>
            <a:xfrm>
              <a:off x="1312097" y="381000"/>
              <a:ext cx="10059586" cy="7897720"/>
            </a:xfrm>
            <a:prstGeom prst="rect">
              <a:avLst/>
            </a:prstGeom>
          </p:spPr>
        </p:pic>
        <p:pic>
          <p:nvPicPr>
            <p:cNvPr id="3" name="淘宝网chenying0907出品 14" descr="未标题-1">
              <a:extLst>
                <a:ext uri="{FF2B5EF4-FFF2-40B4-BE49-F238E27FC236}">
                  <a16:creationId xmlns:a16="http://schemas.microsoft.com/office/drawing/2014/main" id="{10170557-7969-4AD5-B425-73B6D230237D}"/>
                </a:ext>
              </a:extLst>
            </p:cNvPr>
            <p:cNvPicPr>
              <a:picLocks noChangeAspect="1"/>
            </p:cNvPicPr>
            <p:nvPr/>
          </p:nvPicPr>
          <p:blipFill>
            <a:blip r:embed="rId3"/>
            <a:srcRect l="20073" t="34299" r="76093" b="55541"/>
            <a:stretch>
              <a:fillRect/>
            </a:stretch>
          </p:blipFill>
          <p:spPr>
            <a:xfrm>
              <a:off x="2461685" y="-336058"/>
              <a:ext cx="2181329" cy="2831832"/>
            </a:xfrm>
            <a:prstGeom prst="rect">
              <a:avLst/>
            </a:prstGeom>
          </p:spPr>
        </p:pic>
        <p:pic>
          <p:nvPicPr>
            <p:cNvPr id="4" name="淘宝网chenying0907出品 14" descr="未标题-1">
              <a:extLst>
                <a:ext uri="{FF2B5EF4-FFF2-40B4-BE49-F238E27FC236}">
                  <a16:creationId xmlns:a16="http://schemas.microsoft.com/office/drawing/2014/main" id="{B6EAE454-CDA2-4701-9440-10962FD47629}"/>
                </a:ext>
              </a:extLst>
            </p:cNvPr>
            <p:cNvPicPr>
              <a:picLocks noChangeAspect="1"/>
            </p:cNvPicPr>
            <p:nvPr/>
          </p:nvPicPr>
          <p:blipFill>
            <a:blip r:embed="rId3"/>
            <a:srcRect l="20073" t="34299" r="76093" b="55541"/>
            <a:stretch>
              <a:fillRect/>
            </a:stretch>
          </p:blipFill>
          <p:spPr>
            <a:xfrm>
              <a:off x="7766998" y="-336058"/>
              <a:ext cx="2181329" cy="2831832"/>
            </a:xfrm>
            <a:prstGeom prst="rect">
              <a:avLst/>
            </a:prstGeom>
          </p:spPr>
        </p:pic>
        <p:sp>
          <p:nvSpPr>
            <p:cNvPr id="2" name="TextBox 1">
              <a:extLst>
                <a:ext uri="{FF2B5EF4-FFF2-40B4-BE49-F238E27FC236}">
                  <a16:creationId xmlns:a16="http://schemas.microsoft.com/office/drawing/2014/main" id="{D3A39657-54F9-4668-A160-F3EF4B3F3C6B}"/>
                </a:ext>
              </a:extLst>
            </p:cNvPr>
            <p:cNvSpPr txBox="1"/>
            <p:nvPr/>
          </p:nvSpPr>
          <p:spPr>
            <a:xfrm>
              <a:off x="4036714" y="3312769"/>
              <a:ext cx="461035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DẶN </a:t>
              </a:r>
              <a:r>
                <a:rPr kumimoji="0" lang="en-US" sz="6600" b="1" i="0" u="none" strike="noStrike" kern="1200" cap="none" spc="0" normalizeH="0" baseline="0" noProof="0" dirty="0" smtClean="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DÒ</a:t>
              </a:r>
              <a:endParaRPr kumimoji="0" lang="en-US" sz="6000" b="1" i="0"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40329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CBFE7-EF87-4057-B8A2-4DBCBA5604AD}"/>
              </a:ext>
            </a:extLst>
          </p:cNvPr>
          <p:cNvGrpSpPr/>
          <p:nvPr/>
        </p:nvGrpSpPr>
        <p:grpSpPr>
          <a:xfrm>
            <a:off x="731072" y="-336058"/>
            <a:ext cx="11460928" cy="8576678"/>
            <a:chOff x="731072" y="-336058"/>
            <a:chExt cx="10059586" cy="8576678"/>
          </a:xfrm>
        </p:grpSpPr>
        <p:pic>
          <p:nvPicPr>
            <p:cNvPr id="9" name="图片 17" descr="bd66326eaffb0a71b40a5d8bdbabb03d">
              <a:extLst>
                <a:ext uri="{FF2B5EF4-FFF2-40B4-BE49-F238E27FC236}">
                  <a16:creationId xmlns:a16="http://schemas.microsoft.com/office/drawing/2014/main" id="{8C2BC8BC-7775-4E32-9181-7EA7198EAB0F}"/>
                </a:ext>
              </a:extLst>
            </p:cNvPr>
            <p:cNvPicPr>
              <a:picLocks noChangeAspect="1"/>
            </p:cNvPicPr>
            <p:nvPr/>
          </p:nvPicPr>
          <p:blipFill>
            <a:blip r:embed="rId2"/>
            <a:stretch>
              <a:fillRect/>
            </a:stretch>
          </p:blipFill>
          <p:spPr>
            <a:xfrm>
              <a:off x="731072" y="342900"/>
              <a:ext cx="10059586" cy="7897720"/>
            </a:xfrm>
            <a:prstGeom prst="rect">
              <a:avLst/>
            </a:prstGeom>
          </p:spPr>
        </p:pic>
        <p:pic>
          <p:nvPicPr>
            <p:cNvPr id="3" name="淘宝网chenying0907出品 14" descr="未标题-1">
              <a:extLst>
                <a:ext uri="{FF2B5EF4-FFF2-40B4-BE49-F238E27FC236}">
                  <a16:creationId xmlns:a16="http://schemas.microsoft.com/office/drawing/2014/main" id="{10170557-7969-4AD5-B425-73B6D230237D}"/>
                </a:ext>
              </a:extLst>
            </p:cNvPr>
            <p:cNvPicPr>
              <a:picLocks noChangeAspect="1"/>
            </p:cNvPicPr>
            <p:nvPr/>
          </p:nvPicPr>
          <p:blipFill>
            <a:blip r:embed="rId3"/>
            <a:srcRect l="20073" t="34299" r="76093" b="55541"/>
            <a:stretch>
              <a:fillRect/>
            </a:stretch>
          </p:blipFill>
          <p:spPr>
            <a:xfrm>
              <a:off x="2461685" y="-336058"/>
              <a:ext cx="2181329" cy="2831832"/>
            </a:xfrm>
            <a:prstGeom prst="rect">
              <a:avLst/>
            </a:prstGeom>
          </p:spPr>
        </p:pic>
        <p:pic>
          <p:nvPicPr>
            <p:cNvPr id="4" name="淘宝网chenying0907出品 14" descr="未标题-1">
              <a:extLst>
                <a:ext uri="{FF2B5EF4-FFF2-40B4-BE49-F238E27FC236}">
                  <a16:creationId xmlns:a16="http://schemas.microsoft.com/office/drawing/2014/main" id="{B6EAE454-CDA2-4701-9440-10962FD47629}"/>
                </a:ext>
              </a:extLst>
            </p:cNvPr>
            <p:cNvPicPr>
              <a:picLocks noChangeAspect="1"/>
            </p:cNvPicPr>
            <p:nvPr/>
          </p:nvPicPr>
          <p:blipFill>
            <a:blip r:embed="rId3"/>
            <a:srcRect l="20073" t="34299" r="76093" b="55541"/>
            <a:stretch>
              <a:fillRect/>
            </a:stretch>
          </p:blipFill>
          <p:spPr>
            <a:xfrm>
              <a:off x="7766998" y="-336058"/>
              <a:ext cx="2181329" cy="2831832"/>
            </a:xfrm>
            <a:prstGeom prst="rect">
              <a:avLst/>
            </a:prstGeom>
          </p:spPr>
        </p:pic>
        <p:sp>
          <p:nvSpPr>
            <p:cNvPr id="2" name="TextBox 1">
              <a:extLst>
                <a:ext uri="{FF2B5EF4-FFF2-40B4-BE49-F238E27FC236}">
                  <a16:creationId xmlns:a16="http://schemas.microsoft.com/office/drawing/2014/main" id="{D3A39657-54F9-4668-A160-F3EF4B3F3C6B}"/>
                </a:ext>
              </a:extLst>
            </p:cNvPr>
            <p:cNvSpPr txBox="1"/>
            <p:nvPr/>
          </p:nvSpPr>
          <p:spPr>
            <a:xfrm>
              <a:off x="2538949" y="3454929"/>
              <a:ext cx="64438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smtClean="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CHÚC</a:t>
              </a:r>
              <a:r>
                <a:rPr kumimoji="0" lang="en-US" sz="4400" b="1" i="1" u="none" strike="noStrike" kern="1200" cap="none" spc="0" normalizeH="0" noProof="0" dirty="0" smtClean="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CÁC EM HỌC TỐT!</a:t>
              </a:r>
              <a:endParaRPr kumimoji="0" lang="en-US" sz="4000" b="0" i="1" u="none" strike="noStrike" kern="1200" cap="none" spc="0" normalizeH="0" baseline="0" noProof="0" dirty="0">
                <a:ln>
                  <a:noFill/>
                </a:ln>
                <a:solidFill>
                  <a:srgbClr val="231CA8"/>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83491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giấc mơ thần tiên hát mẫ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67855"/>
            <a:ext cx="12192000" cy="6225309"/>
          </a:xfrm>
          <a:prstGeom prst="rect">
            <a:avLst/>
          </a:prstGeom>
        </p:spPr>
      </p:pic>
    </p:spTree>
    <p:extLst>
      <p:ext uri="{BB962C8B-B14F-4D97-AF65-F5344CB8AC3E}">
        <p14:creationId xmlns:p14="http://schemas.microsoft.com/office/powerpoint/2010/main" val="3406597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61636" y="1983654"/>
            <a:ext cx="11831781" cy="230832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BÀI VIẾT 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VIẾT ĐOẠN VĂN TƯỞNG TƯỢNG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ấu</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294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4" y="2948948"/>
            <a:ext cx="5535464" cy="1323439"/>
          </a:xfrm>
          <a:prstGeom prst="rect">
            <a:avLst/>
          </a:prstGeom>
        </p:spPr>
        <p:txBody>
          <a:bodyPr wrap="squar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lang="en-US" sz="8000" b="1" dirty="0" err="1" smtClean="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8000" b="1" dirty="0" smtClean="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smtClean="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endPar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1407560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1791" y="0"/>
            <a:ext cx="11941663" cy="6678751"/>
          </a:xfrm>
          <a:prstGeom prst="rect">
            <a:avLst/>
          </a:prstGeom>
        </p:spPr>
        <p:txBody>
          <a:bodyPr wrap="square">
            <a:spAutoFit/>
          </a:bodyPr>
          <a:lstStyle/>
          <a:p>
            <a:pPr algn="just"/>
            <a:r>
              <a:rPr lang="en-US" sz="3600" b="1" dirty="0" smtClean="0">
                <a:solidFill>
                  <a:srgbClr val="2888E1"/>
                </a:solidFill>
                <a:latin typeface="Times New Roman" panose="02020603050405020304" pitchFamily="18" charset="0"/>
                <a:cs typeface="Times New Roman" panose="02020603050405020304" pitchFamily="18" charset="0"/>
              </a:rPr>
              <a:t>I. </a:t>
            </a:r>
            <a:r>
              <a:rPr lang="vi-VN" sz="3600" b="1" dirty="0" smtClean="0">
                <a:solidFill>
                  <a:srgbClr val="2888E1"/>
                </a:solidFill>
                <a:latin typeface="Times New Roman" panose="02020603050405020304" pitchFamily="18" charset="0"/>
                <a:cs typeface="Times New Roman" panose="02020603050405020304" pitchFamily="18" charset="0"/>
              </a:rPr>
              <a:t>Nhận </a:t>
            </a:r>
            <a:r>
              <a:rPr lang="vi-VN" sz="3600" b="1" dirty="0">
                <a:solidFill>
                  <a:srgbClr val="2888E1"/>
                </a:solidFill>
                <a:latin typeface="Times New Roman" panose="02020603050405020304" pitchFamily="18" charset="0"/>
                <a:cs typeface="Times New Roman" panose="02020603050405020304" pitchFamily="18" charset="0"/>
              </a:rPr>
              <a:t>xét</a:t>
            </a:r>
            <a:endParaRPr lang="vi-VN" sz="3600" dirty="0">
              <a:solidFill>
                <a:srgbClr val="000000"/>
              </a:solidFill>
              <a:latin typeface="Times New Roman" panose="02020603050405020304" pitchFamily="18" charset="0"/>
              <a:cs typeface="Times New Roman" panose="02020603050405020304" pitchFamily="18" charset="0"/>
            </a:endParaRPr>
          </a:p>
          <a:p>
            <a:pPr algn="just"/>
            <a:r>
              <a:rPr lang="vi-VN" sz="2800" b="1" dirty="0">
                <a:solidFill>
                  <a:srgbClr val="000000"/>
                </a:solidFill>
                <a:latin typeface="+mj-lt"/>
              </a:rPr>
              <a:t>Đọc đoạn văn dưới đây và trả lời câu hỏi:</a:t>
            </a:r>
            <a:endParaRPr lang="vi-VN" sz="2800" dirty="0">
              <a:solidFill>
                <a:srgbClr val="000000"/>
              </a:solidFill>
              <a:latin typeface="+mj-lt"/>
            </a:endParaRPr>
          </a:p>
          <a:p>
            <a:pPr algn="just"/>
            <a:r>
              <a:rPr lang="vi-VN" sz="2800" dirty="0">
                <a:solidFill>
                  <a:srgbClr val="000000"/>
                </a:solidFill>
                <a:latin typeface="+mj-lt"/>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algn="just"/>
            <a:r>
              <a:rPr lang="vi-VN" sz="2800" dirty="0">
                <a:solidFill>
                  <a:srgbClr val="000000"/>
                </a:solidFill>
                <a:latin typeface="+mj-lt"/>
              </a:rPr>
              <a:t>a) Câu mở đoạn có tác dụng gì?</a:t>
            </a:r>
          </a:p>
          <a:p>
            <a:pPr algn="just"/>
            <a:r>
              <a:rPr lang="vi-VN" sz="2800" dirty="0">
                <a:solidFill>
                  <a:srgbClr val="000000"/>
                </a:solidFill>
                <a:latin typeface="+mj-lt"/>
              </a:rPr>
              <a:t>b) Các câu tiếp theo phát triển những ý nào của câu mở đoạn?</a:t>
            </a:r>
          </a:p>
          <a:p>
            <a:pPr algn="just"/>
            <a:r>
              <a:rPr lang="vi-VN" sz="2800" dirty="0">
                <a:solidFill>
                  <a:srgbClr val="000000"/>
                </a:solidFill>
                <a:latin typeface="+mj-lt"/>
              </a:rPr>
              <a:t>c) Tìm trong đoạn văn những chỉ tiết hoàn toàn do người viết tưởng tượng ra.</a:t>
            </a:r>
            <a:endParaRPr lang="vi-VN" sz="2800" b="0" i="0" dirty="0">
              <a:solidFill>
                <a:srgbClr val="000000"/>
              </a:solidFill>
              <a:effectLst/>
              <a:latin typeface="+mj-lt"/>
            </a:endParaRPr>
          </a:p>
        </p:txBody>
      </p:sp>
    </p:spTree>
    <p:extLst>
      <p:ext uri="{BB962C8B-B14F-4D97-AF65-F5344CB8AC3E}">
        <p14:creationId xmlns:p14="http://schemas.microsoft.com/office/powerpoint/2010/main" val="2419571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5" y="0"/>
            <a:ext cx="12420600" cy="6986588"/>
          </a:xfrm>
          <a:prstGeom prst="rect">
            <a:avLst/>
          </a:prstGeom>
        </p:spPr>
      </p:pic>
      <p:sp>
        <p:nvSpPr>
          <p:cNvPr id="4" name="Text Box 19"/>
          <p:cNvSpPr txBox="1">
            <a:spLocks noGrp="1" noChangeArrowheads="1"/>
          </p:cNvSpPr>
          <p:nvPr>
            <p:ph type="title"/>
          </p:nvPr>
        </p:nvSpPr>
        <p:spPr bwMode="auto">
          <a:xfrm>
            <a:off x="2310583" y="1337560"/>
            <a:ext cx="68629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6000" b="1" dirty="0" err="1" smtClean="0">
                <a:solidFill>
                  <a:srgbClr val="FF0000"/>
                </a:solidFill>
                <a:latin typeface="Times New Roman" panose="02020603050405020304" pitchFamily="18" charset="0"/>
                <a:cs typeface="Times New Roman" panose="02020603050405020304" pitchFamily="18" charset="0"/>
              </a:rPr>
              <a:t>Thảo</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luận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pic>
        <p:nvPicPr>
          <p:cNvPr id="6" name="Picture 10" descr="Thao luan nh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78657" y="2703871"/>
            <a:ext cx="11972877" cy="4282717"/>
          </a:xfrm>
        </p:spPr>
      </p:pic>
      <p:sp>
        <p:nvSpPr>
          <p:cNvPr id="3" name="Cloud 2"/>
          <p:cNvSpPr/>
          <p:nvPr/>
        </p:nvSpPr>
        <p:spPr>
          <a:xfrm>
            <a:off x="8937524" y="200333"/>
            <a:ext cx="3114011" cy="12910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5</a:t>
            </a:r>
            <a:r>
              <a:rPr kumimoji="0" lang="en-US" sz="4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phút</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739723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16200000">
            <a:off x="2666999" y="-2667001"/>
            <a:ext cx="6858002" cy="12191999"/>
          </a:xfrm>
          <a:prstGeom prst="rect">
            <a:avLst/>
          </a:prstGeom>
        </p:spPr>
      </p:pic>
      <p:sp>
        <p:nvSpPr>
          <p:cNvPr id="18" name="矩形: 圆角 17">
            <a:extLst>
              <a:ext uri="{FF2B5EF4-FFF2-40B4-BE49-F238E27FC236}">
                <a16:creationId xmlns:a16="http://schemas.microsoft.com/office/drawing/2014/main" id="{A0C9F036-4D57-42E1-934C-1C45254ABCEC}"/>
              </a:ext>
            </a:extLst>
          </p:cNvPr>
          <p:cNvSpPr/>
          <p:nvPr/>
        </p:nvSpPr>
        <p:spPr>
          <a:xfrm>
            <a:off x="1622358" y="963001"/>
            <a:ext cx="8947283" cy="5109028"/>
          </a:xfrm>
          <a:prstGeom prst="roundRect">
            <a:avLst>
              <a:gd name="adj" fmla="val 22758"/>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DA9FD"/>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形 6">
            <a:extLst>
              <a:ext uri="{FF2B5EF4-FFF2-40B4-BE49-F238E27FC236}">
                <a16:creationId xmlns:a16="http://schemas.microsoft.com/office/drawing/2014/main" id="{275C8628-6A92-4D28-A5BD-4227EDC3555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7417" y="4318341"/>
            <a:ext cx="2264774" cy="2411282"/>
          </a:xfrm>
          <a:prstGeom prst="rect">
            <a:avLst/>
          </a:prstGeom>
        </p:spPr>
      </p:pic>
      <p:pic>
        <p:nvPicPr>
          <p:cNvPr id="24" name="图片 23">
            <a:extLst>
              <a:ext uri="{FF2B5EF4-FFF2-40B4-BE49-F238E27FC236}">
                <a16:creationId xmlns:a16="http://schemas.microsoft.com/office/drawing/2014/main" id="{FA64CE83-78BD-4A5B-A2B8-4EE14973571F}"/>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520746" y="1358900"/>
            <a:ext cx="894774" cy="850900"/>
          </a:xfrm>
          <a:prstGeom prst="rect">
            <a:avLst/>
          </a:prstGeom>
        </p:spPr>
      </p:pic>
      <p:pic>
        <p:nvPicPr>
          <p:cNvPr id="2" name="图形 1">
            <a:extLst>
              <a:ext uri="{FF2B5EF4-FFF2-40B4-BE49-F238E27FC236}">
                <a16:creationId xmlns:a16="http://schemas.microsoft.com/office/drawing/2014/main" id="{760BD82D-8651-4B41-A696-7051389FC20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045912" y="4645040"/>
            <a:ext cx="3047457" cy="1945447"/>
          </a:xfrm>
          <a:prstGeom prst="rect">
            <a:avLst/>
          </a:prstGeom>
        </p:spPr>
      </p:pic>
      <p:sp>
        <p:nvSpPr>
          <p:cNvPr id="3" name="TextBox 2">
            <a:extLst>
              <a:ext uri="{FF2B5EF4-FFF2-40B4-BE49-F238E27FC236}">
                <a16:creationId xmlns:a16="http://schemas.microsoft.com/office/drawing/2014/main" id="{E7DD346D-2051-4853-9D4B-D7BFB09A6F9A}"/>
              </a:ext>
            </a:extLst>
          </p:cNvPr>
          <p:cNvSpPr txBox="1"/>
          <p:nvPr/>
        </p:nvSpPr>
        <p:spPr>
          <a:xfrm>
            <a:off x="4138691" y="898544"/>
            <a:ext cx="5159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40" name="图片 21">
            <a:extLst>
              <a:ext uri="{FF2B5EF4-FFF2-40B4-BE49-F238E27FC236}">
                <a16:creationId xmlns:a16="http://schemas.microsoft.com/office/drawing/2014/main" id="{2F570575-2D55-40E5-91BE-F0B2EDEC25AD}"/>
              </a:ext>
            </a:extLst>
          </p:cNvPr>
          <p:cNvPicPr>
            <a:picLocks noChangeAspect="1"/>
          </p:cNvPicPr>
          <p:nvPr/>
        </p:nvPicPr>
        <p:blipFill rotWithShape="1">
          <a:blip r:embed="rId9">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41" name="图片 24">
            <a:extLst>
              <a:ext uri="{FF2B5EF4-FFF2-40B4-BE49-F238E27FC236}">
                <a16:creationId xmlns:a16="http://schemas.microsoft.com/office/drawing/2014/main" id="{E6DC480A-00E4-498C-B9A0-9E58F6F605E7}"/>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7607476" y="5720130"/>
            <a:ext cx="894774" cy="942163"/>
          </a:xfrm>
          <a:prstGeom prst="rect">
            <a:avLst/>
          </a:prstGeom>
        </p:spPr>
      </p:pic>
      <p:pic>
        <p:nvPicPr>
          <p:cNvPr id="1026" name="Picture 2" descr="Cute Kids Thai Students Uniform Vector Stock Vector (Royalty Free)  1650159838">
            <a:extLst>
              <a:ext uri="{FF2B5EF4-FFF2-40B4-BE49-F238E27FC236}">
                <a16:creationId xmlns:a16="http://schemas.microsoft.com/office/drawing/2014/main" id="{E248EFD2-F1BF-40C7-BC55-E1C06AA4A3C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322510" y="269045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te Kids Thai Students Uniform Vector Stock Vector (Royalty Free)  1650159838">
            <a:extLst>
              <a:ext uri="{FF2B5EF4-FFF2-40B4-BE49-F238E27FC236}">
                <a16:creationId xmlns:a16="http://schemas.microsoft.com/office/drawing/2014/main" id="{0B7D93F6-3C44-430B-A047-CBE42CB2AB4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432473" y="2690452"/>
            <a:ext cx="131801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51E83817-DB5A-463E-B2B0-B582FC1BA8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grpSp>
        <p:nvGrpSpPr>
          <p:cNvPr id="9" name="Group 8">
            <a:extLst>
              <a:ext uri="{FF2B5EF4-FFF2-40B4-BE49-F238E27FC236}">
                <a16:creationId xmlns:a16="http://schemas.microsoft.com/office/drawing/2014/main" id="{5B0D2368-1FFC-439D-8D6E-87F7EB170F9D}"/>
              </a:ext>
            </a:extLst>
          </p:cNvPr>
          <p:cNvGrpSpPr/>
          <p:nvPr/>
        </p:nvGrpSpPr>
        <p:grpSpPr>
          <a:xfrm>
            <a:off x="7607476" y="1417002"/>
            <a:ext cx="3259446" cy="1671847"/>
            <a:chOff x="7686151" y="1417318"/>
            <a:chExt cx="2369415" cy="2011680"/>
          </a:xfrm>
        </p:grpSpPr>
        <p:pic>
          <p:nvPicPr>
            <p:cNvPr id="5" name="Picture 4" descr="Shape&#10;&#10;Description automatically generated">
              <a:extLst>
                <a:ext uri="{FF2B5EF4-FFF2-40B4-BE49-F238E27FC236}">
                  <a16:creationId xmlns:a16="http://schemas.microsoft.com/office/drawing/2014/main" id="{8357A283-E31F-4C8B-97F8-34EA9FA6A049}"/>
                </a:ext>
              </a:extLst>
            </p:cNvPr>
            <p:cNvPicPr>
              <a:picLocks noChangeAspect="1"/>
            </p:cNvPicPr>
            <p:nvPr/>
          </p:nvPicPr>
          <p:blipFill rotWithShape="1">
            <a:blip r:embed="rId13">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8" name="TextBox 7">
              <a:extLst>
                <a:ext uri="{FF2B5EF4-FFF2-40B4-BE49-F238E27FC236}">
                  <a16:creationId xmlns:a16="http://schemas.microsoft.com/office/drawing/2014/main" id="{02913112-03AB-48E4-960B-F01EF8ACF78B}"/>
                </a:ext>
              </a:extLst>
            </p:cNvPr>
            <p:cNvSpPr txBox="1"/>
            <p:nvPr/>
          </p:nvSpPr>
          <p:spPr>
            <a:xfrm>
              <a:off x="7951517" y="1846746"/>
              <a:ext cx="1904931" cy="1569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2F6AEE63-6D03-46AB-AA94-D809985CC801}"/>
              </a:ext>
            </a:extLst>
          </p:cNvPr>
          <p:cNvGrpSpPr/>
          <p:nvPr/>
        </p:nvGrpSpPr>
        <p:grpSpPr>
          <a:xfrm>
            <a:off x="1127308" y="1474408"/>
            <a:ext cx="3206665" cy="2094291"/>
            <a:chOff x="1263318" y="1295399"/>
            <a:chExt cx="3206665" cy="2094291"/>
          </a:xfrm>
        </p:grpSpPr>
        <p:pic>
          <p:nvPicPr>
            <p:cNvPr id="12" name="Picture 11" descr="Shape&#10;&#10;Description automatically generated">
              <a:extLst>
                <a:ext uri="{FF2B5EF4-FFF2-40B4-BE49-F238E27FC236}">
                  <a16:creationId xmlns:a16="http://schemas.microsoft.com/office/drawing/2014/main" id="{7F57189D-7E7D-4197-8D36-FE5029C607F2}"/>
                </a:ext>
              </a:extLst>
            </p:cNvPr>
            <p:cNvPicPr>
              <a:picLocks noChangeAspect="1"/>
            </p:cNvPicPr>
            <p:nvPr/>
          </p:nvPicPr>
          <p:blipFill rotWithShape="1">
            <a:blip r:embed="rId13">
              <a:extLst>
                <a:ext uri="{28A0092B-C50C-407E-A947-70E740481C1C}">
                  <a14:useLocalDpi xmlns:a14="http://schemas.microsoft.com/office/drawing/2010/main" val="0"/>
                </a:ext>
              </a:extLst>
            </a:blip>
            <a:srcRect l="5617" t="4453" r="44334" b="69376"/>
            <a:stretch/>
          </p:blipFill>
          <p:spPr>
            <a:xfrm flipH="1">
              <a:off x="1263318" y="1295399"/>
              <a:ext cx="3206665" cy="2094291"/>
            </a:xfrm>
            <a:prstGeom prst="rect">
              <a:avLst/>
            </a:prstGeom>
          </p:spPr>
        </p:pic>
        <p:sp>
          <p:nvSpPr>
            <p:cNvPr id="21" name="TextBox 20">
              <a:extLst>
                <a:ext uri="{FF2B5EF4-FFF2-40B4-BE49-F238E27FC236}">
                  <a16:creationId xmlns:a16="http://schemas.microsoft.com/office/drawing/2014/main" id="{E11F4710-3861-439D-99FB-F056CB531876}"/>
                </a:ext>
              </a:extLst>
            </p:cNvPr>
            <p:cNvSpPr txBox="1"/>
            <p:nvPr/>
          </p:nvSpPr>
          <p:spPr>
            <a:xfrm>
              <a:off x="1263318" y="1849672"/>
              <a:ext cx="27116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6105279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75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75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9309" y="5319963"/>
            <a:ext cx="11545455"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         </a:t>
            </a:r>
            <a:r>
              <a:rPr lang="vi-VN" sz="3600" b="1" dirty="0" smtClean="0">
                <a:solidFill>
                  <a:srgbClr val="002060"/>
                </a:solidFill>
                <a:latin typeface="Times New Roman" panose="02020603050405020304" pitchFamily="18" charset="0"/>
                <a:cs typeface="Times New Roman" panose="02020603050405020304" pitchFamily="18" charset="0"/>
              </a:rPr>
              <a:t>Câu </a:t>
            </a:r>
            <a:r>
              <a:rPr lang="vi-VN" sz="3600" b="1" dirty="0">
                <a:solidFill>
                  <a:srgbClr val="002060"/>
                </a:solidFill>
                <a:latin typeface="Times New Roman" panose="02020603050405020304" pitchFamily="18" charset="0"/>
                <a:cs typeface="Times New Roman" panose="02020603050405020304" pitchFamily="18" charset="0"/>
              </a:rPr>
              <a:t>mở đoạn giới thiệu về sự </a:t>
            </a:r>
            <a:r>
              <a:rPr lang="en-US" sz="3600" b="1" dirty="0" err="1" smtClean="0">
                <a:solidFill>
                  <a:srgbClr val="002060"/>
                </a:solidFill>
                <a:latin typeface="Times New Roman" panose="02020603050405020304" pitchFamily="18" charset="0"/>
                <a:cs typeface="Times New Roman" panose="02020603050405020304" pitchFamily="18" charset="0"/>
              </a:rPr>
              <a:t>việc</a:t>
            </a:r>
            <a:r>
              <a:rPr lang="en-US" sz="3600" b="1" dirty="0" smtClean="0">
                <a:solidFill>
                  <a:srgbClr val="002060"/>
                </a:solidFill>
                <a:latin typeface="Times New Roman" panose="02020603050405020304" pitchFamily="18" charset="0"/>
                <a:cs typeface="Times New Roman" panose="02020603050405020304" pitchFamily="18" charset="0"/>
              </a:rPr>
              <a:t>: Tin – tin </a:t>
            </a:r>
            <a:r>
              <a:rPr lang="en-US" sz="3600" b="1" dirty="0" err="1" smtClean="0">
                <a:solidFill>
                  <a:srgbClr val="002060"/>
                </a:solidFill>
                <a:latin typeface="Times New Roman" panose="02020603050405020304" pitchFamily="18" charset="0"/>
                <a:cs typeface="Times New Roman" panose="02020603050405020304" pitchFamily="18" charset="0"/>
              </a:rPr>
              <a:t>và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Mi</a:t>
            </a:r>
            <a:r>
              <a:rPr lang="en-US" sz="3600" b="1" dirty="0" smtClean="0">
                <a:solidFill>
                  <a:srgbClr val="002060"/>
                </a:solidFill>
                <a:latin typeface="Times New Roman" panose="02020603050405020304" pitchFamily="18" charset="0"/>
                <a:cs typeface="Times New Roman" panose="02020603050405020304" pitchFamily="18" charset="0"/>
              </a:rPr>
              <a:t> – tin </a:t>
            </a:r>
            <a:r>
              <a:rPr lang="en-US" sz="3600" b="1" dirty="0" err="1" smtClean="0">
                <a:solidFill>
                  <a:srgbClr val="002060"/>
                </a:solidFill>
                <a:latin typeface="Times New Roman" panose="02020603050405020304" pitchFamily="18" charset="0"/>
                <a:cs typeface="Times New Roman" panose="02020603050405020304" pitchFamily="18" charset="0"/>
              </a:rPr>
              <a:t>đến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một</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căn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phòng</a:t>
            </a:r>
            <a:r>
              <a:rPr lang="en-US" sz="3600" b="1" dirty="0" smtClean="0">
                <a:solidFill>
                  <a:srgbClr val="002060"/>
                </a:solidFill>
                <a:latin typeface="Times New Roman" panose="02020603050405020304" pitchFamily="18" charset="0"/>
                <a:cs typeface="Times New Roman" panose="02020603050405020304" pitchFamily="18" charset="0"/>
              </a:rPr>
              <a:t> ở </a:t>
            </a:r>
            <a:r>
              <a:rPr lang="en-US" sz="3600" b="1" dirty="0" err="1" smtClean="0">
                <a:solidFill>
                  <a:srgbClr val="002060"/>
                </a:solidFill>
                <a:latin typeface="Times New Roman" panose="02020603050405020304" pitchFamily="18" charset="0"/>
                <a:cs typeface="Times New Roman" panose="02020603050405020304" pitchFamily="18" charset="0"/>
              </a:rPr>
              <a:t>Vương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Tương</a:t>
            </a:r>
            <a:r>
              <a:rPr lang="en-US" sz="3600" b="1" dirty="0" smtClean="0">
                <a:solidFill>
                  <a:srgbClr val="002060"/>
                </a:solidFill>
                <a:latin typeface="Times New Roman" panose="02020603050405020304" pitchFamily="18" charset="0"/>
                <a:cs typeface="Times New Roman" panose="02020603050405020304" pitchFamily="18" charset="0"/>
              </a:rPr>
              <a:t> Lai.</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9309" y="0"/>
            <a:ext cx="12062691" cy="5447645"/>
          </a:xfrm>
          <a:prstGeom prst="rect">
            <a:avLst/>
          </a:prstGeom>
        </p:spPr>
        <p:txBody>
          <a:bodyPr wrap="square">
            <a:spAutoFit/>
          </a:bodyPr>
          <a:lstStyle/>
          <a:p>
            <a:pPr lvl="0" algn="just"/>
            <a:r>
              <a:rPr lang="en-US" sz="3600" b="1" dirty="0" smtClean="0">
                <a:solidFill>
                  <a:srgbClr val="0070C0"/>
                </a:solidFill>
                <a:latin typeface="Times New Roman" panose="02020603050405020304" pitchFamily="18" charset="0"/>
              </a:rPr>
              <a:t>I. </a:t>
            </a:r>
            <a:r>
              <a:rPr lang="en-US" sz="3600" b="1" dirty="0" err="1" smtClean="0">
                <a:solidFill>
                  <a:srgbClr val="0070C0"/>
                </a:solidFill>
                <a:latin typeface="Times New Roman" panose="02020603050405020304" pitchFamily="18" charset="0"/>
              </a:rPr>
              <a:t>Nhận</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xét</a:t>
            </a:r>
            <a:endParaRPr lang="en-US" sz="3600" b="1" dirty="0" smtClean="0">
              <a:solidFill>
                <a:srgbClr val="0070C0"/>
              </a:solidFill>
              <a:latin typeface="Times New Roman" panose="02020603050405020304" pitchFamily="18" charset="0"/>
            </a:endParaRPr>
          </a:p>
          <a:p>
            <a:pPr lvl="0" algn="just"/>
            <a:r>
              <a:rPr lang="vi-VN" sz="2800" dirty="0">
                <a:solidFill>
                  <a:srgbClr val="000000"/>
                </a:solidFill>
                <a:latin typeface="Times New Roman" panose="02020603050405020304" pitchFamily="18" charset="0"/>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lvl="0" algn="just"/>
            <a:r>
              <a:rPr lang="vi-VN" sz="2800" b="1" dirty="0">
                <a:solidFill>
                  <a:srgbClr val="C00000"/>
                </a:solidFill>
                <a:latin typeface="Times New Roman" panose="02020603050405020304" pitchFamily="18" charset="0"/>
              </a:rPr>
              <a:t>a) Câu mở đoạn có tác dụng gì?</a:t>
            </a:r>
          </a:p>
        </p:txBody>
      </p:sp>
      <p:cxnSp>
        <p:nvCxnSpPr>
          <p:cNvPr id="12" name="Straight Connector 11"/>
          <p:cNvCxnSpPr/>
          <p:nvPr/>
        </p:nvCxnSpPr>
        <p:spPr>
          <a:xfrm flipV="1">
            <a:off x="748145" y="979055"/>
            <a:ext cx="7564582" cy="92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489527" y="5587999"/>
            <a:ext cx="517235" cy="314037"/>
          </a:xfrm>
          <a:prstGeom prst="rightArrow">
            <a:avLst>
              <a:gd name="adj1" fmla="val 50000"/>
              <a:gd name="adj2" fmla="val 62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0171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自定义 1994">
      <a:dk1>
        <a:sysClr val="windowText" lastClr="000000"/>
      </a:dk1>
      <a:lt1>
        <a:sysClr val="window" lastClr="FFFFFF"/>
      </a:lt1>
      <a:dk2>
        <a:srgbClr val="44546A"/>
      </a:dk2>
      <a:lt2>
        <a:srgbClr val="E7E6E6"/>
      </a:lt2>
      <a:accent1>
        <a:srgbClr val="A3DEFF"/>
      </a:accent1>
      <a:accent2>
        <a:srgbClr val="5299DB"/>
      </a:accent2>
      <a:accent3>
        <a:srgbClr val="A3DEFF"/>
      </a:accent3>
      <a:accent4>
        <a:srgbClr val="5299DB"/>
      </a:accent4>
      <a:accent5>
        <a:srgbClr val="A3DEFF"/>
      </a:accent5>
      <a:accent6>
        <a:srgbClr val="5299D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1594</Words>
  <Application>Microsoft Office PowerPoint</Application>
  <PresentationFormat>Widescreen</PresentationFormat>
  <Paragraphs>53</Paragraphs>
  <Slides>22</Slides>
  <Notes>0</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22</vt:i4>
      </vt:variant>
    </vt:vector>
  </HeadingPairs>
  <TitlesOfParts>
    <vt:vector size="38" baseType="lpstr">
      <vt:lpstr>Arial</vt:lpstr>
      <vt:lpstr>Arial-Rounded</vt:lpstr>
      <vt:lpstr>Calibri</vt:lpstr>
      <vt:lpstr>Calibri Light</vt:lpstr>
      <vt:lpstr>等线</vt:lpstr>
      <vt:lpstr>等线 Light</vt:lpstr>
      <vt:lpstr>iekie tongquti</vt:lpstr>
      <vt:lpstr>inherit</vt:lpstr>
      <vt:lpstr>SVN-Cookies</vt:lpstr>
      <vt:lpstr>Times New Roman</vt:lpstr>
      <vt:lpstr>UTM Avo</vt:lpstr>
      <vt:lpstr>字魂17号-萌趣果冻体</vt:lpstr>
      <vt:lpstr>Office Theme</vt:lpstr>
      <vt:lpstr>4_Office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lpstr>1. Viết đoạn văn tưởng tượng là kể về những điều chưa xảy ra hoặc không có thật, do người viết tưởng tượng ra.</vt:lpstr>
      <vt:lpstr>PowerPoint Presentation</vt:lpstr>
      <vt:lpstr>PowerPoint Presentation</vt:lpstr>
      <vt:lpstr>Thảo luận nhóm 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49</cp:revision>
  <dcterms:created xsi:type="dcterms:W3CDTF">2023-08-24T02:45:50Z</dcterms:created>
  <dcterms:modified xsi:type="dcterms:W3CDTF">2023-08-28T10:25:46Z</dcterms:modified>
</cp:coreProperties>
</file>