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60" r:id="rId3"/>
    <p:sldId id="282" r:id="rId4"/>
    <p:sldId id="283" r:id="rId5"/>
    <p:sldId id="259" r:id="rId6"/>
    <p:sldId id="269" r:id="rId7"/>
    <p:sldId id="264" r:id="rId8"/>
    <p:sldId id="265" r:id="rId9"/>
    <p:sldId id="284" r:id="rId10"/>
    <p:sldId id="266" r:id="rId11"/>
    <p:sldId id="288" r:id="rId12"/>
    <p:sldId id="263" r:id="rId13"/>
    <p:sldId id="274" r:id="rId14"/>
    <p:sldId id="275" r:id="rId15"/>
    <p:sldId id="276" r:id="rId16"/>
    <p:sldId id="278" r:id="rId17"/>
    <p:sldId id="277" r:id="rId18"/>
    <p:sldId id="289" r:id="rId19"/>
    <p:sldId id="270" r:id="rId20"/>
    <p:sldId id="281" r:id="rId21"/>
    <p:sldId id="293" r:id="rId22"/>
  </p:sldIdLst>
  <p:sldSz cx="18288000" cy="10287000"/>
  <p:notesSz cx="6858000" cy="9144000"/>
  <p:embeddedFontLs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Trebuchet MS" panose="020B0603020202020204" pitchFamily="34" charset="0"/>
      <p:regular r:id="rId27"/>
      <p:bold r:id="rId28"/>
      <p:italic r:id="rId29"/>
      <p:boldItalic r:id="rId30"/>
    </p:embeddedFont>
    <p:embeddedFont>
      <p:font typeface="Wingdings 3" panose="05040102010807070707" pitchFamily="18" charset="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4E8"/>
    <a:srgbClr val="7DDDFF"/>
    <a:srgbClr val="77B136"/>
    <a:srgbClr val="000000"/>
    <a:srgbClr val="547788"/>
    <a:srgbClr val="6D6D6D"/>
    <a:srgbClr val="4D748A"/>
    <a:srgbClr val="13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22" autoAdjust="0"/>
  </p:normalViewPr>
  <p:slideViewPr>
    <p:cSldViewPr>
      <p:cViewPr varScale="1">
        <p:scale>
          <a:sx n="55" d="100"/>
          <a:sy n="55" d="100"/>
        </p:scale>
        <p:origin x="54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5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367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55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634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45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86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7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0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0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7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2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5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5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1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4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8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9.xml"/><Relationship Id="rId11" Type="http://schemas.openxmlformats.org/officeDocument/2006/relationships/slide" Target="slide17.xml"/><Relationship Id="rId5" Type="http://schemas.openxmlformats.org/officeDocument/2006/relationships/image" Target="../media/image11.png"/><Relationship Id="rId10" Type="http://schemas.openxmlformats.org/officeDocument/2006/relationships/slide" Target="slide15.xml"/><Relationship Id="rId4" Type="http://schemas.openxmlformats.org/officeDocument/2006/relationships/image" Target="../media/image10.jpg"/><Relationship Id="rId9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thuvienhoclieu.com-Khu-vuon-tren-may.pptx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5">
            <a:extLst>
              <a:ext uri="{FF2B5EF4-FFF2-40B4-BE49-F238E27FC236}">
                <a16:creationId xmlns:a16="http://schemas.microsoft.com/office/drawing/2014/main" id="{E0FF62C9-96E5-411F-A7E9-DA33CA581352}"/>
              </a:ext>
            </a:extLst>
          </p:cNvPr>
          <p:cNvSpPr txBox="1"/>
          <p:nvPr/>
        </p:nvSpPr>
        <p:spPr>
          <a:xfrm>
            <a:off x="2514600" y="2552700"/>
            <a:ext cx="12039600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VÀ BÀI ĐỌC 1:NHỮNG THƯ VIỆN ĐẶC BIỆT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4132BC-8BCB-4140-820C-7204727C1652}"/>
              </a:ext>
            </a:extLst>
          </p:cNvPr>
          <p:cNvSpPr txBox="1"/>
          <p:nvPr/>
        </p:nvSpPr>
        <p:spPr>
          <a:xfrm>
            <a:off x="9541329" y="114300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66630B1-484A-4D8F-BE0B-85183DEBBC5A}"/>
              </a:ext>
            </a:extLst>
          </p:cNvPr>
          <p:cNvSpPr txBox="1"/>
          <p:nvPr/>
        </p:nvSpPr>
        <p:spPr>
          <a:xfrm>
            <a:off x="5943600" y="647700"/>
            <a:ext cx="12293725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4000" i="1"/>
              <a:t> </a:t>
            </a:r>
            <a:r>
              <a:rPr lang="vi-VN" sz="4000" i="1"/>
              <a:t>Những thư viện </a:t>
            </a:r>
            <a:r>
              <a:rPr lang="vi-VN" sz="4000" i="1" dirty="0" err="1"/>
              <a:t>cổ</a:t>
            </a:r>
            <a:r>
              <a:rPr lang="vi-VN" sz="4000" i="1" dirty="0"/>
              <a:t> </a:t>
            </a:r>
            <a:r>
              <a:rPr lang="vi-VN" sz="4000" i="1" dirty="0" err="1"/>
              <a:t>nói</a:t>
            </a:r>
            <a:r>
              <a:rPr lang="vi-VN" sz="4000" i="1" dirty="0"/>
              <a:t> lên </a:t>
            </a:r>
            <a:r>
              <a:rPr lang="vi-VN" sz="4000" i="1" dirty="0" err="1"/>
              <a:t>điều</a:t>
            </a:r>
            <a:r>
              <a:rPr lang="vi-VN" sz="4000" i="1" dirty="0"/>
              <a:t> </a:t>
            </a:r>
            <a:r>
              <a:rPr lang="vi-VN" sz="4000" i="1" dirty="0" err="1"/>
              <a:t>gì</a:t>
            </a:r>
            <a:r>
              <a:rPr lang="vi-VN" sz="4000" i="1" dirty="0"/>
              <a:t> </a:t>
            </a:r>
            <a:r>
              <a:rPr lang="vi-VN" sz="4000" i="1" dirty="0" err="1"/>
              <a:t>về</a:t>
            </a:r>
            <a:r>
              <a:rPr lang="vi-VN" sz="4000" i="1" dirty="0"/>
              <a:t> </a:t>
            </a:r>
            <a:r>
              <a:rPr lang="vi-VN" sz="4000" i="1" dirty="0" err="1"/>
              <a:t>nền</a:t>
            </a:r>
            <a:r>
              <a:rPr lang="vi-VN" sz="4000" i="1" dirty="0"/>
              <a:t> văn minh </a:t>
            </a:r>
            <a:r>
              <a:rPr lang="vi-VN" sz="4000" i="1" dirty="0" err="1"/>
              <a:t>của</a:t>
            </a:r>
            <a:r>
              <a:rPr lang="vi-VN" sz="4000" i="1" dirty="0"/>
              <a:t> </a:t>
            </a:r>
            <a:r>
              <a:rPr lang="vi-VN" sz="4000" i="1" dirty="0" err="1"/>
              <a:t>loài</a:t>
            </a:r>
            <a:r>
              <a:rPr lang="vi-VN" sz="4000" i="1" dirty="0"/>
              <a:t> </a:t>
            </a:r>
            <a:r>
              <a:rPr lang="vi-VN" sz="4000" i="1" dirty="0" err="1"/>
              <a:t>người</a:t>
            </a:r>
            <a:r>
              <a:rPr lang="vi-VN" sz="4000" i="1" dirty="0"/>
              <a:t>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4000" i="1"/>
              <a:t> </a:t>
            </a:r>
            <a:r>
              <a:rPr lang="vi-VN" sz="4000" i="1"/>
              <a:t>Người </a:t>
            </a:r>
            <a:r>
              <a:rPr lang="vi-VN" sz="4000" i="1" dirty="0"/>
              <a:t>ta </a:t>
            </a:r>
            <a:r>
              <a:rPr lang="vi-VN" sz="4000" i="1" dirty="0" err="1"/>
              <a:t>có</a:t>
            </a:r>
            <a:r>
              <a:rPr lang="vi-VN" sz="4000" i="1" dirty="0"/>
              <a:t> </a:t>
            </a:r>
            <a:r>
              <a:rPr lang="vi-VN" sz="4000" i="1" dirty="0" err="1"/>
              <a:t>thể</a:t>
            </a:r>
            <a:r>
              <a:rPr lang="vi-VN" sz="4000" i="1" dirty="0"/>
              <a:t> </a:t>
            </a:r>
            <a:r>
              <a:rPr lang="vi-VN" sz="4000" i="1" dirty="0" err="1"/>
              <a:t>đọc</a:t>
            </a:r>
            <a:r>
              <a:rPr lang="vi-VN" sz="4000" i="1" dirty="0"/>
              <a:t> </a:t>
            </a:r>
            <a:r>
              <a:rPr lang="vi-VN" sz="4000" i="1" dirty="0" err="1"/>
              <a:t>và</a:t>
            </a:r>
            <a:r>
              <a:rPr lang="vi-VN" sz="4000" i="1" dirty="0"/>
              <a:t> xem </a:t>
            </a:r>
            <a:r>
              <a:rPr lang="vi-VN" sz="4000" i="1" dirty="0" err="1"/>
              <a:t>những</a:t>
            </a:r>
            <a:r>
              <a:rPr lang="vi-VN" sz="4000" i="1" dirty="0"/>
              <a:t> </a:t>
            </a:r>
            <a:r>
              <a:rPr lang="vi-VN" sz="4000" i="1" dirty="0" err="1"/>
              <a:t>gì</a:t>
            </a:r>
            <a:r>
              <a:rPr lang="vi-VN" sz="4000" i="1" dirty="0"/>
              <a:t> ở Thư </a:t>
            </a:r>
            <a:r>
              <a:rPr lang="vi-VN" sz="4000" i="1" dirty="0" err="1"/>
              <a:t>viện</a:t>
            </a:r>
            <a:r>
              <a:rPr lang="vi-VN" sz="4000" i="1" dirty="0"/>
              <a:t> </a:t>
            </a:r>
            <a:r>
              <a:rPr lang="vi-VN" sz="4000" i="1" dirty="0" err="1"/>
              <a:t>Quốc</a:t>
            </a:r>
            <a:r>
              <a:rPr lang="vi-VN" sz="4000" i="1" dirty="0"/>
              <a:t> </a:t>
            </a:r>
            <a:r>
              <a:rPr lang="vi-VN" sz="4000" i="1" dirty="0" err="1"/>
              <a:t>hội</a:t>
            </a:r>
            <a:r>
              <a:rPr lang="vi-VN" sz="4000" i="1" dirty="0"/>
              <a:t> </a:t>
            </a:r>
            <a:r>
              <a:rPr lang="vi-VN" sz="4000" i="1" dirty="0" err="1"/>
              <a:t>Mỹ</a:t>
            </a:r>
            <a:r>
              <a:rPr lang="vi-VN" sz="4000" i="1" dirty="0"/>
              <a:t>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4000" i="1"/>
              <a:t> </a:t>
            </a:r>
            <a:r>
              <a:rPr lang="vi-VN" sz="4000" i="1"/>
              <a:t>Thông </a:t>
            </a:r>
            <a:r>
              <a:rPr lang="vi-VN" sz="4000" i="1" dirty="0"/>
              <a:t>tin </a:t>
            </a:r>
            <a:r>
              <a:rPr lang="vi-VN" sz="4000" i="1" dirty="0" err="1"/>
              <a:t>và</a:t>
            </a:r>
            <a:r>
              <a:rPr lang="vi-VN" sz="4000" i="1" dirty="0"/>
              <a:t> </a:t>
            </a:r>
            <a:r>
              <a:rPr lang="vi-VN" sz="4000" i="1" dirty="0" err="1"/>
              <a:t>hình</a:t>
            </a:r>
            <a:r>
              <a:rPr lang="vi-VN" sz="4000" i="1" dirty="0"/>
              <a:t> </a:t>
            </a:r>
            <a:r>
              <a:rPr lang="vi-VN" sz="4000" i="1" dirty="0" err="1"/>
              <a:t>ảnh</a:t>
            </a:r>
            <a:r>
              <a:rPr lang="vi-VN" sz="4000" i="1" dirty="0"/>
              <a:t> </a:t>
            </a:r>
            <a:r>
              <a:rPr lang="vi-VN" sz="4000" i="1" dirty="0" err="1"/>
              <a:t>về</a:t>
            </a:r>
            <a:r>
              <a:rPr lang="vi-VN" sz="4000" i="1" dirty="0"/>
              <a:t> thư </a:t>
            </a:r>
            <a:r>
              <a:rPr lang="vi-VN" sz="4000" i="1" dirty="0" err="1"/>
              <a:t>viện</a:t>
            </a:r>
            <a:r>
              <a:rPr lang="vi-VN" sz="4000" i="1" dirty="0"/>
              <a:t> </a:t>
            </a:r>
            <a:r>
              <a:rPr lang="vi-VN" sz="4000" i="1" dirty="0" err="1"/>
              <a:t>thiếu</a:t>
            </a:r>
            <a:r>
              <a:rPr lang="vi-VN" sz="4000" i="1" dirty="0"/>
              <a:t> nhi ở Thư </a:t>
            </a:r>
            <a:r>
              <a:rPr lang="vi-VN" sz="4000" i="1" dirty="0" err="1"/>
              <a:t>viện</a:t>
            </a:r>
            <a:r>
              <a:rPr lang="vi-VN" sz="4000" i="1" dirty="0"/>
              <a:t> </a:t>
            </a:r>
            <a:r>
              <a:rPr lang="vi-VN" sz="4000" i="1" dirty="0" err="1"/>
              <a:t>Quốc</a:t>
            </a:r>
            <a:r>
              <a:rPr lang="vi-VN" sz="4000" i="1" dirty="0"/>
              <a:t> gia </a:t>
            </a:r>
            <a:r>
              <a:rPr lang="vi-VN" sz="4000" i="1" dirty="0" err="1"/>
              <a:t>Việt</a:t>
            </a:r>
            <a:r>
              <a:rPr lang="vi-VN" sz="4000" i="1" dirty="0"/>
              <a:t> Nam </a:t>
            </a:r>
            <a:r>
              <a:rPr lang="vi-VN" sz="4000" i="1" dirty="0" err="1"/>
              <a:t>nói</a:t>
            </a:r>
            <a:r>
              <a:rPr lang="vi-VN" sz="4000" i="1" dirty="0"/>
              <a:t> lên </a:t>
            </a:r>
            <a:r>
              <a:rPr lang="vi-VN" sz="4000" i="1" dirty="0" err="1"/>
              <a:t>điều</a:t>
            </a:r>
            <a:r>
              <a:rPr lang="vi-VN" sz="4000" i="1" dirty="0"/>
              <a:t> </a:t>
            </a:r>
            <a:r>
              <a:rPr lang="vi-VN" sz="4000" i="1" dirty="0" err="1"/>
              <a:t>gì</a:t>
            </a:r>
            <a:r>
              <a:rPr lang="vi-VN" sz="4000" i="1" dirty="0"/>
              <a:t>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4000" i="1"/>
              <a:t> </a:t>
            </a:r>
            <a:r>
              <a:rPr lang="vi-VN" sz="4000" i="1"/>
              <a:t>Qua </a:t>
            </a:r>
            <a:r>
              <a:rPr lang="vi-VN" sz="4000" i="1" dirty="0" err="1"/>
              <a:t>bài</a:t>
            </a:r>
            <a:r>
              <a:rPr lang="vi-VN" sz="4000" i="1" dirty="0"/>
              <a:t> </a:t>
            </a:r>
            <a:r>
              <a:rPr lang="vi-VN" sz="4000" i="1" dirty="0" err="1"/>
              <a:t>đọc</a:t>
            </a:r>
            <a:r>
              <a:rPr lang="vi-VN" sz="4000" i="1" dirty="0"/>
              <a:t>, em </a:t>
            </a:r>
            <a:r>
              <a:rPr lang="vi-VN" sz="4000" i="1" dirty="0" err="1"/>
              <a:t>thấy</a:t>
            </a:r>
            <a:r>
              <a:rPr lang="vi-VN" sz="4000" i="1" dirty="0"/>
              <a:t> </a:t>
            </a:r>
            <a:r>
              <a:rPr lang="vi-VN" sz="4000" i="1" dirty="0" err="1"/>
              <a:t>các</a:t>
            </a:r>
            <a:r>
              <a:rPr lang="vi-VN" sz="4000" i="1" dirty="0"/>
              <a:t> </a:t>
            </a:r>
            <a:r>
              <a:rPr lang="vi-VN" sz="4000" i="1" dirty="0" err="1"/>
              <a:t>tài</a:t>
            </a:r>
            <a:r>
              <a:rPr lang="vi-VN" sz="4000" i="1" dirty="0"/>
              <a:t> </a:t>
            </a:r>
            <a:r>
              <a:rPr lang="vi-VN" sz="4000" i="1" dirty="0" err="1"/>
              <a:t>liệu</a:t>
            </a:r>
            <a:r>
              <a:rPr lang="vi-VN" sz="4000" i="1" dirty="0"/>
              <a:t> </a:t>
            </a:r>
            <a:r>
              <a:rPr lang="vi-VN" sz="4000" i="1" dirty="0" err="1"/>
              <a:t>và</a:t>
            </a:r>
            <a:r>
              <a:rPr lang="vi-VN" sz="4000" i="1" dirty="0"/>
              <a:t> </a:t>
            </a:r>
            <a:r>
              <a:rPr lang="vi-VN" sz="4000" i="1" dirty="0" err="1"/>
              <a:t>hoạt</a:t>
            </a:r>
            <a:r>
              <a:rPr lang="vi-VN" sz="4000" i="1" dirty="0"/>
              <a:t> </a:t>
            </a:r>
            <a:r>
              <a:rPr lang="vi-VN" sz="4000" i="1" dirty="0" err="1"/>
              <a:t>động</a:t>
            </a:r>
            <a:r>
              <a:rPr lang="vi-VN" sz="4000" i="1" dirty="0"/>
              <a:t> thư </a:t>
            </a:r>
            <a:r>
              <a:rPr lang="vi-VN" sz="4000" i="1" dirty="0" err="1"/>
              <a:t>viện</a:t>
            </a:r>
            <a:r>
              <a:rPr lang="vi-VN" sz="4000" i="1" dirty="0"/>
              <a:t> </a:t>
            </a:r>
            <a:r>
              <a:rPr lang="vi-VN" sz="4000" i="1" dirty="0" err="1"/>
              <a:t>hiện</a:t>
            </a:r>
            <a:r>
              <a:rPr lang="vi-VN" sz="4000" i="1" dirty="0"/>
              <a:t> nay </a:t>
            </a:r>
            <a:r>
              <a:rPr lang="vi-VN" sz="4000" i="1" dirty="0" err="1"/>
              <a:t>đã</a:t>
            </a:r>
            <a:r>
              <a:rPr lang="vi-VN" sz="4000" i="1" dirty="0"/>
              <a:t> </a:t>
            </a:r>
            <a:r>
              <a:rPr lang="vi-VN" sz="4000" i="1" dirty="0" err="1"/>
              <a:t>phát</a:t>
            </a:r>
            <a:r>
              <a:rPr lang="vi-VN" sz="4000" i="1" dirty="0"/>
              <a:t> </a:t>
            </a:r>
            <a:r>
              <a:rPr lang="vi-VN" sz="4000" i="1" dirty="0" err="1"/>
              <a:t>triển</a:t>
            </a:r>
            <a:r>
              <a:rPr lang="vi-VN" sz="4000" i="1" dirty="0"/>
              <a:t> như </a:t>
            </a:r>
            <a:r>
              <a:rPr lang="vi-VN" sz="4000" i="1" dirty="0" err="1"/>
              <a:t>thế</a:t>
            </a:r>
            <a:r>
              <a:rPr lang="vi-VN" sz="4000" i="1" dirty="0"/>
              <a:t> </a:t>
            </a:r>
            <a:r>
              <a:rPr lang="vi-VN" sz="4000" i="1" dirty="0" err="1"/>
              <a:t>nào</a:t>
            </a:r>
            <a:r>
              <a:rPr lang="vi-VN" sz="4000" i="1" dirty="0"/>
              <a:t> so </a:t>
            </a:r>
            <a:r>
              <a:rPr lang="vi-VN" sz="4000" i="1" dirty="0" err="1"/>
              <a:t>với</a:t>
            </a:r>
            <a:r>
              <a:rPr lang="vi-VN" sz="4000" i="1" dirty="0"/>
              <a:t> </a:t>
            </a:r>
            <a:r>
              <a:rPr lang="vi-VN" sz="4000" i="1" dirty="0" err="1"/>
              <a:t>những</a:t>
            </a:r>
            <a:r>
              <a:rPr lang="vi-VN" sz="4000" i="1" dirty="0"/>
              <a:t> thư </a:t>
            </a:r>
            <a:r>
              <a:rPr lang="vi-VN" sz="4000" i="1" dirty="0" err="1"/>
              <a:t>viện</a:t>
            </a:r>
            <a:r>
              <a:rPr lang="vi-VN" sz="4000" i="1" dirty="0"/>
              <a:t> </a:t>
            </a:r>
            <a:r>
              <a:rPr lang="vi-VN" sz="4000" i="1" dirty="0" err="1"/>
              <a:t>đầu</a:t>
            </a:r>
            <a:r>
              <a:rPr lang="vi-VN" sz="4000" i="1" dirty="0"/>
              <a:t> tiên?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4000" i="1"/>
              <a:t> </a:t>
            </a:r>
            <a:r>
              <a:rPr lang="vi-VN" sz="4000" i="1"/>
              <a:t>Em </a:t>
            </a:r>
            <a:r>
              <a:rPr lang="vi-VN" sz="4000" i="1" dirty="0"/>
              <a:t>mong </a:t>
            </a:r>
            <a:r>
              <a:rPr lang="vi-VN" sz="4000" i="1" dirty="0" err="1"/>
              <a:t>muốn</a:t>
            </a:r>
            <a:r>
              <a:rPr lang="vi-VN" sz="4000" i="1" dirty="0"/>
              <a:t> </a:t>
            </a:r>
            <a:r>
              <a:rPr lang="vi-VN" sz="4000" i="1" dirty="0" err="1"/>
              <a:t>điều</a:t>
            </a:r>
            <a:r>
              <a:rPr lang="vi-VN" sz="4000" i="1" dirty="0"/>
              <a:t> </a:t>
            </a:r>
            <a:r>
              <a:rPr lang="vi-VN" sz="4000" i="1" dirty="0" err="1"/>
              <a:t>gì</a:t>
            </a:r>
            <a:r>
              <a:rPr lang="vi-VN" sz="4000" i="1" dirty="0"/>
              <a:t> ở thư </a:t>
            </a:r>
            <a:r>
              <a:rPr lang="vi-VN" sz="4000" i="1" dirty="0" err="1"/>
              <a:t>viện</a:t>
            </a:r>
            <a:r>
              <a:rPr lang="vi-VN" sz="4000" i="1" dirty="0"/>
              <a:t> </a:t>
            </a:r>
            <a:r>
              <a:rPr lang="vi-VN" sz="4000" i="1" dirty="0" err="1"/>
              <a:t>trường</a:t>
            </a:r>
            <a:r>
              <a:rPr lang="vi-VN" sz="4000" i="1" dirty="0"/>
              <a:t> em?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F70786D3-4407-40D4-A964-0ACF6CC827E3}"/>
              </a:ext>
            </a:extLst>
          </p:cNvPr>
          <p:cNvSpPr txBox="1"/>
          <p:nvPr/>
        </p:nvSpPr>
        <p:spPr>
          <a:xfrm>
            <a:off x="381000" y="2781300"/>
            <a:ext cx="5029200" cy="2631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C00000"/>
                </a:solidFill>
              </a:rPr>
              <a:t>HOẠT ĐỘNG 2:</a:t>
            </a:r>
          </a:p>
          <a:p>
            <a:pPr algn="ctr">
              <a:lnSpc>
                <a:spcPct val="150000"/>
              </a:lnSpc>
            </a:pPr>
            <a:r>
              <a:rPr lang="vi-VN" sz="7000" b="1" dirty="0">
                <a:solidFill>
                  <a:srgbClr val="C00000"/>
                </a:solidFill>
              </a:rPr>
              <a:t>ĐỌC HIỂU</a:t>
            </a:r>
            <a:endParaRPr lang="en-US" sz="7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84;p1"/>
          <p:cNvSpPr/>
          <p:nvPr/>
        </p:nvSpPr>
        <p:spPr>
          <a:xfrm>
            <a:off x="10869415" y="8018426"/>
            <a:ext cx="3791510" cy="2268574"/>
          </a:xfrm>
          <a:prstGeom prst="trapezoid">
            <a:avLst>
              <a:gd name="adj" fmla="val 44214"/>
            </a:avLst>
          </a:prstGeom>
          <a:blipFill rotWithShape="1">
            <a:blip r:embed="rId4">
              <a:alphaModFix/>
            </a:blip>
            <a:tile tx="0" ty="0" sx="100000" sy="100000" flip="none" algn="tl"/>
          </a:blip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oogle Shape;85;p1"/>
          <p:cNvGrpSpPr/>
          <p:nvPr/>
        </p:nvGrpSpPr>
        <p:grpSpPr>
          <a:xfrm rot="3827622">
            <a:off x="9758932" y="2127842"/>
            <a:ext cx="6012475" cy="6003928"/>
            <a:chOff x="5975799" y="545099"/>
            <a:chExt cx="4738352" cy="4730442"/>
          </a:xfrm>
        </p:grpSpPr>
        <p:grpSp>
          <p:nvGrpSpPr>
            <p:cNvPr id="3" name="Google Shape;86;p1"/>
            <p:cNvGrpSpPr/>
            <p:nvPr/>
          </p:nvGrpSpPr>
          <p:grpSpPr>
            <a:xfrm rot="1262157">
              <a:off x="6058759" y="631070"/>
              <a:ext cx="4601715" cy="4626142"/>
              <a:chOff x="3759199" y="624113"/>
              <a:chExt cx="4601715" cy="4626142"/>
            </a:xfrm>
          </p:grpSpPr>
          <p:sp>
            <p:nvSpPr>
              <p:cNvPr id="13" name="Google Shape;87;p1"/>
              <p:cNvSpPr/>
              <p:nvPr/>
            </p:nvSpPr>
            <p:spPr>
              <a:xfrm rot="-9388048">
                <a:off x="5595524" y="693904"/>
                <a:ext cx="1693828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88;p1"/>
              <p:cNvSpPr/>
              <p:nvPr/>
            </p:nvSpPr>
            <p:spPr>
              <a:xfrm rot="9545756">
                <a:off x="4725430" y="705755"/>
                <a:ext cx="1740881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rgbClr val="660066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" name="Google Shape;89;p1"/>
              <p:cNvGrpSpPr/>
              <p:nvPr/>
            </p:nvGrpSpPr>
            <p:grpSpPr>
              <a:xfrm>
                <a:off x="3759199" y="624113"/>
                <a:ext cx="4601715" cy="4626142"/>
                <a:chOff x="3759199" y="624113"/>
                <a:chExt cx="4601715" cy="4626142"/>
              </a:xfrm>
            </p:grpSpPr>
            <p:sp>
              <p:nvSpPr>
                <p:cNvPr id="16" name="Google Shape;90;p1"/>
                <p:cNvSpPr/>
                <p:nvPr/>
              </p:nvSpPr>
              <p:spPr>
                <a:xfrm>
                  <a:off x="3759199" y="624113"/>
                  <a:ext cx="4572000" cy="4572000"/>
                </a:xfrm>
                <a:prstGeom prst="flowChartOr">
                  <a:avLst/>
                </a:prstGeom>
                <a:noFill/>
                <a:ln w="12700" cap="flat" cmpd="sng">
                  <a:solidFill>
                    <a:srgbClr val="00206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91;p1"/>
                <p:cNvSpPr/>
                <p:nvPr/>
              </p:nvSpPr>
              <p:spPr>
                <a:xfrm rot="-6564810">
                  <a:off x="6119986" y="1310315"/>
                  <a:ext cx="1890823" cy="2317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92;p1"/>
                <p:cNvSpPr/>
                <p:nvPr/>
              </p:nvSpPr>
              <p:spPr>
                <a:xfrm rot="17668927">
                  <a:off x="6228934" y="2228423"/>
                  <a:ext cx="1767332" cy="226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93;p1"/>
                <p:cNvSpPr/>
                <p:nvPr/>
              </p:nvSpPr>
              <p:spPr>
                <a:xfrm rot="20349484">
                  <a:off x="5587754" y="2840394"/>
                  <a:ext cx="1808702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" name="Google Shape;94;p1"/>
                <p:cNvSpPr/>
                <p:nvPr/>
              </p:nvSpPr>
              <p:spPr>
                <a:xfrm rot="1414541">
                  <a:off x="4716817" y="2812443"/>
                  <a:ext cx="1761800" cy="2288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0066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96;p1"/>
                <p:cNvSpPr/>
                <p:nvPr/>
              </p:nvSpPr>
              <p:spPr>
                <a:xfrm rot="6775614">
                  <a:off x="4053499" y="1361714"/>
                  <a:ext cx="1830976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98;p1"/>
                <p:cNvSpPr txBox="1"/>
                <p:nvPr/>
              </p:nvSpPr>
              <p:spPr>
                <a:xfrm rot="15210731">
                  <a:off x="6990021" y="1963012"/>
                  <a:ext cx="1520250" cy="50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Nhóm</a:t>
                  </a:r>
                  <a:r>
                    <a:rPr kumimoji="0" lang="en-US" sz="3600" b="1" i="0" u="none" strike="noStrike" kern="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 1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107;p1"/>
                <p:cNvSpPr/>
                <p:nvPr/>
              </p:nvSpPr>
              <p:spPr>
                <a:xfrm>
                  <a:off x="3788914" y="678256"/>
                  <a:ext cx="4572000" cy="4571999"/>
                </a:xfrm>
                <a:prstGeom prst="ellipse">
                  <a:avLst/>
                </a:prstGeom>
                <a:noFill/>
                <a:ln w="254000" cap="flat" cmpd="sng">
                  <a:solidFill>
                    <a:srgbClr val="FFC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98;p1"/>
                <p:cNvSpPr txBox="1"/>
                <p:nvPr/>
              </p:nvSpPr>
              <p:spPr>
                <a:xfrm rot="12480419">
                  <a:off x="5915980" y="983415"/>
                  <a:ext cx="1520628" cy="5092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Nhóm</a:t>
                  </a:r>
                  <a:r>
                    <a:rPr kumimoji="0" lang="en-US" sz="3600" b="1" i="0" u="none" strike="noStrike" kern="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 2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98;p1"/>
                <p:cNvSpPr txBox="1"/>
                <p:nvPr/>
              </p:nvSpPr>
              <p:spPr>
                <a:xfrm rot="9587186">
                  <a:off x="4596035" y="1021791"/>
                  <a:ext cx="1520628" cy="5092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Nhóm</a:t>
                  </a:r>
                  <a:r>
                    <a:rPr kumimoji="0" lang="en-US" sz="3600" b="1" i="0" u="none" strike="noStrike" kern="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 3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98;p1"/>
                <p:cNvSpPr txBox="1"/>
                <p:nvPr/>
              </p:nvSpPr>
              <p:spPr>
                <a:xfrm rot="6575876">
                  <a:off x="3617491" y="1971306"/>
                  <a:ext cx="1520250" cy="50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Nhóm</a:t>
                  </a:r>
                  <a:r>
                    <a:rPr kumimoji="0" lang="en-US" sz="3600" b="1" i="0" u="none" strike="noStrike" kern="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 1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98;p1"/>
                <p:cNvSpPr txBox="1"/>
                <p:nvPr/>
              </p:nvSpPr>
              <p:spPr>
                <a:xfrm rot="4156795">
                  <a:off x="3554160" y="3404622"/>
                  <a:ext cx="1520251" cy="50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Nhóm</a:t>
                  </a:r>
                  <a:r>
                    <a:rPr kumimoji="0" lang="en-US" sz="3600" b="1" i="0" u="none" strike="noStrike" kern="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 2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98;p1"/>
                <p:cNvSpPr txBox="1"/>
                <p:nvPr/>
              </p:nvSpPr>
              <p:spPr>
                <a:xfrm rot="1529123">
                  <a:off x="4566825" y="4404429"/>
                  <a:ext cx="1520628" cy="5092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Nhóm</a:t>
                  </a:r>
                  <a:r>
                    <a:rPr kumimoji="0" lang="en-US" sz="3600" b="1" i="0" u="none" strike="noStrike" kern="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 3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98;p1"/>
                <p:cNvSpPr txBox="1"/>
                <p:nvPr/>
              </p:nvSpPr>
              <p:spPr>
                <a:xfrm rot="20239874">
                  <a:off x="6012237" y="4386176"/>
                  <a:ext cx="1520628" cy="5092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Nhóm</a:t>
                  </a:r>
                  <a:r>
                    <a:rPr kumimoji="0" lang="en-US" sz="3600" b="1" i="0" u="none" strike="noStrike" kern="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 1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98;p1"/>
                <p:cNvSpPr txBox="1"/>
                <p:nvPr/>
              </p:nvSpPr>
              <p:spPr>
                <a:xfrm rot="17235672">
                  <a:off x="7049905" y="3347364"/>
                  <a:ext cx="1520251" cy="50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Nhóm</a:t>
                  </a:r>
                  <a:r>
                    <a:rPr kumimoji="0" lang="en-US" sz="3600" b="1" i="0" u="none" strike="noStrike" kern="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 2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4" name="Google Shape;108;p1"/>
            <p:cNvSpPr/>
            <p:nvPr/>
          </p:nvSpPr>
          <p:spPr>
            <a:xfrm>
              <a:off x="8083017" y="2625910"/>
              <a:ext cx="606900" cy="606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9;p1"/>
            <p:cNvSpPr/>
            <p:nvPr/>
          </p:nvSpPr>
          <p:spPr>
            <a:xfrm>
              <a:off x="8120769" y="545099"/>
              <a:ext cx="163803" cy="1740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10;p1"/>
            <p:cNvSpPr/>
            <p:nvPr/>
          </p:nvSpPr>
          <p:spPr>
            <a:xfrm>
              <a:off x="9853229" y="1162620"/>
              <a:ext cx="163803" cy="1740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1;p1"/>
            <p:cNvSpPr/>
            <p:nvPr/>
          </p:nvSpPr>
          <p:spPr>
            <a:xfrm>
              <a:off x="6562749" y="1294860"/>
              <a:ext cx="163803" cy="1740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2;p1"/>
            <p:cNvSpPr/>
            <p:nvPr/>
          </p:nvSpPr>
          <p:spPr>
            <a:xfrm>
              <a:off x="5975799" y="2885951"/>
              <a:ext cx="163803" cy="1740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3;p1"/>
            <p:cNvSpPr/>
            <p:nvPr/>
          </p:nvSpPr>
          <p:spPr>
            <a:xfrm>
              <a:off x="6656444" y="4478068"/>
              <a:ext cx="163803" cy="1740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4;p1"/>
            <p:cNvSpPr/>
            <p:nvPr/>
          </p:nvSpPr>
          <p:spPr>
            <a:xfrm>
              <a:off x="8198965" y="5101524"/>
              <a:ext cx="163803" cy="1740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5;p1"/>
            <p:cNvSpPr/>
            <p:nvPr/>
          </p:nvSpPr>
          <p:spPr>
            <a:xfrm>
              <a:off x="9916808" y="4419576"/>
              <a:ext cx="163803" cy="1740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6;p1"/>
            <p:cNvSpPr/>
            <p:nvPr/>
          </p:nvSpPr>
          <p:spPr>
            <a:xfrm>
              <a:off x="10550348" y="2767091"/>
              <a:ext cx="163803" cy="1740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119;p1"/>
          <p:cNvSpPr/>
          <p:nvPr/>
        </p:nvSpPr>
        <p:spPr>
          <a:xfrm>
            <a:off x="11970620" y="9152713"/>
            <a:ext cx="1589100" cy="605700"/>
          </a:xfrm>
          <a:prstGeom prst="flowChartAlternateProcess">
            <a:avLst/>
          </a:prstGeom>
          <a:solidFill>
            <a:srgbClr val="FF00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QUAY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117;p1"/>
          <p:cNvSpPr/>
          <p:nvPr/>
        </p:nvSpPr>
        <p:spPr>
          <a:xfrm rot="10800000">
            <a:off x="15339541" y="4862491"/>
            <a:ext cx="1810061" cy="411885"/>
          </a:xfrm>
          <a:prstGeom prst="homePlate">
            <a:avLst>
              <a:gd name="adj" fmla="val 50000"/>
            </a:avLst>
          </a:prstGeom>
          <a:solidFill>
            <a:srgbClr val="FF330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Am-thanh-vong-quay-chiec-non-ky-di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78400" y="-114300"/>
            <a:ext cx="609600" cy="609600"/>
          </a:xfrm>
          <a:prstGeom prst="rect">
            <a:avLst/>
          </a:prstGeom>
        </p:spPr>
      </p:pic>
      <p:sp>
        <p:nvSpPr>
          <p:cNvPr id="49" name="Rounded Rectangle 48">
            <a:hlinkClick r:id="rId6" action="ppaction://hlinksldjump"/>
          </p:cNvPr>
          <p:cNvSpPr/>
          <p:nvPr/>
        </p:nvSpPr>
        <p:spPr>
          <a:xfrm>
            <a:off x="17449800" y="9152713"/>
            <a:ext cx="838200" cy="11342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Am-thanh-vong-quay-chiec-non-ky-di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78400" y="0"/>
            <a:ext cx="609600" cy="609600"/>
          </a:xfrm>
          <a:prstGeom prst="rect">
            <a:avLst/>
          </a:prstGeom>
        </p:spPr>
      </p:pic>
      <p:sp>
        <p:nvSpPr>
          <p:cNvPr id="51" name="Rounded Rectangle 50">
            <a:hlinkClick r:id="rId7" action="ppaction://hlinksldjump"/>
          </p:cNvPr>
          <p:cNvSpPr/>
          <p:nvPr/>
        </p:nvSpPr>
        <p:spPr>
          <a:xfrm>
            <a:off x="1892954" y="931591"/>
            <a:ext cx="2057400" cy="1377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Câu 1</a:t>
            </a:r>
          </a:p>
        </p:txBody>
      </p:sp>
      <p:sp>
        <p:nvSpPr>
          <p:cNvPr id="52" name="Rounded Rectangle 51">
            <a:hlinkClick r:id="rId8" action="ppaction://hlinksldjump"/>
          </p:cNvPr>
          <p:cNvSpPr/>
          <p:nvPr/>
        </p:nvSpPr>
        <p:spPr>
          <a:xfrm>
            <a:off x="4386427" y="965447"/>
            <a:ext cx="2057400" cy="1377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Câu 2</a:t>
            </a:r>
          </a:p>
        </p:txBody>
      </p:sp>
      <p:sp>
        <p:nvSpPr>
          <p:cNvPr id="53" name="Rounded Rectangle 52">
            <a:hlinkClick r:id="rId9" action="ppaction://hlinksldjump"/>
          </p:cNvPr>
          <p:cNvSpPr/>
          <p:nvPr/>
        </p:nvSpPr>
        <p:spPr>
          <a:xfrm>
            <a:off x="1856982" y="3476216"/>
            <a:ext cx="2057400" cy="1377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Câu 3</a:t>
            </a:r>
          </a:p>
        </p:txBody>
      </p:sp>
      <p:sp>
        <p:nvSpPr>
          <p:cNvPr id="54" name="Rounded Rectangle 53">
            <a:hlinkClick r:id="rId10" action="ppaction://hlinksldjump"/>
          </p:cNvPr>
          <p:cNvSpPr/>
          <p:nvPr/>
        </p:nvSpPr>
        <p:spPr>
          <a:xfrm>
            <a:off x="4422759" y="3539506"/>
            <a:ext cx="2057400" cy="1377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Câu 4</a:t>
            </a:r>
          </a:p>
        </p:txBody>
      </p:sp>
      <p:sp>
        <p:nvSpPr>
          <p:cNvPr id="55" name="Rounded Rectangle 54">
            <a:hlinkClick r:id="rId11" action="ppaction://hlinksldjump"/>
          </p:cNvPr>
          <p:cNvSpPr/>
          <p:nvPr/>
        </p:nvSpPr>
        <p:spPr>
          <a:xfrm>
            <a:off x="1856014" y="5810746"/>
            <a:ext cx="2057400" cy="1377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Câu 5</a:t>
            </a:r>
          </a:p>
        </p:txBody>
      </p:sp>
    </p:spTree>
    <p:extLst>
      <p:ext uri="{BB962C8B-B14F-4D97-AF65-F5344CB8AC3E}">
        <p14:creationId xmlns:p14="http://schemas.microsoft.com/office/powerpoint/2010/main" val="345302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48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80D7C-1F79-489D-8877-1FBBA3CCB6F1}"/>
              </a:ext>
            </a:extLst>
          </p:cNvPr>
          <p:cNvSpPr/>
          <p:nvPr/>
        </p:nvSpPr>
        <p:spPr>
          <a:xfrm>
            <a:off x="2151985" y="137330"/>
            <a:ext cx="14535815" cy="2262970"/>
          </a:xfrm>
          <a:custGeom>
            <a:avLst/>
            <a:gdLst>
              <a:gd name="connsiteX0" fmla="*/ 0 w 14535815"/>
              <a:gd name="connsiteY0" fmla="*/ 0 h 2262970"/>
              <a:gd name="connsiteX1" fmla="*/ 837540 w 14535815"/>
              <a:gd name="connsiteY1" fmla="*/ 0 h 2262970"/>
              <a:gd name="connsiteX2" fmla="*/ 1239005 w 14535815"/>
              <a:gd name="connsiteY2" fmla="*/ 0 h 2262970"/>
              <a:gd name="connsiteX3" fmla="*/ 1931187 w 14535815"/>
              <a:gd name="connsiteY3" fmla="*/ 0 h 2262970"/>
              <a:gd name="connsiteX4" fmla="*/ 2623369 w 14535815"/>
              <a:gd name="connsiteY4" fmla="*/ 0 h 2262970"/>
              <a:gd name="connsiteX5" fmla="*/ 3024834 w 14535815"/>
              <a:gd name="connsiteY5" fmla="*/ 0 h 2262970"/>
              <a:gd name="connsiteX6" fmla="*/ 4007732 w 14535815"/>
              <a:gd name="connsiteY6" fmla="*/ 0 h 2262970"/>
              <a:gd name="connsiteX7" fmla="*/ 4554555 w 14535815"/>
              <a:gd name="connsiteY7" fmla="*/ 0 h 2262970"/>
              <a:gd name="connsiteX8" fmla="*/ 4810663 w 14535815"/>
              <a:gd name="connsiteY8" fmla="*/ 0 h 2262970"/>
              <a:gd name="connsiteX9" fmla="*/ 5212128 w 14535815"/>
              <a:gd name="connsiteY9" fmla="*/ 0 h 2262970"/>
              <a:gd name="connsiteX10" fmla="*/ 5468235 w 14535815"/>
              <a:gd name="connsiteY10" fmla="*/ 0 h 2262970"/>
              <a:gd name="connsiteX11" fmla="*/ 5724342 w 14535815"/>
              <a:gd name="connsiteY11" fmla="*/ 0 h 2262970"/>
              <a:gd name="connsiteX12" fmla="*/ 6416524 w 14535815"/>
              <a:gd name="connsiteY12" fmla="*/ 0 h 2262970"/>
              <a:gd name="connsiteX13" fmla="*/ 6817989 w 14535815"/>
              <a:gd name="connsiteY13" fmla="*/ 0 h 2262970"/>
              <a:gd name="connsiteX14" fmla="*/ 7655529 w 14535815"/>
              <a:gd name="connsiteY14" fmla="*/ 0 h 2262970"/>
              <a:gd name="connsiteX15" fmla="*/ 8638427 w 14535815"/>
              <a:gd name="connsiteY15" fmla="*/ 0 h 2262970"/>
              <a:gd name="connsiteX16" fmla="*/ 9039893 w 14535815"/>
              <a:gd name="connsiteY16" fmla="*/ 0 h 2262970"/>
              <a:gd name="connsiteX17" fmla="*/ 9877432 w 14535815"/>
              <a:gd name="connsiteY17" fmla="*/ 0 h 2262970"/>
              <a:gd name="connsiteX18" fmla="*/ 10714972 w 14535815"/>
              <a:gd name="connsiteY18" fmla="*/ 0 h 2262970"/>
              <a:gd name="connsiteX19" fmla="*/ 11261796 w 14535815"/>
              <a:gd name="connsiteY19" fmla="*/ 0 h 2262970"/>
              <a:gd name="connsiteX20" fmla="*/ 11953977 w 14535815"/>
              <a:gd name="connsiteY20" fmla="*/ 0 h 2262970"/>
              <a:gd name="connsiteX21" fmla="*/ 12210085 w 14535815"/>
              <a:gd name="connsiteY21" fmla="*/ 0 h 2262970"/>
              <a:gd name="connsiteX22" fmla="*/ 13192983 w 14535815"/>
              <a:gd name="connsiteY22" fmla="*/ 0 h 2262970"/>
              <a:gd name="connsiteX23" fmla="*/ 13885164 w 14535815"/>
              <a:gd name="connsiteY23" fmla="*/ 0 h 2262970"/>
              <a:gd name="connsiteX24" fmla="*/ 14535815 w 14535815"/>
              <a:gd name="connsiteY24" fmla="*/ 0 h 2262970"/>
              <a:gd name="connsiteX25" fmla="*/ 14535815 w 14535815"/>
              <a:gd name="connsiteY25" fmla="*/ 520483 h 2262970"/>
              <a:gd name="connsiteX26" fmla="*/ 14535815 w 14535815"/>
              <a:gd name="connsiteY26" fmla="*/ 1086226 h 2262970"/>
              <a:gd name="connsiteX27" fmla="*/ 14535815 w 14535815"/>
              <a:gd name="connsiteY27" fmla="*/ 1674598 h 2262970"/>
              <a:gd name="connsiteX28" fmla="*/ 14535815 w 14535815"/>
              <a:gd name="connsiteY28" fmla="*/ 2262970 h 2262970"/>
              <a:gd name="connsiteX29" fmla="*/ 13988991 w 14535815"/>
              <a:gd name="connsiteY29" fmla="*/ 2262970 h 2262970"/>
              <a:gd name="connsiteX30" fmla="*/ 13006094 w 14535815"/>
              <a:gd name="connsiteY30" fmla="*/ 2262970 h 2262970"/>
              <a:gd name="connsiteX31" fmla="*/ 12023196 w 14535815"/>
              <a:gd name="connsiteY31" fmla="*/ 2262970 h 2262970"/>
              <a:gd name="connsiteX32" fmla="*/ 11040298 w 14535815"/>
              <a:gd name="connsiteY32" fmla="*/ 2262970 h 2262970"/>
              <a:gd name="connsiteX33" fmla="*/ 10493474 w 14535815"/>
              <a:gd name="connsiteY33" fmla="*/ 2262970 h 2262970"/>
              <a:gd name="connsiteX34" fmla="*/ 9510576 w 14535815"/>
              <a:gd name="connsiteY34" fmla="*/ 2262970 h 2262970"/>
              <a:gd name="connsiteX35" fmla="*/ 8963753 w 14535815"/>
              <a:gd name="connsiteY35" fmla="*/ 2262970 h 2262970"/>
              <a:gd name="connsiteX36" fmla="*/ 8416929 w 14535815"/>
              <a:gd name="connsiteY36" fmla="*/ 2262970 h 2262970"/>
              <a:gd name="connsiteX37" fmla="*/ 7434031 w 14535815"/>
              <a:gd name="connsiteY37" fmla="*/ 2262970 h 2262970"/>
              <a:gd name="connsiteX38" fmla="*/ 6887208 w 14535815"/>
              <a:gd name="connsiteY38" fmla="*/ 2262970 h 2262970"/>
              <a:gd name="connsiteX39" fmla="*/ 6049668 w 14535815"/>
              <a:gd name="connsiteY39" fmla="*/ 2262970 h 2262970"/>
              <a:gd name="connsiteX40" fmla="*/ 5502844 w 14535815"/>
              <a:gd name="connsiteY40" fmla="*/ 2262970 h 2262970"/>
              <a:gd name="connsiteX41" fmla="*/ 4665304 w 14535815"/>
              <a:gd name="connsiteY41" fmla="*/ 2262970 h 2262970"/>
              <a:gd name="connsiteX42" fmla="*/ 4263839 w 14535815"/>
              <a:gd name="connsiteY42" fmla="*/ 2262970 h 2262970"/>
              <a:gd name="connsiteX43" fmla="*/ 3280941 w 14535815"/>
              <a:gd name="connsiteY43" fmla="*/ 2262970 h 2262970"/>
              <a:gd name="connsiteX44" fmla="*/ 2879476 w 14535815"/>
              <a:gd name="connsiteY44" fmla="*/ 2262970 h 2262970"/>
              <a:gd name="connsiteX45" fmla="*/ 2623369 w 14535815"/>
              <a:gd name="connsiteY45" fmla="*/ 2262970 h 2262970"/>
              <a:gd name="connsiteX46" fmla="*/ 1931187 w 14535815"/>
              <a:gd name="connsiteY46" fmla="*/ 2262970 h 2262970"/>
              <a:gd name="connsiteX47" fmla="*/ 1384363 w 14535815"/>
              <a:gd name="connsiteY47" fmla="*/ 2262970 h 2262970"/>
              <a:gd name="connsiteX48" fmla="*/ 692182 w 14535815"/>
              <a:gd name="connsiteY48" fmla="*/ 2262970 h 2262970"/>
              <a:gd name="connsiteX49" fmla="*/ 0 w 14535815"/>
              <a:gd name="connsiteY49" fmla="*/ 2262970 h 2262970"/>
              <a:gd name="connsiteX50" fmla="*/ 0 w 14535815"/>
              <a:gd name="connsiteY50" fmla="*/ 1742487 h 2262970"/>
              <a:gd name="connsiteX51" fmla="*/ 0 w 14535815"/>
              <a:gd name="connsiteY51" fmla="*/ 1131485 h 2262970"/>
              <a:gd name="connsiteX52" fmla="*/ 0 w 14535815"/>
              <a:gd name="connsiteY52" fmla="*/ 543113 h 2262970"/>
              <a:gd name="connsiteX53" fmla="*/ 0 w 14535815"/>
              <a:gd name="connsiteY53" fmla="*/ 0 h 226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535815" h="2262970" fill="none" extrusionOk="0">
                <a:moveTo>
                  <a:pt x="0" y="0"/>
                </a:moveTo>
                <a:cubicBezTo>
                  <a:pt x="290818" y="-4835"/>
                  <a:pt x="551151" y="-36077"/>
                  <a:pt x="837540" y="0"/>
                </a:cubicBezTo>
                <a:cubicBezTo>
                  <a:pt x="1123929" y="36077"/>
                  <a:pt x="1147142" y="6500"/>
                  <a:pt x="1239005" y="0"/>
                </a:cubicBezTo>
                <a:cubicBezTo>
                  <a:pt x="1330869" y="-6500"/>
                  <a:pt x="1661471" y="-34246"/>
                  <a:pt x="1931187" y="0"/>
                </a:cubicBezTo>
                <a:cubicBezTo>
                  <a:pt x="2200903" y="34246"/>
                  <a:pt x="2353164" y="-31620"/>
                  <a:pt x="2623369" y="0"/>
                </a:cubicBezTo>
                <a:cubicBezTo>
                  <a:pt x="2893574" y="31620"/>
                  <a:pt x="2938817" y="-19598"/>
                  <a:pt x="3024834" y="0"/>
                </a:cubicBezTo>
                <a:cubicBezTo>
                  <a:pt x="3110851" y="19598"/>
                  <a:pt x="3704282" y="3242"/>
                  <a:pt x="4007732" y="0"/>
                </a:cubicBezTo>
                <a:cubicBezTo>
                  <a:pt x="4311182" y="-3242"/>
                  <a:pt x="4340460" y="-20098"/>
                  <a:pt x="4554555" y="0"/>
                </a:cubicBezTo>
                <a:cubicBezTo>
                  <a:pt x="4768650" y="20098"/>
                  <a:pt x="4730362" y="595"/>
                  <a:pt x="4810663" y="0"/>
                </a:cubicBezTo>
                <a:cubicBezTo>
                  <a:pt x="4890964" y="-595"/>
                  <a:pt x="5042260" y="3889"/>
                  <a:pt x="5212128" y="0"/>
                </a:cubicBezTo>
                <a:cubicBezTo>
                  <a:pt x="5381996" y="-3889"/>
                  <a:pt x="5410308" y="-12751"/>
                  <a:pt x="5468235" y="0"/>
                </a:cubicBezTo>
                <a:cubicBezTo>
                  <a:pt x="5526162" y="12751"/>
                  <a:pt x="5649540" y="4885"/>
                  <a:pt x="5724342" y="0"/>
                </a:cubicBezTo>
                <a:cubicBezTo>
                  <a:pt x="5799144" y="-4885"/>
                  <a:pt x="6086812" y="27420"/>
                  <a:pt x="6416524" y="0"/>
                </a:cubicBezTo>
                <a:cubicBezTo>
                  <a:pt x="6746236" y="-27420"/>
                  <a:pt x="6622264" y="-14319"/>
                  <a:pt x="6817989" y="0"/>
                </a:cubicBezTo>
                <a:cubicBezTo>
                  <a:pt x="7013715" y="14319"/>
                  <a:pt x="7256049" y="-35678"/>
                  <a:pt x="7655529" y="0"/>
                </a:cubicBezTo>
                <a:cubicBezTo>
                  <a:pt x="8055009" y="35678"/>
                  <a:pt x="8378916" y="16576"/>
                  <a:pt x="8638427" y="0"/>
                </a:cubicBezTo>
                <a:cubicBezTo>
                  <a:pt x="8897938" y="-16576"/>
                  <a:pt x="8844668" y="-6190"/>
                  <a:pt x="9039893" y="0"/>
                </a:cubicBezTo>
                <a:cubicBezTo>
                  <a:pt x="9235118" y="6190"/>
                  <a:pt x="9488238" y="-30"/>
                  <a:pt x="9877432" y="0"/>
                </a:cubicBezTo>
                <a:cubicBezTo>
                  <a:pt x="10266626" y="30"/>
                  <a:pt x="10311375" y="-18090"/>
                  <a:pt x="10714972" y="0"/>
                </a:cubicBezTo>
                <a:cubicBezTo>
                  <a:pt x="11118569" y="18090"/>
                  <a:pt x="11068186" y="-11803"/>
                  <a:pt x="11261796" y="0"/>
                </a:cubicBezTo>
                <a:cubicBezTo>
                  <a:pt x="11455406" y="11803"/>
                  <a:pt x="11743445" y="-5342"/>
                  <a:pt x="11953977" y="0"/>
                </a:cubicBezTo>
                <a:cubicBezTo>
                  <a:pt x="12164509" y="5342"/>
                  <a:pt x="12089733" y="12495"/>
                  <a:pt x="12210085" y="0"/>
                </a:cubicBezTo>
                <a:cubicBezTo>
                  <a:pt x="12330437" y="-12495"/>
                  <a:pt x="12879552" y="-48660"/>
                  <a:pt x="13192983" y="0"/>
                </a:cubicBezTo>
                <a:cubicBezTo>
                  <a:pt x="13506414" y="48660"/>
                  <a:pt x="13680693" y="26569"/>
                  <a:pt x="13885164" y="0"/>
                </a:cubicBezTo>
                <a:cubicBezTo>
                  <a:pt x="14089635" y="-26569"/>
                  <a:pt x="14296693" y="-16117"/>
                  <a:pt x="14535815" y="0"/>
                </a:cubicBezTo>
                <a:cubicBezTo>
                  <a:pt x="14559320" y="173520"/>
                  <a:pt x="14543474" y="311200"/>
                  <a:pt x="14535815" y="520483"/>
                </a:cubicBezTo>
                <a:cubicBezTo>
                  <a:pt x="14528156" y="729766"/>
                  <a:pt x="14553419" y="877252"/>
                  <a:pt x="14535815" y="1086226"/>
                </a:cubicBezTo>
                <a:cubicBezTo>
                  <a:pt x="14518211" y="1295200"/>
                  <a:pt x="14524730" y="1396081"/>
                  <a:pt x="14535815" y="1674598"/>
                </a:cubicBezTo>
                <a:cubicBezTo>
                  <a:pt x="14546900" y="1953115"/>
                  <a:pt x="14554965" y="2120251"/>
                  <a:pt x="14535815" y="2262970"/>
                </a:cubicBezTo>
                <a:cubicBezTo>
                  <a:pt x="14319413" y="2284235"/>
                  <a:pt x="14248040" y="2240678"/>
                  <a:pt x="13988991" y="2262970"/>
                </a:cubicBezTo>
                <a:cubicBezTo>
                  <a:pt x="13729942" y="2285262"/>
                  <a:pt x="13466870" y="2246421"/>
                  <a:pt x="13006094" y="2262970"/>
                </a:cubicBezTo>
                <a:cubicBezTo>
                  <a:pt x="12545318" y="2279519"/>
                  <a:pt x="12305189" y="2301841"/>
                  <a:pt x="12023196" y="2262970"/>
                </a:cubicBezTo>
                <a:cubicBezTo>
                  <a:pt x="11741203" y="2224099"/>
                  <a:pt x="11285292" y="2261002"/>
                  <a:pt x="11040298" y="2262970"/>
                </a:cubicBezTo>
                <a:cubicBezTo>
                  <a:pt x="10795304" y="2264938"/>
                  <a:pt x="10695706" y="2244363"/>
                  <a:pt x="10493474" y="2262970"/>
                </a:cubicBezTo>
                <a:cubicBezTo>
                  <a:pt x="10291242" y="2281577"/>
                  <a:pt x="9961642" y="2214452"/>
                  <a:pt x="9510576" y="2262970"/>
                </a:cubicBezTo>
                <a:cubicBezTo>
                  <a:pt x="9059510" y="2311488"/>
                  <a:pt x="9231881" y="2280365"/>
                  <a:pt x="8963753" y="2262970"/>
                </a:cubicBezTo>
                <a:cubicBezTo>
                  <a:pt x="8695625" y="2245575"/>
                  <a:pt x="8535849" y="2289237"/>
                  <a:pt x="8416929" y="2262970"/>
                </a:cubicBezTo>
                <a:cubicBezTo>
                  <a:pt x="8298009" y="2236703"/>
                  <a:pt x="7641486" y="2223426"/>
                  <a:pt x="7434031" y="2262970"/>
                </a:cubicBezTo>
                <a:cubicBezTo>
                  <a:pt x="7226576" y="2302514"/>
                  <a:pt x="7000906" y="2284685"/>
                  <a:pt x="6887208" y="2262970"/>
                </a:cubicBezTo>
                <a:cubicBezTo>
                  <a:pt x="6773510" y="2241255"/>
                  <a:pt x="6324552" y="2243871"/>
                  <a:pt x="6049668" y="2262970"/>
                </a:cubicBezTo>
                <a:cubicBezTo>
                  <a:pt x="5774784" y="2282069"/>
                  <a:pt x="5625243" y="2278305"/>
                  <a:pt x="5502844" y="2262970"/>
                </a:cubicBezTo>
                <a:cubicBezTo>
                  <a:pt x="5380445" y="2247635"/>
                  <a:pt x="5030494" y="2233172"/>
                  <a:pt x="4665304" y="2262970"/>
                </a:cubicBezTo>
                <a:cubicBezTo>
                  <a:pt x="4300114" y="2292768"/>
                  <a:pt x="4366743" y="2265590"/>
                  <a:pt x="4263839" y="2262970"/>
                </a:cubicBezTo>
                <a:cubicBezTo>
                  <a:pt x="4160936" y="2260350"/>
                  <a:pt x="3757298" y="2309282"/>
                  <a:pt x="3280941" y="2262970"/>
                </a:cubicBezTo>
                <a:cubicBezTo>
                  <a:pt x="2804584" y="2216658"/>
                  <a:pt x="3040484" y="2252581"/>
                  <a:pt x="2879476" y="2262970"/>
                </a:cubicBezTo>
                <a:cubicBezTo>
                  <a:pt x="2718468" y="2273359"/>
                  <a:pt x="2734881" y="2264989"/>
                  <a:pt x="2623369" y="2262970"/>
                </a:cubicBezTo>
                <a:cubicBezTo>
                  <a:pt x="2511857" y="2260951"/>
                  <a:pt x="2077710" y="2278078"/>
                  <a:pt x="1931187" y="2262970"/>
                </a:cubicBezTo>
                <a:cubicBezTo>
                  <a:pt x="1784664" y="2247862"/>
                  <a:pt x="1657417" y="2273662"/>
                  <a:pt x="1384363" y="2262970"/>
                </a:cubicBezTo>
                <a:cubicBezTo>
                  <a:pt x="1111309" y="2252278"/>
                  <a:pt x="905008" y="2251368"/>
                  <a:pt x="692182" y="2262970"/>
                </a:cubicBezTo>
                <a:cubicBezTo>
                  <a:pt x="479356" y="2274572"/>
                  <a:pt x="316355" y="2284215"/>
                  <a:pt x="0" y="2262970"/>
                </a:cubicBezTo>
                <a:cubicBezTo>
                  <a:pt x="2730" y="2074996"/>
                  <a:pt x="-9813" y="1965974"/>
                  <a:pt x="0" y="1742487"/>
                </a:cubicBezTo>
                <a:cubicBezTo>
                  <a:pt x="9813" y="1519000"/>
                  <a:pt x="-13819" y="1416191"/>
                  <a:pt x="0" y="1131485"/>
                </a:cubicBezTo>
                <a:cubicBezTo>
                  <a:pt x="13819" y="846779"/>
                  <a:pt x="18105" y="701163"/>
                  <a:pt x="0" y="543113"/>
                </a:cubicBezTo>
                <a:cubicBezTo>
                  <a:pt x="-18105" y="385063"/>
                  <a:pt x="24855" y="145710"/>
                  <a:pt x="0" y="0"/>
                </a:cubicBezTo>
                <a:close/>
              </a:path>
              <a:path w="14535815" h="2262970" stroke="0" extrusionOk="0">
                <a:moveTo>
                  <a:pt x="0" y="0"/>
                </a:moveTo>
                <a:cubicBezTo>
                  <a:pt x="205846" y="-434"/>
                  <a:pt x="290243" y="-17256"/>
                  <a:pt x="546824" y="0"/>
                </a:cubicBezTo>
                <a:cubicBezTo>
                  <a:pt x="803405" y="17256"/>
                  <a:pt x="803881" y="-12942"/>
                  <a:pt x="948289" y="0"/>
                </a:cubicBezTo>
                <a:cubicBezTo>
                  <a:pt x="1092697" y="12942"/>
                  <a:pt x="1420986" y="-28787"/>
                  <a:pt x="1785829" y="0"/>
                </a:cubicBezTo>
                <a:cubicBezTo>
                  <a:pt x="2150672" y="28787"/>
                  <a:pt x="2418420" y="3669"/>
                  <a:pt x="2623369" y="0"/>
                </a:cubicBezTo>
                <a:cubicBezTo>
                  <a:pt x="2828318" y="-3669"/>
                  <a:pt x="3021697" y="15711"/>
                  <a:pt x="3170192" y="0"/>
                </a:cubicBezTo>
                <a:cubicBezTo>
                  <a:pt x="3318687" y="-15711"/>
                  <a:pt x="3600864" y="32788"/>
                  <a:pt x="3862374" y="0"/>
                </a:cubicBezTo>
                <a:cubicBezTo>
                  <a:pt x="4123884" y="-32788"/>
                  <a:pt x="4528994" y="-16332"/>
                  <a:pt x="4845272" y="0"/>
                </a:cubicBezTo>
                <a:cubicBezTo>
                  <a:pt x="5161550" y="16332"/>
                  <a:pt x="5303300" y="-36719"/>
                  <a:pt x="5682811" y="0"/>
                </a:cubicBezTo>
                <a:cubicBezTo>
                  <a:pt x="6062322" y="36719"/>
                  <a:pt x="5998572" y="19927"/>
                  <a:pt x="6084277" y="0"/>
                </a:cubicBezTo>
                <a:cubicBezTo>
                  <a:pt x="6169982" y="-19927"/>
                  <a:pt x="6811271" y="29316"/>
                  <a:pt x="7067175" y="0"/>
                </a:cubicBezTo>
                <a:cubicBezTo>
                  <a:pt x="7323079" y="-29316"/>
                  <a:pt x="7244428" y="1168"/>
                  <a:pt x="7323282" y="0"/>
                </a:cubicBezTo>
                <a:cubicBezTo>
                  <a:pt x="7402136" y="-1168"/>
                  <a:pt x="7610601" y="-10183"/>
                  <a:pt x="7724747" y="0"/>
                </a:cubicBezTo>
                <a:cubicBezTo>
                  <a:pt x="7838893" y="10183"/>
                  <a:pt x="7995541" y="13577"/>
                  <a:pt x="8126213" y="0"/>
                </a:cubicBezTo>
                <a:cubicBezTo>
                  <a:pt x="8256885" y="-13577"/>
                  <a:pt x="8435338" y="25244"/>
                  <a:pt x="8673036" y="0"/>
                </a:cubicBezTo>
                <a:cubicBezTo>
                  <a:pt x="8910734" y="-25244"/>
                  <a:pt x="9160850" y="23827"/>
                  <a:pt x="9365218" y="0"/>
                </a:cubicBezTo>
                <a:cubicBezTo>
                  <a:pt x="9569586" y="-23827"/>
                  <a:pt x="9567981" y="-1514"/>
                  <a:pt x="9621325" y="0"/>
                </a:cubicBezTo>
                <a:cubicBezTo>
                  <a:pt x="9674669" y="1514"/>
                  <a:pt x="9975914" y="14517"/>
                  <a:pt x="10168149" y="0"/>
                </a:cubicBezTo>
                <a:cubicBezTo>
                  <a:pt x="10360384" y="-14517"/>
                  <a:pt x="10568836" y="22153"/>
                  <a:pt x="10860330" y="0"/>
                </a:cubicBezTo>
                <a:cubicBezTo>
                  <a:pt x="11151824" y="-22153"/>
                  <a:pt x="11218969" y="-7315"/>
                  <a:pt x="11407154" y="0"/>
                </a:cubicBezTo>
                <a:cubicBezTo>
                  <a:pt x="11595339" y="7315"/>
                  <a:pt x="11783516" y="16367"/>
                  <a:pt x="12099336" y="0"/>
                </a:cubicBezTo>
                <a:cubicBezTo>
                  <a:pt x="12415156" y="-16367"/>
                  <a:pt x="12227423" y="6005"/>
                  <a:pt x="12355443" y="0"/>
                </a:cubicBezTo>
                <a:cubicBezTo>
                  <a:pt x="12483463" y="-6005"/>
                  <a:pt x="12921908" y="-39466"/>
                  <a:pt x="13338341" y="0"/>
                </a:cubicBezTo>
                <a:cubicBezTo>
                  <a:pt x="13754774" y="39466"/>
                  <a:pt x="13532048" y="-11455"/>
                  <a:pt x="13594448" y="0"/>
                </a:cubicBezTo>
                <a:cubicBezTo>
                  <a:pt x="13656848" y="11455"/>
                  <a:pt x="14231918" y="-8128"/>
                  <a:pt x="14535815" y="0"/>
                </a:cubicBezTo>
                <a:cubicBezTo>
                  <a:pt x="14515425" y="259136"/>
                  <a:pt x="14516034" y="283737"/>
                  <a:pt x="14535815" y="543113"/>
                </a:cubicBezTo>
                <a:cubicBezTo>
                  <a:pt x="14555596" y="802489"/>
                  <a:pt x="14529527" y="924442"/>
                  <a:pt x="14535815" y="1131485"/>
                </a:cubicBezTo>
                <a:cubicBezTo>
                  <a:pt x="14542103" y="1338528"/>
                  <a:pt x="14531522" y="1510211"/>
                  <a:pt x="14535815" y="1719857"/>
                </a:cubicBezTo>
                <a:cubicBezTo>
                  <a:pt x="14540108" y="1929503"/>
                  <a:pt x="14521646" y="2001863"/>
                  <a:pt x="14535815" y="2262970"/>
                </a:cubicBezTo>
                <a:cubicBezTo>
                  <a:pt x="14479185" y="2268626"/>
                  <a:pt x="14355631" y="2274239"/>
                  <a:pt x="14279708" y="2262970"/>
                </a:cubicBezTo>
                <a:cubicBezTo>
                  <a:pt x="14203785" y="2251701"/>
                  <a:pt x="14129964" y="2267232"/>
                  <a:pt x="14023601" y="2262970"/>
                </a:cubicBezTo>
                <a:cubicBezTo>
                  <a:pt x="13917238" y="2258708"/>
                  <a:pt x="13860667" y="2266938"/>
                  <a:pt x="13767493" y="2262970"/>
                </a:cubicBezTo>
                <a:cubicBezTo>
                  <a:pt x="13674319" y="2259002"/>
                  <a:pt x="13109314" y="2243024"/>
                  <a:pt x="12929954" y="2262970"/>
                </a:cubicBezTo>
                <a:cubicBezTo>
                  <a:pt x="12750594" y="2282916"/>
                  <a:pt x="12734199" y="2259970"/>
                  <a:pt x="12673846" y="2262970"/>
                </a:cubicBezTo>
                <a:cubicBezTo>
                  <a:pt x="12613493" y="2265970"/>
                  <a:pt x="12269553" y="2251329"/>
                  <a:pt x="11981665" y="2262970"/>
                </a:cubicBezTo>
                <a:cubicBezTo>
                  <a:pt x="11693777" y="2274611"/>
                  <a:pt x="11842482" y="2266159"/>
                  <a:pt x="11725557" y="2262970"/>
                </a:cubicBezTo>
                <a:cubicBezTo>
                  <a:pt x="11608632" y="2259781"/>
                  <a:pt x="11369351" y="2247466"/>
                  <a:pt x="11178734" y="2262970"/>
                </a:cubicBezTo>
                <a:cubicBezTo>
                  <a:pt x="10988117" y="2278474"/>
                  <a:pt x="10549022" y="2286012"/>
                  <a:pt x="10341194" y="2262970"/>
                </a:cubicBezTo>
                <a:cubicBezTo>
                  <a:pt x="10133366" y="2239928"/>
                  <a:pt x="9891059" y="2268936"/>
                  <a:pt x="9649012" y="2262970"/>
                </a:cubicBezTo>
                <a:cubicBezTo>
                  <a:pt x="9406965" y="2257004"/>
                  <a:pt x="9198478" y="2304665"/>
                  <a:pt x="8811473" y="2262970"/>
                </a:cubicBezTo>
                <a:cubicBezTo>
                  <a:pt x="8424468" y="2221275"/>
                  <a:pt x="8494719" y="2259359"/>
                  <a:pt x="8410007" y="2262970"/>
                </a:cubicBezTo>
                <a:cubicBezTo>
                  <a:pt x="8325295" y="2266581"/>
                  <a:pt x="8185660" y="2244930"/>
                  <a:pt x="8008542" y="2262970"/>
                </a:cubicBezTo>
                <a:cubicBezTo>
                  <a:pt x="7831425" y="2281010"/>
                  <a:pt x="7327002" y="2245152"/>
                  <a:pt x="7025644" y="2262970"/>
                </a:cubicBezTo>
                <a:cubicBezTo>
                  <a:pt x="6724286" y="2280788"/>
                  <a:pt x="6473688" y="2291472"/>
                  <a:pt x="6042746" y="2262970"/>
                </a:cubicBezTo>
                <a:cubicBezTo>
                  <a:pt x="5611804" y="2234468"/>
                  <a:pt x="5510688" y="2310759"/>
                  <a:pt x="5059848" y="2262970"/>
                </a:cubicBezTo>
                <a:cubicBezTo>
                  <a:pt x="4609008" y="2215181"/>
                  <a:pt x="4758849" y="2252887"/>
                  <a:pt x="4658383" y="2262970"/>
                </a:cubicBezTo>
                <a:cubicBezTo>
                  <a:pt x="4557918" y="2273053"/>
                  <a:pt x="4510082" y="2265201"/>
                  <a:pt x="4402275" y="2262970"/>
                </a:cubicBezTo>
                <a:cubicBezTo>
                  <a:pt x="4294468" y="2260739"/>
                  <a:pt x="3959319" y="2266092"/>
                  <a:pt x="3710094" y="2262970"/>
                </a:cubicBezTo>
                <a:cubicBezTo>
                  <a:pt x="3460869" y="2259848"/>
                  <a:pt x="3519636" y="2272699"/>
                  <a:pt x="3453987" y="2262970"/>
                </a:cubicBezTo>
                <a:cubicBezTo>
                  <a:pt x="3388338" y="2253241"/>
                  <a:pt x="2893679" y="2268055"/>
                  <a:pt x="2616447" y="2262970"/>
                </a:cubicBezTo>
                <a:cubicBezTo>
                  <a:pt x="2339215" y="2257885"/>
                  <a:pt x="2463525" y="2263431"/>
                  <a:pt x="2360339" y="2262970"/>
                </a:cubicBezTo>
                <a:cubicBezTo>
                  <a:pt x="2257153" y="2262509"/>
                  <a:pt x="1973851" y="2256053"/>
                  <a:pt x="1813516" y="2262970"/>
                </a:cubicBezTo>
                <a:cubicBezTo>
                  <a:pt x="1653181" y="2269887"/>
                  <a:pt x="1645478" y="2274019"/>
                  <a:pt x="1557409" y="2262970"/>
                </a:cubicBezTo>
                <a:cubicBezTo>
                  <a:pt x="1469340" y="2251921"/>
                  <a:pt x="1250180" y="2266574"/>
                  <a:pt x="1155943" y="2262970"/>
                </a:cubicBezTo>
                <a:cubicBezTo>
                  <a:pt x="1061706" y="2259366"/>
                  <a:pt x="997586" y="2266710"/>
                  <a:pt x="899836" y="2262970"/>
                </a:cubicBezTo>
                <a:cubicBezTo>
                  <a:pt x="802086" y="2259230"/>
                  <a:pt x="426721" y="2259110"/>
                  <a:pt x="0" y="2262970"/>
                </a:cubicBezTo>
                <a:cubicBezTo>
                  <a:pt x="-18031" y="2023971"/>
                  <a:pt x="20070" y="1897151"/>
                  <a:pt x="0" y="1765117"/>
                </a:cubicBezTo>
                <a:cubicBezTo>
                  <a:pt x="-20070" y="1633083"/>
                  <a:pt x="-21071" y="1420431"/>
                  <a:pt x="0" y="1267263"/>
                </a:cubicBezTo>
                <a:cubicBezTo>
                  <a:pt x="21071" y="1114095"/>
                  <a:pt x="-6933" y="1004439"/>
                  <a:pt x="0" y="746780"/>
                </a:cubicBezTo>
                <a:cubicBezTo>
                  <a:pt x="6933" y="489121"/>
                  <a:pt x="35835" y="26540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36868618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5400" b="1" dirty="0">
                <a:solidFill>
                  <a:schemeClr val="tx1"/>
                </a:solidFill>
              </a:rPr>
              <a:t>Câu 1: </a:t>
            </a:r>
            <a:r>
              <a:rPr lang="vi-VN" sz="5400" dirty="0" err="1">
                <a:solidFill>
                  <a:schemeClr val="tx1"/>
                </a:solidFill>
              </a:rPr>
              <a:t>Những</a:t>
            </a:r>
            <a:r>
              <a:rPr lang="vi-VN" sz="5400" dirty="0">
                <a:solidFill>
                  <a:schemeClr val="tx1"/>
                </a:solidFill>
              </a:rPr>
              <a:t> thư </a:t>
            </a:r>
            <a:r>
              <a:rPr lang="vi-VN" sz="5400" dirty="0" err="1">
                <a:solidFill>
                  <a:schemeClr val="tx1"/>
                </a:solidFill>
              </a:rPr>
              <a:t>viện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cổ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nói</a:t>
            </a:r>
            <a:r>
              <a:rPr lang="vi-VN" sz="5400" dirty="0">
                <a:solidFill>
                  <a:schemeClr val="tx1"/>
                </a:solidFill>
              </a:rPr>
              <a:t> lên </a:t>
            </a:r>
            <a:r>
              <a:rPr lang="vi-VN" sz="5400" dirty="0" err="1">
                <a:solidFill>
                  <a:schemeClr val="tx1"/>
                </a:solidFill>
              </a:rPr>
              <a:t>điều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gì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về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nền</a:t>
            </a:r>
            <a:r>
              <a:rPr lang="vi-VN" sz="5400" dirty="0">
                <a:solidFill>
                  <a:schemeClr val="tx1"/>
                </a:solidFill>
              </a:rPr>
              <a:t> văn minh </a:t>
            </a:r>
            <a:r>
              <a:rPr lang="vi-VN" sz="5400" dirty="0" err="1">
                <a:solidFill>
                  <a:schemeClr val="tx1"/>
                </a:solidFill>
              </a:rPr>
              <a:t>của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loài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người</a:t>
            </a:r>
            <a:r>
              <a:rPr lang="vi-VN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2CD6EE-E260-4DAB-AD1F-C5BEAD46FC4F}"/>
              </a:ext>
            </a:extLst>
          </p:cNvPr>
          <p:cNvSpPr/>
          <p:nvPr/>
        </p:nvSpPr>
        <p:spPr>
          <a:xfrm>
            <a:off x="2743200" y="3238500"/>
            <a:ext cx="12649200" cy="5181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5400" i="1" dirty="0" err="1">
                <a:solidFill>
                  <a:srgbClr val="0070C0"/>
                </a:solidFill>
              </a:rPr>
              <a:t>Những</a:t>
            </a:r>
            <a:r>
              <a:rPr lang="vi-VN" sz="5400" i="1" dirty="0">
                <a:solidFill>
                  <a:srgbClr val="0070C0"/>
                </a:solidFill>
              </a:rPr>
              <a:t> thư </a:t>
            </a:r>
            <a:r>
              <a:rPr lang="vi-VN" sz="5400" i="1" dirty="0" err="1">
                <a:solidFill>
                  <a:srgbClr val="0070C0"/>
                </a:solidFill>
              </a:rPr>
              <a:t>viện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cổ</a:t>
            </a:r>
            <a:r>
              <a:rPr lang="vi-VN" sz="5400" i="1" dirty="0">
                <a:solidFill>
                  <a:srgbClr val="0070C0"/>
                </a:solidFill>
              </a:rPr>
              <a:t> cho </a:t>
            </a:r>
            <a:r>
              <a:rPr lang="vi-VN" sz="5400" i="1" dirty="0" err="1">
                <a:solidFill>
                  <a:srgbClr val="0070C0"/>
                </a:solidFill>
              </a:rPr>
              <a:t>thấy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loài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người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đã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biết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đến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giá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trị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của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sách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và</a:t>
            </a:r>
            <a:r>
              <a:rPr lang="vi-VN" sz="5400" i="1" dirty="0">
                <a:solidFill>
                  <a:srgbClr val="0070C0"/>
                </a:solidFill>
              </a:rPr>
              <a:t> xây thư </a:t>
            </a:r>
            <a:r>
              <a:rPr lang="vi-VN" sz="5400" i="1" dirty="0" err="1">
                <a:solidFill>
                  <a:srgbClr val="0070C0"/>
                </a:solidFill>
              </a:rPr>
              <a:t>viện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để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giữ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sách</a:t>
            </a:r>
            <a:r>
              <a:rPr lang="vi-VN" sz="5400" i="1" dirty="0">
                <a:solidFill>
                  <a:srgbClr val="0070C0"/>
                </a:solidFill>
              </a:rPr>
              <a:t>, </a:t>
            </a:r>
            <a:r>
              <a:rPr lang="vi-VN" sz="5400" i="1" dirty="0" err="1">
                <a:solidFill>
                  <a:srgbClr val="0070C0"/>
                </a:solidFill>
              </a:rPr>
              <a:t>đọc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sách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từ</a:t>
            </a:r>
            <a:r>
              <a:rPr lang="vi-VN" sz="5400" i="1" dirty="0">
                <a:solidFill>
                  <a:srgbClr val="0070C0"/>
                </a:solidFill>
              </a:rPr>
              <a:t> hơn 5000 năm </a:t>
            </a:r>
            <a:r>
              <a:rPr lang="vi-VN" sz="5400" i="1" dirty="0" err="1">
                <a:solidFill>
                  <a:srgbClr val="0070C0"/>
                </a:solidFill>
              </a:rPr>
              <a:t>trước</a:t>
            </a:r>
            <a:r>
              <a:rPr lang="vi-VN" sz="5400" i="1" dirty="0">
                <a:solidFill>
                  <a:srgbClr val="0070C0"/>
                </a:solidFill>
              </a:rPr>
              <a:t>.</a:t>
            </a:r>
            <a:endParaRPr lang="vi-VN" sz="5400" i="1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936E0B87-A0CA-47E8-835F-656E15144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49034">
            <a:off x="418807" y="2470298"/>
            <a:ext cx="2076220" cy="1536403"/>
          </a:xfrm>
          <a:prstGeom prst="rect">
            <a:avLst/>
          </a:prstGeom>
        </p:spPr>
      </p:pic>
      <p:sp>
        <p:nvSpPr>
          <p:cNvPr id="2" name="Rounded Rectangle 1">
            <a:hlinkClick r:id="rId6" action="ppaction://hlinksldjump"/>
          </p:cNvPr>
          <p:cNvSpPr/>
          <p:nvPr/>
        </p:nvSpPr>
        <p:spPr>
          <a:xfrm>
            <a:off x="17449800" y="9486900"/>
            <a:ext cx="838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7830800" y="137330"/>
            <a:ext cx="457200" cy="58657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vo-tay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21200" y="114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80D7C-1F79-489D-8877-1FBBA3CCB6F1}"/>
              </a:ext>
            </a:extLst>
          </p:cNvPr>
          <p:cNvSpPr/>
          <p:nvPr/>
        </p:nvSpPr>
        <p:spPr>
          <a:xfrm>
            <a:off x="2151985" y="450209"/>
            <a:ext cx="13984029" cy="2380204"/>
          </a:xfrm>
          <a:custGeom>
            <a:avLst/>
            <a:gdLst>
              <a:gd name="connsiteX0" fmla="*/ 0 w 13984029"/>
              <a:gd name="connsiteY0" fmla="*/ 0 h 2380204"/>
              <a:gd name="connsiteX1" fmla="*/ 279681 w 13984029"/>
              <a:gd name="connsiteY1" fmla="*/ 0 h 2380204"/>
              <a:gd name="connsiteX2" fmla="*/ 978882 w 13984029"/>
              <a:gd name="connsiteY2" fmla="*/ 0 h 2380204"/>
              <a:gd name="connsiteX3" fmla="*/ 1678083 w 13984029"/>
              <a:gd name="connsiteY3" fmla="*/ 0 h 2380204"/>
              <a:gd name="connsiteX4" fmla="*/ 2237445 w 13984029"/>
              <a:gd name="connsiteY4" fmla="*/ 0 h 2380204"/>
              <a:gd name="connsiteX5" fmla="*/ 2796806 w 13984029"/>
              <a:gd name="connsiteY5" fmla="*/ 0 h 2380204"/>
              <a:gd name="connsiteX6" fmla="*/ 3775688 w 13984029"/>
              <a:gd name="connsiteY6" fmla="*/ 0 h 2380204"/>
              <a:gd name="connsiteX7" fmla="*/ 4474889 w 13984029"/>
              <a:gd name="connsiteY7" fmla="*/ 0 h 2380204"/>
              <a:gd name="connsiteX8" fmla="*/ 5034250 w 13984029"/>
              <a:gd name="connsiteY8" fmla="*/ 0 h 2380204"/>
              <a:gd name="connsiteX9" fmla="*/ 5873292 w 13984029"/>
              <a:gd name="connsiteY9" fmla="*/ 0 h 2380204"/>
              <a:gd name="connsiteX10" fmla="*/ 6292813 w 13984029"/>
              <a:gd name="connsiteY10" fmla="*/ 0 h 2380204"/>
              <a:gd name="connsiteX11" fmla="*/ 6992015 w 13984029"/>
              <a:gd name="connsiteY11" fmla="*/ 0 h 2380204"/>
              <a:gd name="connsiteX12" fmla="*/ 7691216 w 13984029"/>
              <a:gd name="connsiteY12" fmla="*/ 0 h 2380204"/>
              <a:gd name="connsiteX13" fmla="*/ 8110737 w 13984029"/>
              <a:gd name="connsiteY13" fmla="*/ 0 h 2380204"/>
              <a:gd name="connsiteX14" fmla="*/ 9089619 w 13984029"/>
              <a:gd name="connsiteY14" fmla="*/ 0 h 2380204"/>
              <a:gd name="connsiteX15" fmla="*/ 9648980 w 13984029"/>
              <a:gd name="connsiteY15" fmla="*/ 0 h 2380204"/>
              <a:gd name="connsiteX16" fmla="*/ 9928661 w 13984029"/>
              <a:gd name="connsiteY16" fmla="*/ 0 h 2380204"/>
              <a:gd name="connsiteX17" fmla="*/ 10348181 w 13984029"/>
              <a:gd name="connsiteY17" fmla="*/ 0 h 2380204"/>
              <a:gd name="connsiteX18" fmla="*/ 10627862 w 13984029"/>
              <a:gd name="connsiteY18" fmla="*/ 0 h 2380204"/>
              <a:gd name="connsiteX19" fmla="*/ 10907543 w 13984029"/>
              <a:gd name="connsiteY19" fmla="*/ 0 h 2380204"/>
              <a:gd name="connsiteX20" fmla="*/ 11606744 w 13984029"/>
              <a:gd name="connsiteY20" fmla="*/ 0 h 2380204"/>
              <a:gd name="connsiteX21" fmla="*/ 12026265 w 13984029"/>
              <a:gd name="connsiteY21" fmla="*/ 0 h 2380204"/>
              <a:gd name="connsiteX22" fmla="*/ 12865307 w 13984029"/>
              <a:gd name="connsiteY22" fmla="*/ 0 h 2380204"/>
              <a:gd name="connsiteX23" fmla="*/ 13984029 w 13984029"/>
              <a:gd name="connsiteY23" fmla="*/ 0 h 2380204"/>
              <a:gd name="connsiteX24" fmla="*/ 13984029 w 13984029"/>
              <a:gd name="connsiteY24" fmla="*/ 547447 h 2380204"/>
              <a:gd name="connsiteX25" fmla="*/ 13984029 w 13984029"/>
              <a:gd name="connsiteY25" fmla="*/ 1071092 h 2380204"/>
              <a:gd name="connsiteX26" fmla="*/ 13984029 w 13984029"/>
              <a:gd name="connsiteY26" fmla="*/ 1666143 h 2380204"/>
              <a:gd name="connsiteX27" fmla="*/ 13984029 w 13984029"/>
              <a:gd name="connsiteY27" fmla="*/ 2380204 h 2380204"/>
              <a:gd name="connsiteX28" fmla="*/ 13144987 w 13984029"/>
              <a:gd name="connsiteY28" fmla="*/ 2380204 h 2380204"/>
              <a:gd name="connsiteX29" fmla="*/ 12725466 w 13984029"/>
              <a:gd name="connsiteY29" fmla="*/ 2380204 h 2380204"/>
              <a:gd name="connsiteX30" fmla="*/ 12026265 w 13984029"/>
              <a:gd name="connsiteY30" fmla="*/ 2380204 h 2380204"/>
              <a:gd name="connsiteX31" fmla="*/ 11606744 w 13984029"/>
              <a:gd name="connsiteY31" fmla="*/ 2380204 h 2380204"/>
              <a:gd name="connsiteX32" fmla="*/ 10767702 w 13984029"/>
              <a:gd name="connsiteY32" fmla="*/ 2380204 h 2380204"/>
              <a:gd name="connsiteX33" fmla="*/ 10208341 w 13984029"/>
              <a:gd name="connsiteY33" fmla="*/ 2380204 h 2380204"/>
              <a:gd name="connsiteX34" fmla="*/ 9648980 w 13984029"/>
              <a:gd name="connsiteY34" fmla="*/ 2380204 h 2380204"/>
              <a:gd name="connsiteX35" fmla="*/ 9089619 w 13984029"/>
              <a:gd name="connsiteY35" fmla="*/ 2380204 h 2380204"/>
              <a:gd name="connsiteX36" fmla="*/ 8670098 w 13984029"/>
              <a:gd name="connsiteY36" fmla="*/ 2380204 h 2380204"/>
              <a:gd name="connsiteX37" fmla="*/ 8390417 w 13984029"/>
              <a:gd name="connsiteY37" fmla="*/ 2380204 h 2380204"/>
              <a:gd name="connsiteX38" fmla="*/ 7411535 w 13984029"/>
              <a:gd name="connsiteY38" fmla="*/ 2380204 h 2380204"/>
              <a:gd name="connsiteX39" fmla="*/ 6432653 w 13984029"/>
              <a:gd name="connsiteY39" fmla="*/ 2380204 h 2380204"/>
              <a:gd name="connsiteX40" fmla="*/ 5453771 w 13984029"/>
              <a:gd name="connsiteY40" fmla="*/ 2380204 h 2380204"/>
              <a:gd name="connsiteX41" fmla="*/ 4894410 w 13984029"/>
              <a:gd name="connsiteY41" fmla="*/ 2380204 h 2380204"/>
              <a:gd name="connsiteX42" fmla="*/ 3915528 w 13984029"/>
              <a:gd name="connsiteY42" fmla="*/ 2380204 h 2380204"/>
              <a:gd name="connsiteX43" fmla="*/ 3356167 w 13984029"/>
              <a:gd name="connsiteY43" fmla="*/ 2380204 h 2380204"/>
              <a:gd name="connsiteX44" fmla="*/ 2796806 w 13984029"/>
              <a:gd name="connsiteY44" fmla="*/ 2380204 h 2380204"/>
              <a:gd name="connsiteX45" fmla="*/ 1817924 w 13984029"/>
              <a:gd name="connsiteY45" fmla="*/ 2380204 h 2380204"/>
              <a:gd name="connsiteX46" fmla="*/ 1258563 w 13984029"/>
              <a:gd name="connsiteY46" fmla="*/ 2380204 h 2380204"/>
              <a:gd name="connsiteX47" fmla="*/ 0 w 13984029"/>
              <a:gd name="connsiteY47" fmla="*/ 2380204 h 2380204"/>
              <a:gd name="connsiteX48" fmla="*/ 0 w 13984029"/>
              <a:gd name="connsiteY48" fmla="*/ 1808955 h 2380204"/>
              <a:gd name="connsiteX49" fmla="*/ 0 w 13984029"/>
              <a:gd name="connsiteY49" fmla="*/ 1166300 h 2380204"/>
              <a:gd name="connsiteX50" fmla="*/ 0 w 13984029"/>
              <a:gd name="connsiteY50" fmla="*/ 595051 h 2380204"/>
              <a:gd name="connsiteX51" fmla="*/ 0 w 13984029"/>
              <a:gd name="connsiteY51" fmla="*/ 0 h 238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3984029" h="2380204" fill="none" extrusionOk="0">
                <a:moveTo>
                  <a:pt x="0" y="0"/>
                </a:moveTo>
                <a:cubicBezTo>
                  <a:pt x="63673" y="-8638"/>
                  <a:pt x="222264" y="5003"/>
                  <a:pt x="279681" y="0"/>
                </a:cubicBezTo>
                <a:cubicBezTo>
                  <a:pt x="337098" y="-5003"/>
                  <a:pt x="752581" y="-21766"/>
                  <a:pt x="978882" y="0"/>
                </a:cubicBezTo>
                <a:cubicBezTo>
                  <a:pt x="1205183" y="21766"/>
                  <a:pt x="1382421" y="15401"/>
                  <a:pt x="1678083" y="0"/>
                </a:cubicBezTo>
                <a:cubicBezTo>
                  <a:pt x="1973745" y="-15401"/>
                  <a:pt x="2061402" y="13449"/>
                  <a:pt x="2237445" y="0"/>
                </a:cubicBezTo>
                <a:cubicBezTo>
                  <a:pt x="2413488" y="-13449"/>
                  <a:pt x="2677692" y="-2476"/>
                  <a:pt x="2796806" y="0"/>
                </a:cubicBezTo>
                <a:cubicBezTo>
                  <a:pt x="2915920" y="2476"/>
                  <a:pt x="3352694" y="-18189"/>
                  <a:pt x="3775688" y="0"/>
                </a:cubicBezTo>
                <a:cubicBezTo>
                  <a:pt x="4198682" y="18189"/>
                  <a:pt x="4322811" y="-12427"/>
                  <a:pt x="4474889" y="0"/>
                </a:cubicBezTo>
                <a:cubicBezTo>
                  <a:pt x="4626967" y="12427"/>
                  <a:pt x="4884778" y="26290"/>
                  <a:pt x="5034250" y="0"/>
                </a:cubicBezTo>
                <a:cubicBezTo>
                  <a:pt x="5183722" y="-26290"/>
                  <a:pt x="5650264" y="-22337"/>
                  <a:pt x="5873292" y="0"/>
                </a:cubicBezTo>
                <a:cubicBezTo>
                  <a:pt x="6096320" y="22337"/>
                  <a:pt x="6169991" y="-10651"/>
                  <a:pt x="6292813" y="0"/>
                </a:cubicBezTo>
                <a:cubicBezTo>
                  <a:pt x="6415635" y="10651"/>
                  <a:pt x="6684535" y="12512"/>
                  <a:pt x="6992015" y="0"/>
                </a:cubicBezTo>
                <a:cubicBezTo>
                  <a:pt x="7299495" y="-12512"/>
                  <a:pt x="7433570" y="21843"/>
                  <a:pt x="7691216" y="0"/>
                </a:cubicBezTo>
                <a:cubicBezTo>
                  <a:pt x="7948862" y="-21843"/>
                  <a:pt x="7940609" y="8189"/>
                  <a:pt x="8110737" y="0"/>
                </a:cubicBezTo>
                <a:cubicBezTo>
                  <a:pt x="8280865" y="-8189"/>
                  <a:pt x="8744763" y="28560"/>
                  <a:pt x="9089619" y="0"/>
                </a:cubicBezTo>
                <a:cubicBezTo>
                  <a:pt x="9434475" y="-28560"/>
                  <a:pt x="9534781" y="-4192"/>
                  <a:pt x="9648980" y="0"/>
                </a:cubicBezTo>
                <a:cubicBezTo>
                  <a:pt x="9763179" y="4192"/>
                  <a:pt x="9845485" y="-3381"/>
                  <a:pt x="9928661" y="0"/>
                </a:cubicBezTo>
                <a:cubicBezTo>
                  <a:pt x="10011837" y="3381"/>
                  <a:pt x="10195010" y="-14620"/>
                  <a:pt x="10348181" y="0"/>
                </a:cubicBezTo>
                <a:cubicBezTo>
                  <a:pt x="10501352" y="14620"/>
                  <a:pt x="10513476" y="5535"/>
                  <a:pt x="10627862" y="0"/>
                </a:cubicBezTo>
                <a:cubicBezTo>
                  <a:pt x="10742248" y="-5535"/>
                  <a:pt x="10812898" y="-12615"/>
                  <a:pt x="10907543" y="0"/>
                </a:cubicBezTo>
                <a:cubicBezTo>
                  <a:pt x="11002188" y="12615"/>
                  <a:pt x="11306497" y="23452"/>
                  <a:pt x="11606744" y="0"/>
                </a:cubicBezTo>
                <a:cubicBezTo>
                  <a:pt x="11906991" y="-23452"/>
                  <a:pt x="11870880" y="7083"/>
                  <a:pt x="12026265" y="0"/>
                </a:cubicBezTo>
                <a:cubicBezTo>
                  <a:pt x="12181650" y="-7083"/>
                  <a:pt x="12549056" y="35893"/>
                  <a:pt x="12865307" y="0"/>
                </a:cubicBezTo>
                <a:cubicBezTo>
                  <a:pt x="13181558" y="-35893"/>
                  <a:pt x="13576577" y="17687"/>
                  <a:pt x="13984029" y="0"/>
                </a:cubicBezTo>
                <a:cubicBezTo>
                  <a:pt x="13966452" y="199726"/>
                  <a:pt x="13981550" y="337329"/>
                  <a:pt x="13984029" y="547447"/>
                </a:cubicBezTo>
                <a:cubicBezTo>
                  <a:pt x="13986508" y="757565"/>
                  <a:pt x="13968235" y="859685"/>
                  <a:pt x="13984029" y="1071092"/>
                </a:cubicBezTo>
                <a:cubicBezTo>
                  <a:pt x="13999823" y="1282500"/>
                  <a:pt x="14008210" y="1517095"/>
                  <a:pt x="13984029" y="1666143"/>
                </a:cubicBezTo>
                <a:cubicBezTo>
                  <a:pt x="13959848" y="1815191"/>
                  <a:pt x="13988065" y="2232668"/>
                  <a:pt x="13984029" y="2380204"/>
                </a:cubicBezTo>
                <a:cubicBezTo>
                  <a:pt x="13722359" y="2400729"/>
                  <a:pt x="13409340" y="2360801"/>
                  <a:pt x="13144987" y="2380204"/>
                </a:cubicBezTo>
                <a:cubicBezTo>
                  <a:pt x="12880634" y="2399607"/>
                  <a:pt x="12837754" y="2390032"/>
                  <a:pt x="12725466" y="2380204"/>
                </a:cubicBezTo>
                <a:cubicBezTo>
                  <a:pt x="12613178" y="2370376"/>
                  <a:pt x="12324090" y="2414979"/>
                  <a:pt x="12026265" y="2380204"/>
                </a:cubicBezTo>
                <a:cubicBezTo>
                  <a:pt x="11728440" y="2345429"/>
                  <a:pt x="11768721" y="2363879"/>
                  <a:pt x="11606744" y="2380204"/>
                </a:cubicBezTo>
                <a:cubicBezTo>
                  <a:pt x="11444767" y="2396529"/>
                  <a:pt x="11111994" y="2387128"/>
                  <a:pt x="10767702" y="2380204"/>
                </a:cubicBezTo>
                <a:cubicBezTo>
                  <a:pt x="10423410" y="2373280"/>
                  <a:pt x="10392472" y="2401694"/>
                  <a:pt x="10208341" y="2380204"/>
                </a:cubicBezTo>
                <a:cubicBezTo>
                  <a:pt x="10024210" y="2358714"/>
                  <a:pt x="9779335" y="2366213"/>
                  <a:pt x="9648980" y="2380204"/>
                </a:cubicBezTo>
                <a:cubicBezTo>
                  <a:pt x="9518625" y="2394195"/>
                  <a:pt x="9355814" y="2352740"/>
                  <a:pt x="9089619" y="2380204"/>
                </a:cubicBezTo>
                <a:cubicBezTo>
                  <a:pt x="8823424" y="2407668"/>
                  <a:pt x="8826582" y="2386974"/>
                  <a:pt x="8670098" y="2380204"/>
                </a:cubicBezTo>
                <a:cubicBezTo>
                  <a:pt x="8513614" y="2373434"/>
                  <a:pt x="8505749" y="2372923"/>
                  <a:pt x="8390417" y="2380204"/>
                </a:cubicBezTo>
                <a:cubicBezTo>
                  <a:pt x="8275085" y="2387485"/>
                  <a:pt x="7718706" y="2338292"/>
                  <a:pt x="7411535" y="2380204"/>
                </a:cubicBezTo>
                <a:cubicBezTo>
                  <a:pt x="7104364" y="2422116"/>
                  <a:pt x="6890772" y="2412421"/>
                  <a:pt x="6432653" y="2380204"/>
                </a:cubicBezTo>
                <a:cubicBezTo>
                  <a:pt x="5974534" y="2347987"/>
                  <a:pt x="5912781" y="2377360"/>
                  <a:pt x="5453771" y="2380204"/>
                </a:cubicBezTo>
                <a:cubicBezTo>
                  <a:pt x="4994761" y="2383048"/>
                  <a:pt x="5042505" y="2396527"/>
                  <a:pt x="4894410" y="2380204"/>
                </a:cubicBezTo>
                <a:cubicBezTo>
                  <a:pt x="4746315" y="2363881"/>
                  <a:pt x="4135945" y="2362439"/>
                  <a:pt x="3915528" y="2380204"/>
                </a:cubicBezTo>
                <a:cubicBezTo>
                  <a:pt x="3695111" y="2397969"/>
                  <a:pt x="3576587" y="2379596"/>
                  <a:pt x="3356167" y="2380204"/>
                </a:cubicBezTo>
                <a:cubicBezTo>
                  <a:pt x="3135747" y="2380812"/>
                  <a:pt x="2959087" y="2356755"/>
                  <a:pt x="2796806" y="2380204"/>
                </a:cubicBezTo>
                <a:cubicBezTo>
                  <a:pt x="2634525" y="2403653"/>
                  <a:pt x="2303931" y="2411647"/>
                  <a:pt x="1817924" y="2380204"/>
                </a:cubicBezTo>
                <a:cubicBezTo>
                  <a:pt x="1331917" y="2348761"/>
                  <a:pt x="1534277" y="2392299"/>
                  <a:pt x="1258563" y="2380204"/>
                </a:cubicBezTo>
                <a:cubicBezTo>
                  <a:pt x="982849" y="2368109"/>
                  <a:pt x="475002" y="2330859"/>
                  <a:pt x="0" y="2380204"/>
                </a:cubicBezTo>
                <a:cubicBezTo>
                  <a:pt x="-10201" y="2127147"/>
                  <a:pt x="-7632" y="1951552"/>
                  <a:pt x="0" y="1808955"/>
                </a:cubicBezTo>
                <a:cubicBezTo>
                  <a:pt x="7632" y="1666358"/>
                  <a:pt x="5163" y="1354493"/>
                  <a:pt x="0" y="1166300"/>
                </a:cubicBezTo>
                <a:cubicBezTo>
                  <a:pt x="-5163" y="978108"/>
                  <a:pt x="-9693" y="744694"/>
                  <a:pt x="0" y="595051"/>
                </a:cubicBezTo>
                <a:cubicBezTo>
                  <a:pt x="9693" y="445408"/>
                  <a:pt x="2916" y="275555"/>
                  <a:pt x="0" y="0"/>
                </a:cubicBezTo>
                <a:close/>
              </a:path>
              <a:path w="13984029" h="2380204" stroke="0" extrusionOk="0">
                <a:moveTo>
                  <a:pt x="0" y="0"/>
                </a:moveTo>
                <a:cubicBezTo>
                  <a:pt x="159490" y="2232"/>
                  <a:pt x="335345" y="-1519"/>
                  <a:pt x="559361" y="0"/>
                </a:cubicBezTo>
                <a:cubicBezTo>
                  <a:pt x="783377" y="1519"/>
                  <a:pt x="804620" y="15155"/>
                  <a:pt x="978882" y="0"/>
                </a:cubicBezTo>
                <a:cubicBezTo>
                  <a:pt x="1153144" y="-15155"/>
                  <a:pt x="1544982" y="12468"/>
                  <a:pt x="1817924" y="0"/>
                </a:cubicBezTo>
                <a:cubicBezTo>
                  <a:pt x="2090866" y="-12468"/>
                  <a:pt x="2380626" y="17577"/>
                  <a:pt x="2656966" y="0"/>
                </a:cubicBezTo>
                <a:cubicBezTo>
                  <a:pt x="2933306" y="-17577"/>
                  <a:pt x="2972997" y="24497"/>
                  <a:pt x="3216327" y="0"/>
                </a:cubicBezTo>
                <a:cubicBezTo>
                  <a:pt x="3459657" y="-24497"/>
                  <a:pt x="3769620" y="-14050"/>
                  <a:pt x="3915528" y="0"/>
                </a:cubicBezTo>
                <a:cubicBezTo>
                  <a:pt x="4061436" y="14050"/>
                  <a:pt x="4528692" y="5880"/>
                  <a:pt x="4894410" y="0"/>
                </a:cubicBezTo>
                <a:cubicBezTo>
                  <a:pt x="5260128" y="-5880"/>
                  <a:pt x="5454859" y="-35301"/>
                  <a:pt x="5733452" y="0"/>
                </a:cubicBezTo>
                <a:cubicBezTo>
                  <a:pt x="6012045" y="35301"/>
                  <a:pt x="5950140" y="11878"/>
                  <a:pt x="6152973" y="0"/>
                </a:cubicBezTo>
                <a:cubicBezTo>
                  <a:pt x="6355806" y="-11878"/>
                  <a:pt x="6877741" y="-1601"/>
                  <a:pt x="7131855" y="0"/>
                </a:cubicBezTo>
                <a:cubicBezTo>
                  <a:pt x="7385969" y="1601"/>
                  <a:pt x="7271949" y="-12889"/>
                  <a:pt x="7411535" y="0"/>
                </a:cubicBezTo>
                <a:cubicBezTo>
                  <a:pt x="7551121" y="12889"/>
                  <a:pt x="7731223" y="-16783"/>
                  <a:pt x="7831056" y="0"/>
                </a:cubicBezTo>
                <a:cubicBezTo>
                  <a:pt x="7930889" y="16783"/>
                  <a:pt x="8165272" y="15908"/>
                  <a:pt x="8250577" y="0"/>
                </a:cubicBezTo>
                <a:cubicBezTo>
                  <a:pt x="8335882" y="-15908"/>
                  <a:pt x="8535022" y="-17569"/>
                  <a:pt x="8809938" y="0"/>
                </a:cubicBezTo>
                <a:cubicBezTo>
                  <a:pt x="9084854" y="17569"/>
                  <a:pt x="9358155" y="6978"/>
                  <a:pt x="9509140" y="0"/>
                </a:cubicBezTo>
                <a:cubicBezTo>
                  <a:pt x="9660125" y="-6978"/>
                  <a:pt x="9711985" y="-709"/>
                  <a:pt x="9788820" y="0"/>
                </a:cubicBezTo>
                <a:cubicBezTo>
                  <a:pt x="9865655" y="709"/>
                  <a:pt x="10111849" y="-15783"/>
                  <a:pt x="10348181" y="0"/>
                </a:cubicBezTo>
                <a:cubicBezTo>
                  <a:pt x="10584513" y="15783"/>
                  <a:pt x="10817764" y="-34860"/>
                  <a:pt x="11047383" y="0"/>
                </a:cubicBezTo>
                <a:cubicBezTo>
                  <a:pt x="11277002" y="34860"/>
                  <a:pt x="11380068" y="6269"/>
                  <a:pt x="11606744" y="0"/>
                </a:cubicBezTo>
                <a:cubicBezTo>
                  <a:pt x="11833420" y="-6269"/>
                  <a:pt x="12092526" y="-9531"/>
                  <a:pt x="12305946" y="0"/>
                </a:cubicBezTo>
                <a:cubicBezTo>
                  <a:pt x="12519366" y="9531"/>
                  <a:pt x="12476976" y="-11995"/>
                  <a:pt x="12585626" y="0"/>
                </a:cubicBezTo>
                <a:cubicBezTo>
                  <a:pt x="12694276" y="11995"/>
                  <a:pt x="13479203" y="37075"/>
                  <a:pt x="13984029" y="0"/>
                </a:cubicBezTo>
                <a:cubicBezTo>
                  <a:pt x="14003252" y="176259"/>
                  <a:pt x="13973530" y="290220"/>
                  <a:pt x="13984029" y="523645"/>
                </a:cubicBezTo>
                <a:cubicBezTo>
                  <a:pt x="13994528" y="757071"/>
                  <a:pt x="13961472" y="986715"/>
                  <a:pt x="13984029" y="1142498"/>
                </a:cubicBezTo>
                <a:cubicBezTo>
                  <a:pt x="14006586" y="1298281"/>
                  <a:pt x="13962414" y="1466815"/>
                  <a:pt x="13984029" y="1713747"/>
                </a:cubicBezTo>
                <a:cubicBezTo>
                  <a:pt x="14005644" y="1960679"/>
                  <a:pt x="13990745" y="2047783"/>
                  <a:pt x="13984029" y="2380204"/>
                </a:cubicBezTo>
                <a:cubicBezTo>
                  <a:pt x="13658169" y="2360952"/>
                  <a:pt x="13420173" y="2418257"/>
                  <a:pt x="13144987" y="2380204"/>
                </a:cubicBezTo>
                <a:cubicBezTo>
                  <a:pt x="12869801" y="2342151"/>
                  <a:pt x="12697853" y="2374890"/>
                  <a:pt x="12305946" y="2380204"/>
                </a:cubicBezTo>
                <a:cubicBezTo>
                  <a:pt x="11914039" y="2385518"/>
                  <a:pt x="11744459" y="2370668"/>
                  <a:pt x="11327063" y="2380204"/>
                </a:cubicBezTo>
                <a:cubicBezTo>
                  <a:pt x="10909667" y="2389740"/>
                  <a:pt x="11106122" y="2377578"/>
                  <a:pt x="11047383" y="2380204"/>
                </a:cubicBezTo>
                <a:cubicBezTo>
                  <a:pt x="10988644" y="2382830"/>
                  <a:pt x="10830541" y="2375728"/>
                  <a:pt x="10767702" y="2380204"/>
                </a:cubicBezTo>
                <a:cubicBezTo>
                  <a:pt x="10704863" y="2384680"/>
                  <a:pt x="10308822" y="2418968"/>
                  <a:pt x="9928661" y="2380204"/>
                </a:cubicBezTo>
                <a:cubicBezTo>
                  <a:pt x="9548500" y="2341440"/>
                  <a:pt x="9740887" y="2387738"/>
                  <a:pt x="9648980" y="2380204"/>
                </a:cubicBezTo>
                <a:cubicBezTo>
                  <a:pt x="9557073" y="2372670"/>
                  <a:pt x="9167337" y="2360534"/>
                  <a:pt x="8949779" y="2380204"/>
                </a:cubicBezTo>
                <a:cubicBezTo>
                  <a:pt x="8732221" y="2399874"/>
                  <a:pt x="8760148" y="2372128"/>
                  <a:pt x="8670098" y="2380204"/>
                </a:cubicBezTo>
                <a:cubicBezTo>
                  <a:pt x="8580048" y="2388280"/>
                  <a:pt x="8310682" y="2406425"/>
                  <a:pt x="8110737" y="2380204"/>
                </a:cubicBezTo>
                <a:cubicBezTo>
                  <a:pt x="7910792" y="2353983"/>
                  <a:pt x="7669250" y="2410975"/>
                  <a:pt x="7271695" y="2380204"/>
                </a:cubicBezTo>
                <a:cubicBezTo>
                  <a:pt x="6874140" y="2349433"/>
                  <a:pt x="6879649" y="2389898"/>
                  <a:pt x="6572494" y="2380204"/>
                </a:cubicBezTo>
                <a:cubicBezTo>
                  <a:pt x="6265339" y="2370510"/>
                  <a:pt x="6112997" y="2372434"/>
                  <a:pt x="5733452" y="2380204"/>
                </a:cubicBezTo>
                <a:cubicBezTo>
                  <a:pt x="5353907" y="2387974"/>
                  <a:pt x="5485170" y="2393448"/>
                  <a:pt x="5313931" y="2380204"/>
                </a:cubicBezTo>
                <a:cubicBezTo>
                  <a:pt x="5142692" y="2366960"/>
                  <a:pt x="5066814" y="2360748"/>
                  <a:pt x="4894410" y="2380204"/>
                </a:cubicBezTo>
                <a:cubicBezTo>
                  <a:pt x="4722006" y="2399660"/>
                  <a:pt x="4355969" y="2403376"/>
                  <a:pt x="3915528" y="2380204"/>
                </a:cubicBezTo>
                <a:cubicBezTo>
                  <a:pt x="3475087" y="2357032"/>
                  <a:pt x="3390347" y="2362689"/>
                  <a:pt x="2936646" y="2380204"/>
                </a:cubicBezTo>
                <a:cubicBezTo>
                  <a:pt x="2482945" y="2397719"/>
                  <a:pt x="2312551" y="2375375"/>
                  <a:pt x="1957764" y="2380204"/>
                </a:cubicBezTo>
                <a:cubicBezTo>
                  <a:pt x="1602977" y="2385033"/>
                  <a:pt x="1713444" y="2371668"/>
                  <a:pt x="1538243" y="2380204"/>
                </a:cubicBezTo>
                <a:cubicBezTo>
                  <a:pt x="1363042" y="2388740"/>
                  <a:pt x="1376058" y="2385831"/>
                  <a:pt x="1258563" y="2380204"/>
                </a:cubicBezTo>
                <a:cubicBezTo>
                  <a:pt x="1141068" y="2374577"/>
                  <a:pt x="441349" y="2437129"/>
                  <a:pt x="0" y="2380204"/>
                </a:cubicBezTo>
                <a:cubicBezTo>
                  <a:pt x="-1783" y="2155514"/>
                  <a:pt x="8335" y="1982187"/>
                  <a:pt x="0" y="1856559"/>
                </a:cubicBezTo>
                <a:cubicBezTo>
                  <a:pt x="-8335" y="1730932"/>
                  <a:pt x="-21182" y="1455756"/>
                  <a:pt x="0" y="1332914"/>
                </a:cubicBezTo>
                <a:cubicBezTo>
                  <a:pt x="21182" y="1210072"/>
                  <a:pt x="-10097" y="992384"/>
                  <a:pt x="0" y="690259"/>
                </a:cubicBezTo>
                <a:cubicBezTo>
                  <a:pt x="10097" y="388135"/>
                  <a:pt x="-34363" y="19840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36868618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5400" b="1" dirty="0">
                <a:solidFill>
                  <a:schemeClr val="tx1"/>
                </a:solidFill>
              </a:rPr>
              <a:t>Câu 2: </a:t>
            </a:r>
            <a:r>
              <a:rPr lang="vi-VN" sz="5400" dirty="0" err="1">
                <a:solidFill>
                  <a:schemeClr val="tx1"/>
                </a:solidFill>
              </a:rPr>
              <a:t>Người</a:t>
            </a:r>
            <a:r>
              <a:rPr lang="vi-VN" sz="5400" dirty="0">
                <a:solidFill>
                  <a:schemeClr val="tx1"/>
                </a:solidFill>
              </a:rPr>
              <a:t> ta </a:t>
            </a:r>
            <a:r>
              <a:rPr lang="vi-VN" sz="5400" dirty="0" err="1">
                <a:solidFill>
                  <a:schemeClr val="tx1"/>
                </a:solidFill>
              </a:rPr>
              <a:t>có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thể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đọc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và</a:t>
            </a:r>
            <a:r>
              <a:rPr lang="vi-VN" sz="5400" dirty="0">
                <a:solidFill>
                  <a:schemeClr val="tx1"/>
                </a:solidFill>
              </a:rPr>
              <a:t> xem </a:t>
            </a:r>
            <a:r>
              <a:rPr lang="vi-VN" sz="5400" dirty="0" err="1">
                <a:solidFill>
                  <a:schemeClr val="tx1"/>
                </a:solidFill>
              </a:rPr>
              <a:t>những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gì</a:t>
            </a:r>
            <a:r>
              <a:rPr lang="vi-VN" sz="5400" dirty="0">
                <a:solidFill>
                  <a:schemeClr val="tx1"/>
                </a:solidFill>
              </a:rPr>
              <a:t> ở Thư </a:t>
            </a:r>
            <a:r>
              <a:rPr lang="vi-VN" sz="5400" dirty="0" err="1">
                <a:solidFill>
                  <a:schemeClr val="tx1"/>
                </a:solidFill>
              </a:rPr>
              <a:t>viện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Quốc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hội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Mỹ</a:t>
            </a:r>
            <a:r>
              <a:rPr lang="vi-VN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DD260-509F-4A2E-8EE1-082C2D7904FD}"/>
              </a:ext>
            </a:extLst>
          </p:cNvPr>
          <p:cNvSpPr txBox="1"/>
          <p:nvPr/>
        </p:nvSpPr>
        <p:spPr>
          <a:xfrm>
            <a:off x="5715000" y="3619500"/>
            <a:ext cx="11734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Ở Thư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viện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Quốc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hội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Mỹ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ta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thể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đọc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sách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bản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thảo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viết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tay, xem phim, nghe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nhạc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, xem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bản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đồ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bản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5400" i="1" dirty="0" err="1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vẽ</a:t>
            </a:r>
            <a:r>
              <a:rPr lang="vi-VN" sz="54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,...</a:t>
            </a:r>
            <a:endParaRPr lang="vi-VN" sz="5400" i="1" dirty="0">
              <a:solidFill>
                <a:srgbClr val="0070C0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36E0B87-A0CA-47E8-835F-656E15144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401402">
            <a:off x="1590731" y="3127518"/>
            <a:ext cx="3450344" cy="2553255"/>
          </a:xfrm>
          <a:prstGeom prst="rect">
            <a:avLst/>
          </a:prstGeom>
        </p:spPr>
      </p:pic>
      <p:sp>
        <p:nvSpPr>
          <p:cNvPr id="2" name="Rounded Rectangle 1">
            <a:hlinkClick r:id="" action="ppaction://noaction"/>
          </p:cNvPr>
          <p:cNvSpPr/>
          <p:nvPr/>
        </p:nvSpPr>
        <p:spPr>
          <a:xfrm>
            <a:off x="17215757" y="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hlinkClick r:id="rId6" action="ppaction://hlinksldjump"/>
          </p:cNvPr>
          <p:cNvSpPr/>
          <p:nvPr/>
        </p:nvSpPr>
        <p:spPr>
          <a:xfrm>
            <a:off x="17449800" y="9486900"/>
            <a:ext cx="838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17754600" y="735917"/>
            <a:ext cx="457200" cy="58657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vo-tay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0957" y="73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7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80D7C-1F79-489D-8877-1FBBA3CCB6F1}"/>
              </a:ext>
            </a:extLst>
          </p:cNvPr>
          <p:cNvSpPr/>
          <p:nvPr/>
        </p:nvSpPr>
        <p:spPr>
          <a:xfrm>
            <a:off x="1066801" y="450208"/>
            <a:ext cx="16535399" cy="2254891"/>
          </a:xfrm>
          <a:custGeom>
            <a:avLst/>
            <a:gdLst>
              <a:gd name="connsiteX0" fmla="*/ 0 w 16535399"/>
              <a:gd name="connsiteY0" fmla="*/ 0 h 2254891"/>
              <a:gd name="connsiteX1" fmla="*/ 358267 w 16535399"/>
              <a:gd name="connsiteY1" fmla="*/ 0 h 2254891"/>
              <a:gd name="connsiteX2" fmla="*/ 716534 w 16535399"/>
              <a:gd name="connsiteY2" fmla="*/ 0 h 2254891"/>
              <a:gd name="connsiteX3" fmla="*/ 909447 w 16535399"/>
              <a:gd name="connsiteY3" fmla="*/ 0 h 2254891"/>
              <a:gd name="connsiteX4" fmla="*/ 1102360 w 16535399"/>
              <a:gd name="connsiteY4" fmla="*/ 0 h 2254891"/>
              <a:gd name="connsiteX5" fmla="*/ 1791335 w 16535399"/>
              <a:gd name="connsiteY5" fmla="*/ 0 h 2254891"/>
              <a:gd name="connsiteX6" fmla="*/ 2149602 w 16535399"/>
              <a:gd name="connsiteY6" fmla="*/ 0 h 2254891"/>
              <a:gd name="connsiteX7" fmla="*/ 3003931 w 16535399"/>
              <a:gd name="connsiteY7" fmla="*/ 0 h 2254891"/>
              <a:gd name="connsiteX8" fmla="*/ 4023614 w 16535399"/>
              <a:gd name="connsiteY8" fmla="*/ 0 h 2254891"/>
              <a:gd name="connsiteX9" fmla="*/ 4381881 w 16535399"/>
              <a:gd name="connsiteY9" fmla="*/ 0 h 2254891"/>
              <a:gd name="connsiteX10" fmla="*/ 5236210 w 16535399"/>
              <a:gd name="connsiteY10" fmla="*/ 0 h 2254891"/>
              <a:gd name="connsiteX11" fmla="*/ 6090539 w 16535399"/>
              <a:gd name="connsiteY11" fmla="*/ 0 h 2254891"/>
              <a:gd name="connsiteX12" fmla="*/ 6614160 w 16535399"/>
              <a:gd name="connsiteY12" fmla="*/ 0 h 2254891"/>
              <a:gd name="connsiteX13" fmla="*/ 7303135 w 16535399"/>
              <a:gd name="connsiteY13" fmla="*/ 0 h 2254891"/>
              <a:gd name="connsiteX14" fmla="*/ 7496048 w 16535399"/>
              <a:gd name="connsiteY14" fmla="*/ 0 h 2254891"/>
              <a:gd name="connsiteX15" fmla="*/ 8515730 w 16535399"/>
              <a:gd name="connsiteY15" fmla="*/ 0 h 2254891"/>
              <a:gd name="connsiteX16" fmla="*/ 9204705 w 16535399"/>
              <a:gd name="connsiteY16" fmla="*/ 0 h 2254891"/>
              <a:gd name="connsiteX17" fmla="*/ 9728326 w 16535399"/>
              <a:gd name="connsiteY17" fmla="*/ 0 h 2254891"/>
              <a:gd name="connsiteX18" fmla="*/ 10086593 w 16535399"/>
              <a:gd name="connsiteY18" fmla="*/ 0 h 2254891"/>
              <a:gd name="connsiteX19" fmla="*/ 10940922 w 16535399"/>
              <a:gd name="connsiteY19" fmla="*/ 0 h 2254891"/>
              <a:gd name="connsiteX20" fmla="*/ 11464543 w 16535399"/>
              <a:gd name="connsiteY20" fmla="*/ 0 h 2254891"/>
              <a:gd name="connsiteX21" fmla="*/ 12153518 w 16535399"/>
              <a:gd name="connsiteY21" fmla="*/ 0 h 2254891"/>
              <a:gd name="connsiteX22" fmla="*/ 12842493 w 16535399"/>
              <a:gd name="connsiteY22" fmla="*/ 0 h 2254891"/>
              <a:gd name="connsiteX23" fmla="*/ 13862176 w 16535399"/>
              <a:gd name="connsiteY23" fmla="*/ 0 h 2254891"/>
              <a:gd name="connsiteX24" fmla="*/ 14551151 w 16535399"/>
              <a:gd name="connsiteY24" fmla="*/ 0 h 2254891"/>
              <a:gd name="connsiteX25" fmla="*/ 14909418 w 16535399"/>
              <a:gd name="connsiteY25" fmla="*/ 0 h 2254891"/>
              <a:gd name="connsiteX26" fmla="*/ 15102331 w 16535399"/>
              <a:gd name="connsiteY26" fmla="*/ 0 h 2254891"/>
              <a:gd name="connsiteX27" fmla="*/ 15791306 w 16535399"/>
              <a:gd name="connsiteY27" fmla="*/ 0 h 2254891"/>
              <a:gd name="connsiteX28" fmla="*/ 16535399 w 16535399"/>
              <a:gd name="connsiteY28" fmla="*/ 0 h 2254891"/>
              <a:gd name="connsiteX29" fmla="*/ 16535399 w 16535399"/>
              <a:gd name="connsiteY29" fmla="*/ 608821 h 2254891"/>
              <a:gd name="connsiteX30" fmla="*/ 16535399 w 16535399"/>
              <a:gd name="connsiteY30" fmla="*/ 1195092 h 2254891"/>
              <a:gd name="connsiteX31" fmla="*/ 16535399 w 16535399"/>
              <a:gd name="connsiteY31" fmla="*/ 2254891 h 2254891"/>
              <a:gd name="connsiteX32" fmla="*/ 15681070 w 16535399"/>
              <a:gd name="connsiteY32" fmla="*/ 2254891 h 2254891"/>
              <a:gd name="connsiteX33" fmla="*/ 15157449 w 16535399"/>
              <a:gd name="connsiteY33" fmla="*/ 2254891 h 2254891"/>
              <a:gd name="connsiteX34" fmla="*/ 14303120 w 16535399"/>
              <a:gd name="connsiteY34" fmla="*/ 2254891 h 2254891"/>
              <a:gd name="connsiteX35" fmla="*/ 13944853 w 16535399"/>
              <a:gd name="connsiteY35" fmla="*/ 2254891 h 2254891"/>
              <a:gd name="connsiteX36" fmla="*/ 12925170 w 16535399"/>
              <a:gd name="connsiteY36" fmla="*/ 2254891 h 2254891"/>
              <a:gd name="connsiteX37" fmla="*/ 12566903 w 16535399"/>
              <a:gd name="connsiteY37" fmla="*/ 2254891 h 2254891"/>
              <a:gd name="connsiteX38" fmla="*/ 12373990 w 16535399"/>
              <a:gd name="connsiteY38" fmla="*/ 2254891 h 2254891"/>
              <a:gd name="connsiteX39" fmla="*/ 11685015 w 16535399"/>
              <a:gd name="connsiteY39" fmla="*/ 2254891 h 2254891"/>
              <a:gd name="connsiteX40" fmla="*/ 11161394 w 16535399"/>
              <a:gd name="connsiteY40" fmla="*/ 2254891 h 2254891"/>
              <a:gd name="connsiteX41" fmla="*/ 10472419 w 16535399"/>
              <a:gd name="connsiteY41" fmla="*/ 2254891 h 2254891"/>
              <a:gd name="connsiteX42" fmla="*/ 9948798 w 16535399"/>
              <a:gd name="connsiteY42" fmla="*/ 2254891 h 2254891"/>
              <a:gd name="connsiteX43" fmla="*/ 9590531 w 16535399"/>
              <a:gd name="connsiteY43" fmla="*/ 2254891 h 2254891"/>
              <a:gd name="connsiteX44" fmla="*/ 8901556 w 16535399"/>
              <a:gd name="connsiteY44" fmla="*/ 2254891 h 2254891"/>
              <a:gd name="connsiteX45" fmla="*/ 7881874 w 16535399"/>
              <a:gd name="connsiteY45" fmla="*/ 2254891 h 2254891"/>
              <a:gd name="connsiteX46" fmla="*/ 7358253 w 16535399"/>
              <a:gd name="connsiteY46" fmla="*/ 2254891 h 2254891"/>
              <a:gd name="connsiteX47" fmla="*/ 6999986 w 16535399"/>
              <a:gd name="connsiteY47" fmla="*/ 2254891 h 2254891"/>
              <a:gd name="connsiteX48" fmla="*/ 6476365 w 16535399"/>
              <a:gd name="connsiteY48" fmla="*/ 2254891 h 2254891"/>
              <a:gd name="connsiteX49" fmla="*/ 6283452 w 16535399"/>
              <a:gd name="connsiteY49" fmla="*/ 2254891 h 2254891"/>
              <a:gd name="connsiteX50" fmla="*/ 5263769 w 16535399"/>
              <a:gd name="connsiteY50" fmla="*/ 2254891 h 2254891"/>
              <a:gd name="connsiteX51" fmla="*/ 4574794 w 16535399"/>
              <a:gd name="connsiteY51" fmla="*/ 2254891 h 2254891"/>
              <a:gd name="connsiteX52" fmla="*/ 4381881 w 16535399"/>
              <a:gd name="connsiteY52" fmla="*/ 2254891 h 2254891"/>
              <a:gd name="connsiteX53" fmla="*/ 3858260 w 16535399"/>
              <a:gd name="connsiteY53" fmla="*/ 2254891 h 2254891"/>
              <a:gd name="connsiteX54" fmla="*/ 3169285 w 16535399"/>
              <a:gd name="connsiteY54" fmla="*/ 2254891 h 2254891"/>
              <a:gd name="connsiteX55" fmla="*/ 2976372 w 16535399"/>
              <a:gd name="connsiteY55" fmla="*/ 2254891 h 2254891"/>
              <a:gd name="connsiteX56" fmla="*/ 2783459 w 16535399"/>
              <a:gd name="connsiteY56" fmla="*/ 2254891 h 2254891"/>
              <a:gd name="connsiteX57" fmla="*/ 2425192 w 16535399"/>
              <a:gd name="connsiteY57" fmla="*/ 2254891 h 2254891"/>
              <a:gd name="connsiteX58" fmla="*/ 1570863 w 16535399"/>
              <a:gd name="connsiteY58" fmla="*/ 2254891 h 2254891"/>
              <a:gd name="connsiteX59" fmla="*/ 1377950 w 16535399"/>
              <a:gd name="connsiteY59" fmla="*/ 2254891 h 2254891"/>
              <a:gd name="connsiteX60" fmla="*/ 854329 w 16535399"/>
              <a:gd name="connsiteY60" fmla="*/ 2254891 h 2254891"/>
              <a:gd name="connsiteX61" fmla="*/ 0 w 16535399"/>
              <a:gd name="connsiteY61" fmla="*/ 2254891 h 2254891"/>
              <a:gd name="connsiteX62" fmla="*/ 0 w 16535399"/>
              <a:gd name="connsiteY62" fmla="*/ 1646070 h 2254891"/>
              <a:gd name="connsiteX63" fmla="*/ 0 w 16535399"/>
              <a:gd name="connsiteY63" fmla="*/ 1149994 h 2254891"/>
              <a:gd name="connsiteX64" fmla="*/ 0 w 16535399"/>
              <a:gd name="connsiteY64" fmla="*/ 631369 h 2254891"/>
              <a:gd name="connsiteX65" fmla="*/ 0 w 16535399"/>
              <a:gd name="connsiteY65" fmla="*/ 0 h 225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6535399" h="2254891" fill="none" extrusionOk="0">
                <a:moveTo>
                  <a:pt x="0" y="0"/>
                </a:moveTo>
                <a:cubicBezTo>
                  <a:pt x="115902" y="-14067"/>
                  <a:pt x="247544" y="-1979"/>
                  <a:pt x="358267" y="0"/>
                </a:cubicBezTo>
                <a:cubicBezTo>
                  <a:pt x="468990" y="1979"/>
                  <a:pt x="582144" y="14415"/>
                  <a:pt x="716534" y="0"/>
                </a:cubicBezTo>
                <a:cubicBezTo>
                  <a:pt x="850924" y="-14415"/>
                  <a:pt x="839856" y="5102"/>
                  <a:pt x="909447" y="0"/>
                </a:cubicBezTo>
                <a:cubicBezTo>
                  <a:pt x="979038" y="-5102"/>
                  <a:pt x="1019638" y="8487"/>
                  <a:pt x="1102360" y="0"/>
                </a:cubicBezTo>
                <a:cubicBezTo>
                  <a:pt x="1185082" y="-8487"/>
                  <a:pt x="1578594" y="-12722"/>
                  <a:pt x="1791335" y="0"/>
                </a:cubicBezTo>
                <a:cubicBezTo>
                  <a:pt x="2004077" y="12722"/>
                  <a:pt x="2054925" y="14308"/>
                  <a:pt x="2149602" y="0"/>
                </a:cubicBezTo>
                <a:cubicBezTo>
                  <a:pt x="2244279" y="-14308"/>
                  <a:pt x="2623606" y="-36688"/>
                  <a:pt x="3003931" y="0"/>
                </a:cubicBezTo>
                <a:cubicBezTo>
                  <a:pt x="3384256" y="36688"/>
                  <a:pt x="3741495" y="7206"/>
                  <a:pt x="4023614" y="0"/>
                </a:cubicBezTo>
                <a:cubicBezTo>
                  <a:pt x="4305733" y="-7206"/>
                  <a:pt x="4295504" y="13863"/>
                  <a:pt x="4381881" y="0"/>
                </a:cubicBezTo>
                <a:cubicBezTo>
                  <a:pt x="4468258" y="-13863"/>
                  <a:pt x="4953201" y="11183"/>
                  <a:pt x="5236210" y="0"/>
                </a:cubicBezTo>
                <a:cubicBezTo>
                  <a:pt x="5519219" y="-11183"/>
                  <a:pt x="5808578" y="-29504"/>
                  <a:pt x="6090539" y="0"/>
                </a:cubicBezTo>
                <a:cubicBezTo>
                  <a:pt x="6372500" y="29504"/>
                  <a:pt x="6369910" y="17577"/>
                  <a:pt x="6614160" y="0"/>
                </a:cubicBezTo>
                <a:cubicBezTo>
                  <a:pt x="6858410" y="-17577"/>
                  <a:pt x="7163870" y="-15009"/>
                  <a:pt x="7303135" y="0"/>
                </a:cubicBezTo>
                <a:cubicBezTo>
                  <a:pt x="7442401" y="15009"/>
                  <a:pt x="7411619" y="2304"/>
                  <a:pt x="7496048" y="0"/>
                </a:cubicBezTo>
                <a:cubicBezTo>
                  <a:pt x="7580477" y="-2304"/>
                  <a:pt x="8240755" y="-6574"/>
                  <a:pt x="8515730" y="0"/>
                </a:cubicBezTo>
                <a:cubicBezTo>
                  <a:pt x="8790705" y="6574"/>
                  <a:pt x="8881318" y="29868"/>
                  <a:pt x="9204705" y="0"/>
                </a:cubicBezTo>
                <a:cubicBezTo>
                  <a:pt x="9528092" y="-29868"/>
                  <a:pt x="9478150" y="-5194"/>
                  <a:pt x="9728326" y="0"/>
                </a:cubicBezTo>
                <a:cubicBezTo>
                  <a:pt x="9978502" y="5194"/>
                  <a:pt x="9983702" y="-17593"/>
                  <a:pt x="10086593" y="0"/>
                </a:cubicBezTo>
                <a:cubicBezTo>
                  <a:pt x="10189484" y="17593"/>
                  <a:pt x="10597859" y="10041"/>
                  <a:pt x="10940922" y="0"/>
                </a:cubicBezTo>
                <a:cubicBezTo>
                  <a:pt x="11283985" y="-10041"/>
                  <a:pt x="11319878" y="16131"/>
                  <a:pt x="11464543" y="0"/>
                </a:cubicBezTo>
                <a:cubicBezTo>
                  <a:pt x="11609208" y="-16131"/>
                  <a:pt x="11880534" y="4107"/>
                  <a:pt x="12153518" y="0"/>
                </a:cubicBezTo>
                <a:cubicBezTo>
                  <a:pt x="12426502" y="-4107"/>
                  <a:pt x="12582752" y="636"/>
                  <a:pt x="12842493" y="0"/>
                </a:cubicBezTo>
                <a:cubicBezTo>
                  <a:pt x="13102235" y="-636"/>
                  <a:pt x="13404299" y="-28579"/>
                  <a:pt x="13862176" y="0"/>
                </a:cubicBezTo>
                <a:cubicBezTo>
                  <a:pt x="14320053" y="28579"/>
                  <a:pt x="14291304" y="-21216"/>
                  <a:pt x="14551151" y="0"/>
                </a:cubicBezTo>
                <a:cubicBezTo>
                  <a:pt x="14810999" y="21216"/>
                  <a:pt x="14746149" y="9716"/>
                  <a:pt x="14909418" y="0"/>
                </a:cubicBezTo>
                <a:cubicBezTo>
                  <a:pt x="15072687" y="-9716"/>
                  <a:pt x="15049901" y="7106"/>
                  <a:pt x="15102331" y="0"/>
                </a:cubicBezTo>
                <a:cubicBezTo>
                  <a:pt x="15154761" y="-7106"/>
                  <a:pt x="15644500" y="-14668"/>
                  <a:pt x="15791306" y="0"/>
                </a:cubicBezTo>
                <a:cubicBezTo>
                  <a:pt x="15938112" y="14668"/>
                  <a:pt x="16345752" y="-34024"/>
                  <a:pt x="16535399" y="0"/>
                </a:cubicBezTo>
                <a:cubicBezTo>
                  <a:pt x="16544507" y="251123"/>
                  <a:pt x="16555778" y="304424"/>
                  <a:pt x="16535399" y="608821"/>
                </a:cubicBezTo>
                <a:cubicBezTo>
                  <a:pt x="16515020" y="913218"/>
                  <a:pt x="16519610" y="906053"/>
                  <a:pt x="16535399" y="1195092"/>
                </a:cubicBezTo>
                <a:cubicBezTo>
                  <a:pt x="16551188" y="1484131"/>
                  <a:pt x="16536999" y="2019562"/>
                  <a:pt x="16535399" y="2254891"/>
                </a:cubicBezTo>
                <a:cubicBezTo>
                  <a:pt x="16142847" y="2273544"/>
                  <a:pt x="15909217" y="2240273"/>
                  <a:pt x="15681070" y="2254891"/>
                </a:cubicBezTo>
                <a:cubicBezTo>
                  <a:pt x="15452923" y="2269509"/>
                  <a:pt x="15281160" y="2240449"/>
                  <a:pt x="15157449" y="2254891"/>
                </a:cubicBezTo>
                <a:cubicBezTo>
                  <a:pt x="15033738" y="2269333"/>
                  <a:pt x="14550311" y="2266114"/>
                  <a:pt x="14303120" y="2254891"/>
                </a:cubicBezTo>
                <a:cubicBezTo>
                  <a:pt x="14055929" y="2243668"/>
                  <a:pt x="14051270" y="2253912"/>
                  <a:pt x="13944853" y="2254891"/>
                </a:cubicBezTo>
                <a:cubicBezTo>
                  <a:pt x="13838436" y="2255870"/>
                  <a:pt x="13180543" y="2293194"/>
                  <a:pt x="12925170" y="2254891"/>
                </a:cubicBezTo>
                <a:cubicBezTo>
                  <a:pt x="12669797" y="2216588"/>
                  <a:pt x="12696027" y="2260870"/>
                  <a:pt x="12566903" y="2254891"/>
                </a:cubicBezTo>
                <a:cubicBezTo>
                  <a:pt x="12437779" y="2248912"/>
                  <a:pt x="12446132" y="2254772"/>
                  <a:pt x="12373990" y="2254891"/>
                </a:cubicBezTo>
                <a:cubicBezTo>
                  <a:pt x="12301848" y="2255010"/>
                  <a:pt x="11926314" y="2287513"/>
                  <a:pt x="11685015" y="2254891"/>
                </a:cubicBezTo>
                <a:cubicBezTo>
                  <a:pt x="11443717" y="2222269"/>
                  <a:pt x="11396617" y="2271999"/>
                  <a:pt x="11161394" y="2254891"/>
                </a:cubicBezTo>
                <a:cubicBezTo>
                  <a:pt x="10926171" y="2237783"/>
                  <a:pt x="10744010" y="2221933"/>
                  <a:pt x="10472419" y="2254891"/>
                </a:cubicBezTo>
                <a:cubicBezTo>
                  <a:pt x="10200829" y="2287849"/>
                  <a:pt x="10142856" y="2237884"/>
                  <a:pt x="9948798" y="2254891"/>
                </a:cubicBezTo>
                <a:cubicBezTo>
                  <a:pt x="9754740" y="2271898"/>
                  <a:pt x="9670886" y="2256707"/>
                  <a:pt x="9590531" y="2254891"/>
                </a:cubicBezTo>
                <a:cubicBezTo>
                  <a:pt x="9510176" y="2253075"/>
                  <a:pt x="9189560" y="2235128"/>
                  <a:pt x="8901556" y="2254891"/>
                </a:cubicBezTo>
                <a:cubicBezTo>
                  <a:pt x="8613553" y="2274654"/>
                  <a:pt x="8317610" y="2282651"/>
                  <a:pt x="7881874" y="2254891"/>
                </a:cubicBezTo>
                <a:cubicBezTo>
                  <a:pt x="7446138" y="2227131"/>
                  <a:pt x="7591762" y="2263855"/>
                  <a:pt x="7358253" y="2254891"/>
                </a:cubicBezTo>
                <a:cubicBezTo>
                  <a:pt x="7124744" y="2245927"/>
                  <a:pt x="7107650" y="2241139"/>
                  <a:pt x="6999986" y="2254891"/>
                </a:cubicBezTo>
                <a:cubicBezTo>
                  <a:pt x="6892322" y="2268643"/>
                  <a:pt x="6625730" y="2247891"/>
                  <a:pt x="6476365" y="2254891"/>
                </a:cubicBezTo>
                <a:cubicBezTo>
                  <a:pt x="6327000" y="2261891"/>
                  <a:pt x="6354394" y="2251670"/>
                  <a:pt x="6283452" y="2254891"/>
                </a:cubicBezTo>
                <a:cubicBezTo>
                  <a:pt x="6212510" y="2258112"/>
                  <a:pt x="5530484" y="2259545"/>
                  <a:pt x="5263769" y="2254891"/>
                </a:cubicBezTo>
                <a:cubicBezTo>
                  <a:pt x="4997054" y="2250237"/>
                  <a:pt x="4877987" y="2233687"/>
                  <a:pt x="4574794" y="2254891"/>
                </a:cubicBezTo>
                <a:cubicBezTo>
                  <a:pt x="4271601" y="2276095"/>
                  <a:pt x="4453544" y="2249117"/>
                  <a:pt x="4381881" y="2254891"/>
                </a:cubicBezTo>
                <a:cubicBezTo>
                  <a:pt x="4310218" y="2260665"/>
                  <a:pt x="4096131" y="2273288"/>
                  <a:pt x="3858260" y="2254891"/>
                </a:cubicBezTo>
                <a:cubicBezTo>
                  <a:pt x="3620389" y="2236494"/>
                  <a:pt x="3348886" y="2238353"/>
                  <a:pt x="3169285" y="2254891"/>
                </a:cubicBezTo>
                <a:cubicBezTo>
                  <a:pt x="2989685" y="2271429"/>
                  <a:pt x="3052878" y="2246547"/>
                  <a:pt x="2976372" y="2254891"/>
                </a:cubicBezTo>
                <a:cubicBezTo>
                  <a:pt x="2899866" y="2263235"/>
                  <a:pt x="2845125" y="2261956"/>
                  <a:pt x="2783459" y="2254891"/>
                </a:cubicBezTo>
                <a:cubicBezTo>
                  <a:pt x="2721793" y="2247826"/>
                  <a:pt x="2552586" y="2254567"/>
                  <a:pt x="2425192" y="2254891"/>
                </a:cubicBezTo>
                <a:cubicBezTo>
                  <a:pt x="2297798" y="2255215"/>
                  <a:pt x="1978344" y="2266120"/>
                  <a:pt x="1570863" y="2254891"/>
                </a:cubicBezTo>
                <a:cubicBezTo>
                  <a:pt x="1163382" y="2243662"/>
                  <a:pt x="1472722" y="2249185"/>
                  <a:pt x="1377950" y="2254891"/>
                </a:cubicBezTo>
                <a:cubicBezTo>
                  <a:pt x="1283178" y="2260597"/>
                  <a:pt x="1038029" y="2267777"/>
                  <a:pt x="854329" y="2254891"/>
                </a:cubicBezTo>
                <a:cubicBezTo>
                  <a:pt x="670629" y="2242005"/>
                  <a:pt x="364728" y="2274661"/>
                  <a:pt x="0" y="2254891"/>
                </a:cubicBezTo>
                <a:cubicBezTo>
                  <a:pt x="-25022" y="1957485"/>
                  <a:pt x="11837" y="1935075"/>
                  <a:pt x="0" y="1646070"/>
                </a:cubicBezTo>
                <a:cubicBezTo>
                  <a:pt x="-11837" y="1357065"/>
                  <a:pt x="-8700" y="1296032"/>
                  <a:pt x="0" y="1149994"/>
                </a:cubicBezTo>
                <a:cubicBezTo>
                  <a:pt x="8700" y="1003956"/>
                  <a:pt x="21372" y="777980"/>
                  <a:pt x="0" y="631369"/>
                </a:cubicBezTo>
                <a:cubicBezTo>
                  <a:pt x="-21372" y="484759"/>
                  <a:pt x="521" y="156942"/>
                  <a:pt x="0" y="0"/>
                </a:cubicBezTo>
                <a:close/>
              </a:path>
              <a:path w="16535399" h="2254891" stroke="0" extrusionOk="0">
                <a:moveTo>
                  <a:pt x="0" y="0"/>
                </a:moveTo>
                <a:cubicBezTo>
                  <a:pt x="205417" y="3094"/>
                  <a:pt x="264530" y="-25074"/>
                  <a:pt x="523621" y="0"/>
                </a:cubicBezTo>
                <a:cubicBezTo>
                  <a:pt x="782712" y="25074"/>
                  <a:pt x="746215" y="-37"/>
                  <a:pt x="881888" y="0"/>
                </a:cubicBezTo>
                <a:cubicBezTo>
                  <a:pt x="1017561" y="37"/>
                  <a:pt x="1379122" y="-7920"/>
                  <a:pt x="1736217" y="0"/>
                </a:cubicBezTo>
                <a:cubicBezTo>
                  <a:pt x="2093312" y="7920"/>
                  <a:pt x="2231343" y="22476"/>
                  <a:pt x="2590546" y="0"/>
                </a:cubicBezTo>
                <a:cubicBezTo>
                  <a:pt x="2949749" y="-22476"/>
                  <a:pt x="2969528" y="16884"/>
                  <a:pt x="3114167" y="0"/>
                </a:cubicBezTo>
                <a:cubicBezTo>
                  <a:pt x="3258806" y="-16884"/>
                  <a:pt x="3539506" y="-7784"/>
                  <a:pt x="3803142" y="0"/>
                </a:cubicBezTo>
                <a:cubicBezTo>
                  <a:pt x="4066779" y="7784"/>
                  <a:pt x="4558548" y="-29929"/>
                  <a:pt x="4822825" y="0"/>
                </a:cubicBezTo>
                <a:cubicBezTo>
                  <a:pt x="5087102" y="29929"/>
                  <a:pt x="5444241" y="8753"/>
                  <a:pt x="5677154" y="0"/>
                </a:cubicBezTo>
                <a:cubicBezTo>
                  <a:pt x="5910067" y="-8753"/>
                  <a:pt x="5859152" y="9802"/>
                  <a:pt x="6035421" y="0"/>
                </a:cubicBezTo>
                <a:cubicBezTo>
                  <a:pt x="6211690" y="-9802"/>
                  <a:pt x="6761692" y="45259"/>
                  <a:pt x="7055104" y="0"/>
                </a:cubicBezTo>
                <a:cubicBezTo>
                  <a:pt x="7348516" y="-45259"/>
                  <a:pt x="7207327" y="-3469"/>
                  <a:pt x="7248017" y="0"/>
                </a:cubicBezTo>
                <a:cubicBezTo>
                  <a:pt x="7288707" y="3469"/>
                  <a:pt x="7505963" y="-6142"/>
                  <a:pt x="7606284" y="0"/>
                </a:cubicBezTo>
                <a:cubicBezTo>
                  <a:pt x="7706605" y="6142"/>
                  <a:pt x="7891929" y="14375"/>
                  <a:pt x="7964551" y="0"/>
                </a:cubicBezTo>
                <a:cubicBezTo>
                  <a:pt x="8037173" y="-14375"/>
                  <a:pt x="8361918" y="25752"/>
                  <a:pt x="8488171" y="0"/>
                </a:cubicBezTo>
                <a:cubicBezTo>
                  <a:pt x="8614424" y="-25752"/>
                  <a:pt x="9028779" y="30814"/>
                  <a:pt x="9177146" y="0"/>
                </a:cubicBezTo>
                <a:cubicBezTo>
                  <a:pt x="9325514" y="-30814"/>
                  <a:pt x="9327842" y="-5879"/>
                  <a:pt x="9370059" y="0"/>
                </a:cubicBezTo>
                <a:cubicBezTo>
                  <a:pt x="9412276" y="5879"/>
                  <a:pt x="9680131" y="-13682"/>
                  <a:pt x="9893680" y="0"/>
                </a:cubicBezTo>
                <a:cubicBezTo>
                  <a:pt x="10107229" y="13682"/>
                  <a:pt x="10318171" y="12639"/>
                  <a:pt x="10582655" y="0"/>
                </a:cubicBezTo>
                <a:cubicBezTo>
                  <a:pt x="10847140" y="-12639"/>
                  <a:pt x="10875156" y="-22112"/>
                  <a:pt x="11106276" y="0"/>
                </a:cubicBezTo>
                <a:cubicBezTo>
                  <a:pt x="11337396" y="22112"/>
                  <a:pt x="11595957" y="32235"/>
                  <a:pt x="11795251" y="0"/>
                </a:cubicBezTo>
                <a:cubicBezTo>
                  <a:pt x="11994546" y="-32235"/>
                  <a:pt x="11928074" y="-1458"/>
                  <a:pt x="11988164" y="0"/>
                </a:cubicBezTo>
                <a:cubicBezTo>
                  <a:pt x="12048254" y="1458"/>
                  <a:pt x="12731562" y="9740"/>
                  <a:pt x="13007847" y="0"/>
                </a:cubicBezTo>
                <a:cubicBezTo>
                  <a:pt x="13284132" y="-9740"/>
                  <a:pt x="13159596" y="-8320"/>
                  <a:pt x="13200760" y="0"/>
                </a:cubicBezTo>
                <a:cubicBezTo>
                  <a:pt x="13241924" y="8320"/>
                  <a:pt x="13495724" y="-12621"/>
                  <a:pt x="13724381" y="0"/>
                </a:cubicBezTo>
                <a:cubicBezTo>
                  <a:pt x="13953038" y="12621"/>
                  <a:pt x="14138476" y="6499"/>
                  <a:pt x="14248002" y="0"/>
                </a:cubicBezTo>
                <a:cubicBezTo>
                  <a:pt x="14357528" y="-6499"/>
                  <a:pt x="14718874" y="24939"/>
                  <a:pt x="15102331" y="0"/>
                </a:cubicBezTo>
                <a:cubicBezTo>
                  <a:pt x="15485788" y="-24939"/>
                  <a:pt x="16171966" y="-24960"/>
                  <a:pt x="16535399" y="0"/>
                </a:cubicBezTo>
                <a:cubicBezTo>
                  <a:pt x="16531171" y="158764"/>
                  <a:pt x="16554701" y="399081"/>
                  <a:pt x="16535399" y="586272"/>
                </a:cubicBezTo>
                <a:cubicBezTo>
                  <a:pt x="16516097" y="773463"/>
                  <a:pt x="16525699" y="867366"/>
                  <a:pt x="16535399" y="1082348"/>
                </a:cubicBezTo>
                <a:cubicBezTo>
                  <a:pt x="16545099" y="1297330"/>
                  <a:pt x="16521036" y="1444250"/>
                  <a:pt x="16535399" y="1600973"/>
                </a:cubicBezTo>
                <a:cubicBezTo>
                  <a:pt x="16549762" y="1757697"/>
                  <a:pt x="16545037" y="2117589"/>
                  <a:pt x="16535399" y="2254891"/>
                </a:cubicBezTo>
                <a:cubicBezTo>
                  <a:pt x="16234109" y="2254272"/>
                  <a:pt x="15982692" y="2267356"/>
                  <a:pt x="15681070" y="2254891"/>
                </a:cubicBezTo>
                <a:cubicBezTo>
                  <a:pt x="15379448" y="2242426"/>
                  <a:pt x="15571528" y="2258449"/>
                  <a:pt x="15488157" y="2254891"/>
                </a:cubicBezTo>
                <a:cubicBezTo>
                  <a:pt x="15404786" y="2251333"/>
                  <a:pt x="15073391" y="2233452"/>
                  <a:pt x="14799182" y="2254891"/>
                </a:cubicBezTo>
                <a:cubicBezTo>
                  <a:pt x="14524973" y="2276330"/>
                  <a:pt x="14681987" y="2256921"/>
                  <a:pt x="14606269" y="2254891"/>
                </a:cubicBezTo>
                <a:cubicBezTo>
                  <a:pt x="14530551" y="2252861"/>
                  <a:pt x="14287058" y="2234729"/>
                  <a:pt x="14082648" y="2254891"/>
                </a:cubicBezTo>
                <a:cubicBezTo>
                  <a:pt x="13878238" y="2275053"/>
                  <a:pt x="13637336" y="2290198"/>
                  <a:pt x="13228319" y="2254891"/>
                </a:cubicBezTo>
                <a:cubicBezTo>
                  <a:pt x="12819302" y="2219584"/>
                  <a:pt x="12756322" y="2226519"/>
                  <a:pt x="12539344" y="2254891"/>
                </a:cubicBezTo>
                <a:cubicBezTo>
                  <a:pt x="12322366" y="2283263"/>
                  <a:pt x="11892401" y="2239848"/>
                  <a:pt x="11685015" y="2254891"/>
                </a:cubicBezTo>
                <a:cubicBezTo>
                  <a:pt x="11477629" y="2269934"/>
                  <a:pt x="11435906" y="2259872"/>
                  <a:pt x="11326748" y="2254891"/>
                </a:cubicBezTo>
                <a:cubicBezTo>
                  <a:pt x="11217590" y="2249910"/>
                  <a:pt x="11081248" y="2257233"/>
                  <a:pt x="10968481" y="2254891"/>
                </a:cubicBezTo>
                <a:cubicBezTo>
                  <a:pt x="10855714" y="2252549"/>
                  <a:pt x="10178758" y="2220272"/>
                  <a:pt x="9948798" y="2254891"/>
                </a:cubicBezTo>
                <a:cubicBezTo>
                  <a:pt x="9718838" y="2289510"/>
                  <a:pt x="9162179" y="2205602"/>
                  <a:pt x="8929115" y="2254891"/>
                </a:cubicBezTo>
                <a:cubicBezTo>
                  <a:pt x="8696051" y="2304180"/>
                  <a:pt x="8226284" y="2272066"/>
                  <a:pt x="7909433" y="2254891"/>
                </a:cubicBezTo>
                <a:cubicBezTo>
                  <a:pt x="7592582" y="2237716"/>
                  <a:pt x="7682618" y="2244145"/>
                  <a:pt x="7551166" y="2254891"/>
                </a:cubicBezTo>
                <a:cubicBezTo>
                  <a:pt x="7419714" y="2265637"/>
                  <a:pt x="7400578" y="2258831"/>
                  <a:pt x="7358253" y="2254891"/>
                </a:cubicBezTo>
                <a:cubicBezTo>
                  <a:pt x="7315928" y="2250951"/>
                  <a:pt x="6982049" y="2225755"/>
                  <a:pt x="6669278" y="2254891"/>
                </a:cubicBezTo>
                <a:cubicBezTo>
                  <a:pt x="6356507" y="2284027"/>
                  <a:pt x="6564184" y="2261576"/>
                  <a:pt x="6476365" y="2254891"/>
                </a:cubicBezTo>
                <a:cubicBezTo>
                  <a:pt x="6388546" y="2248206"/>
                  <a:pt x="5947607" y="2237503"/>
                  <a:pt x="5622036" y="2254891"/>
                </a:cubicBezTo>
                <a:cubicBezTo>
                  <a:pt x="5296465" y="2272279"/>
                  <a:pt x="5492708" y="2247873"/>
                  <a:pt x="5429123" y="2254891"/>
                </a:cubicBezTo>
                <a:cubicBezTo>
                  <a:pt x="5365538" y="2261909"/>
                  <a:pt x="5028166" y="2274644"/>
                  <a:pt x="4905502" y="2254891"/>
                </a:cubicBezTo>
                <a:cubicBezTo>
                  <a:pt x="4782838" y="2235138"/>
                  <a:pt x="4770544" y="2248477"/>
                  <a:pt x="4712589" y="2254891"/>
                </a:cubicBezTo>
                <a:cubicBezTo>
                  <a:pt x="4654634" y="2261305"/>
                  <a:pt x="4502511" y="2272598"/>
                  <a:pt x="4354322" y="2254891"/>
                </a:cubicBezTo>
                <a:cubicBezTo>
                  <a:pt x="4206133" y="2237184"/>
                  <a:pt x="4207503" y="2252885"/>
                  <a:pt x="4161409" y="2254891"/>
                </a:cubicBezTo>
                <a:cubicBezTo>
                  <a:pt x="4115315" y="2256897"/>
                  <a:pt x="3772892" y="2263367"/>
                  <a:pt x="3637788" y="2254891"/>
                </a:cubicBezTo>
                <a:cubicBezTo>
                  <a:pt x="3502684" y="2246415"/>
                  <a:pt x="3539669" y="2261838"/>
                  <a:pt x="3444875" y="2254891"/>
                </a:cubicBezTo>
                <a:cubicBezTo>
                  <a:pt x="3350081" y="2247944"/>
                  <a:pt x="3317310" y="2253025"/>
                  <a:pt x="3251962" y="2254891"/>
                </a:cubicBezTo>
                <a:cubicBezTo>
                  <a:pt x="3186614" y="2256757"/>
                  <a:pt x="2718994" y="2247402"/>
                  <a:pt x="2397633" y="2254891"/>
                </a:cubicBezTo>
                <a:cubicBezTo>
                  <a:pt x="2076272" y="2262380"/>
                  <a:pt x="1816619" y="2239395"/>
                  <a:pt x="1543304" y="2254891"/>
                </a:cubicBezTo>
                <a:cubicBezTo>
                  <a:pt x="1269989" y="2270387"/>
                  <a:pt x="1079146" y="2280222"/>
                  <a:pt x="854329" y="2254891"/>
                </a:cubicBezTo>
                <a:cubicBezTo>
                  <a:pt x="629512" y="2229560"/>
                  <a:pt x="726635" y="2261693"/>
                  <a:pt x="661416" y="2254891"/>
                </a:cubicBezTo>
                <a:cubicBezTo>
                  <a:pt x="596197" y="2248089"/>
                  <a:pt x="205194" y="2282792"/>
                  <a:pt x="0" y="2254891"/>
                </a:cubicBezTo>
                <a:cubicBezTo>
                  <a:pt x="15471" y="2031208"/>
                  <a:pt x="5971" y="1952929"/>
                  <a:pt x="0" y="1668619"/>
                </a:cubicBezTo>
                <a:cubicBezTo>
                  <a:pt x="-5971" y="1384309"/>
                  <a:pt x="27069" y="1306405"/>
                  <a:pt x="0" y="1082348"/>
                </a:cubicBezTo>
                <a:cubicBezTo>
                  <a:pt x="-27069" y="858291"/>
                  <a:pt x="-9980" y="712446"/>
                  <a:pt x="0" y="563723"/>
                </a:cubicBezTo>
                <a:cubicBezTo>
                  <a:pt x="9980" y="415001"/>
                  <a:pt x="-13218" y="15778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36868618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5400" b="1" dirty="0">
                <a:solidFill>
                  <a:schemeClr val="tx1"/>
                </a:solidFill>
              </a:rPr>
              <a:t>Câu 3: </a:t>
            </a:r>
            <a:r>
              <a:rPr lang="vi-VN" sz="5400" dirty="0">
                <a:solidFill>
                  <a:schemeClr val="tx1"/>
                </a:solidFill>
              </a:rPr>
              <a:t>Thông tin </a:t>
            </a:r>
            <a:r>
              <a:rPr lang="vi-VN" sz="5400" dirty="0" err="1">
                <a:solidFill>
                  <a:schemeClr val="tx1"/>
                </a:solidFill>
              </a:rPr>
              <a:t>và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hình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ảnh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về</a:t>
            </a:r>
            <a:r>
              <a:rPr lang="vi-VN" sz="5400" dirty="0">
                <a:solidFill>
                  <a:schemeClr val="tx1"/>
                </a:solidFill>
              </a:rPr>
              <a:t> thư </a:t>
            </a:r>
            <a:r>
              <a:rPr lang="vi-VN" sz="5400" dirty="0" err="1">
                <a:solidFill>
                  <a:schemeClr val="tx1"/>
                </a:solidFill>
              </a:rPr>
              <a:t>viện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thiếu</a:t>
            </a:r>
            <a:r>
              <a:rPr lang="vi-VN" sz="5400" dirty="0">
                <a:solidFill>
                  <a:schemeClr val="tx1"/>
                </a:solidFill>
              </a:rPr>
              <a:t> nhi ở Thư </a:t>
            </a:r>
            <a:r>
              <a:rPr lang="vi-VN" sz="5400" dirty="0" err="1">
                <a:solidFill>
                  <a:schemeClr val="tx1"/>
                </a:solidFill>
              </a:rPr>
              <a:t>viện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Quốc</a:t>
            </a:r>
            <a:r>
              <a:rPr lang="vi-VN" sz="5400" dirty="0">
                <a:solidFill>
                  <a:schemeClr val="tx1"/>
                </a:solidFill>
              </a:rPr>
              <a:t> gia </a:t>
            </a:r>
            <a:r>
              <a:rPr lang="vi-VN" sz="5400" dirty="0" err="1">
                <a:solidFill>
                  <a:schemeClr val="tx1"/>
                </a:solidFill>
              </a:rPr>
              <a:t>Việt</a:t>
            </a:r>
            <a:r>
              <a:rPr lang="vi-VN" sz="5400" dirty="0">
                <a:solidFill>
                  <a:schemeClr val="tx1"/>
                </a:solidFill>
              </a:rPr>
              <a:t> Nam </a:t>
            </a:r>
            <a:r>
              <a:rPr lang="vi-VN" sz="5400" dirty="0" err="1">
                <a:solidFill>
                  <a:schemeClr val="tx1"/>
                </a:solidFill>
              </a:rPr>
              <a:t>nói</a:t>
            </a:r>
            <a:r>
              <a:rPr lang="vi-VN" sz="5400" dirty="0">
                <a:solidFill>
                  <a:schemeClr val="tx1"/>
                </a:solidFill>
              </a:rPr>
              <a:t> lên </a:t>
            </a:r>
            <a:r>
              <a:rPr lang="vi-VN" sz="5400" dirty="0" err="1">
                <a:solidFill>
                  <a:schemeClr val="tx1"/>
                </a:solidFill>
              </a:rPr>
              <a:t>điều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gì</a:t>
            </a:r>
            <a:r>
              <a:rPr lang="vi-VN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DD260-509F-4A2E-8EE1-082C2D7904FD}"/>
              </a:ext>
            </a:extLst>
          </p:cNvPr>
          <p:cNvSpPr txBox="1"/>
          <p:nvPr/>
        </p:nvSpPr>
        <p:spPr>
          <a:xfrm>
            <a:off x="4817943" y="3619500"/>
            <a:ext cx="111136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i="1" dirty="0">
                <a:solidFill>
                  <a:srgbClr val="0070C0"/>
                </a:solidFill>
              </a:rPr>
              <a:t>Thông tin </a:t>
            </a:r>
            <a:r>
              <a:rPr lang="vi-VN" sz="5400" i="1" dirty="0" err="1">
                <a:solidFill>
                  <a:srgbClr val="0070C0"/>
                </a:solidFill>
              </a:rPr>
              <a:t>và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hình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ảnh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về</a:t>
            </a:r>
            <a:r>
              <a:rPr lang="vi-VN" sz="5400" i="1" dirty="0">
                <a:solidFill>
                  <a:srgbClr val="0070C0"/>
                </a:solidFill>
              </a:rPr>
              <a:t> thư </a:t>
            </a:r>
            <a:r>
              <a:rPr lang="vi-VN" sz="5400" i="1" dirty="0" err="1">
                <a:solidFill>
                  <a:srgbClr val="0070C0"/>
                </a:solidFill>
              </a:rPr>
              <a:t>viện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thiếu</a:t>
            </a:r>
            <a:r>
              <a:rPr lang="vi-VN" sz="5400" i="1" dirty="0">
                <a:solidFill>
                  <a:srgbClr val="0070C0"/>
                </a:solidFill>
              </a:rPr>
              <a:t> nhi ở Thư </a:t>
            </a:r>
            <a:r>
              <a:rPr lang="vi-VN" sz="5400" i="1" dirty="0" err="1">
                <a:solidFill>
                  <a:srgbClr val="0070C0"/>
                </a:solidFill>
              </a:rPr>
              <a:t>viện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Quốc</a:t>
            </a:r>
            <a:r>
              <a:rPr lang="vi-VN" sz="5400" i="1" dirty="0">
                <a:solidFill>
                  <a:srgbClr val="0070C0"/>
                </a:solidFill>
              </a:rPr>
              <a:t> gia </a:t>
            </a:r>
            <a:r>
              <a:rPr lang="vi-VN" sz="5400" i="1" dirty="0" err="1">
                <a:solidFill>
                  <a:srgbClr val="0070C0"/>
                </a:solidFill>
              </a:rPr>
              <a:t>Việt</a:t>
            </a:r>
            <a:r>
              <a:rPr lang="vi-VN" sz="5400" i="1" dirty="0">
                <a:solidFill>
                  <a:srgbClr val="0070C0"/>
                </a:solidFill>
              </a:rPr>
              <a:t> Nam cho </a:t>
            </a:r>
            <a:r>
              <a:rPr lang="vi-VN" sz="5400" i="1" dirty="0" err="1">
                <a:solidFill>
                  <a:srgbClr val="0070C0"/>
                </a:solidFill>
              </a:rPr>
              <a:t>thấy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Nhà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nước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rất</a:t>
            </a:r>
            <a:r>
              <a:rPr lang="vi-VN" sz="5400" i="1" dirty="0">
                <a:solidFill>
                  <a:srgbClr val="0070C0"/>
                </a:solidFill>
              </a:rPr>
              <a:t> quan tâm </a:t>
            </a:r>
            <a:r>
              <a:rPr lang="vi-VN" sz="5400" i="1" dirty="0" err="1">
                <a:solidFill>
                  <a:srgbClr val="0070C0"/>
                </a:solidFill>
              </a:rPr>
              <a:t>đến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thiếu</a:t>
            </a:r>
            <a:r>
              <a:rPr lang="vi-VN" sz="5400" i="1" dirty="0">
                <a:solidFill>
                  <a:srgbClr val="0070C0"/>
                </a:solidFill>
              </a:rPr>
              <a:t> nhi, </a:t>
            </a:r>
            <a:r>
              <a:rPr lang="vi-VN" sz="5400" i="1" dirty="0" err="1">
                <a:solidFill>
                  <a:srgbClr val="0070C0"/>
                </a:solidFill>
              </a:rPr>
              <a:t>tạo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điều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kiện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thuận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lợi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nhất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để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thiếu</a:t>
            </a:r>
            <a:r>
              <a:rPr lang="vi-VN" sz="5400" i="1" dirty="0">
                <a:solidFill>
                  <a:srgbClr val="0070C0"/>
                </a:solidFill>
              </a:rPr>
              <a:t> nhi </a:t>
            </a:r>
            <a:r>
              <a:rPr lang="vi-VN" sz="5400" i="1" dirty="0" err="1">
                <a:solidFill>
                  <a:srgbClr val="0070C0"/>
                </a:solidFill>
              </a:rPr>
              <a:t>học</a:t>
            </a:r>
            <a:r>
              <a:rPr lang="vi-VN" sz="5400" i="1" dirty="0">
                <a:solidFill>
                  <a:srgbClr val="0070C0"/>
                </a:solidFill>
              </a:rPr>
              <a:t> </a:t>
            </a:r>
            <a:r>
              <a:rPr lang="vi-VN" sz="5400" i="1" dirty="0" err="1">
                <a:solidFill>
                  <a:srgbClr val="0070C0"/>
                </a:solidFill>
              </a:rPr>
              <a:t>tập</a:t>
            </a:r>
            <a:r>
              <a:rPr lang="vi-VN" sz="5400" i="1" dirty="0">
                <a:solidFill>
                  <a:srgbClr val="0070C0"/>
                </a:solidFill>
              </a:rPr>
              <a:t> ở thư </a:t>
            </a:r>
            <a:r>
              <a:rPr lang="vi-VN" sz="5400" i="1" dirty="0" err="1">
                <a:solidFill>
                  <a:srgbClr val="0070C0"/>
                </a:solidFill>
              </a:rPr>
              <a:t>viện</a:t>
            </a:r>
            <a:r>
              <a:rPr lang="vi-VN" sz="5400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36E0B87-A0CA-47E8-835F-656E15144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401402">
            <a:off x="1116785" y="3832353"/>
            <a:ext cx="3172742" cy="2347829"/>
          </a:xfrm>
          <a:prstGeom prst="rect">
            <a:avLst/>
          </a:prstGeom>
        </p:spPr>
      </p:pic>
      <p:sp>
        <p:nvSpPr>
          <p:cNvPr id="2" name="Rounded Rectangle 1">
            <a:hlinkClick r:id="" action="ppaction://noaction"/>
          </p:cNvPr>
          <p:cNvSpPr/>
          <p:nvPr/>
        </p:nvSpPr>
        <p:spPr>
          <a:xfrm>
            <a:off x="17449800" y="8697813"/>
            <a:ext cx="838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hlinkClick r:id="rId6" action="ppaction://hlinksldjump"/>
          </p:cNvPr>
          <p:cNvSpPr/>
          <p:nvPr/>
        </p:nvSpPr>
        <p:spPr>
          <a:xfrm>
            <a:off x="17602200" y="9639300"/>
            <a:ext cx="685800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17754600" y="735917"/>
            <a:ext cx="457200" cy="58657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ieng-vo-tay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0957" y="73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80D7C-1F79-489D-8877-1FBBA3CCB6F1}"/>
              </a:ext>
            </a:extLst>
          </p:cNvPr>
          <p:cNvSpPr/>
          <p:nvPr/>
        </p:nvSpPr>
        <p:spPr>
          <a:xfrm>
            <a:off x="1524000" y="419100"/>
            <a:ext cx="15620999" cy="2178692"/>
          </a:xfrm>
          <a:custGeom>
            <a:avLst/>
            <a:gdLst>
              <a:gd name="connsiteX0" fmla="*/ 0 w 15620999"/>
              <a:gd name="connsiteY0" fmla="*/ 0 h 2178692"/>
              <a:gd name="connsiteX1" fmla="*/ 366754 w 15620999"/>
              <a:gd name="connsiteY1" fmla="*/ 0 h 2178692"/>
              <a:gd name="connsiteX2" fmla="*/ 889718 w 15620999"/>
              <a:gd name="connsiteY2" fmla="*/ 0 h 2178692"/>
              <a:gd name="connsiteX3" fmla="*/ 1100262 w 15620999"/>
              <a:gd name="connsiteY3" fmla="*/ 0 h 2178692"/>
              <a:gd name="connsiteX4" fmla="*/ 1467016 w 15620999"/>
              <a:gd name="connsiteY4" fmla="*/ 0 h 2178692"/>
              <a:gd name="connsiteX5" fmla="*/ 1677559 w 15620999"/>
              <a:gd name="connsiteY5" fmla="*/ 0 h 2178692"/>
              <a:gd name="connsiteX6" fmla="*/ 1888103 w 15620999"/>
              <a:gd name="connsiteY6" fmla="*/ 0 h 2178692"/>
              <a:gd name="connsiteX7" fmla="*/ 2567277 w 15620999"/>
              <a:gd name="connsiteY7" fmla="*/ 0 h 2178692"/>
              <a:gd name="connsiteX8" fmla="*/ 2934031 w 15620999"/>
              <a:gd name="connsiteY8" fmla="*/ 0 h 2178692"/>
              <a:gd name="connsiteX9" fmla="*/ 3769415 w 15620999"/>
              <a:gd name="connsiteY9" fmla="*/ 0 h 2178692"/>
              <a:gd name="connsiteX10" fmla="*/ 4761009 w 15620999"/>
              <a:gd name="connsiteY10" fmla="*/ 0 h 2178692"/>
              <a:gd name="connsiteX11" fmla="*/ 5127763 w 15620999"/>
              <a:gd name="connsiteY11" fmla="*/ 0 h 2178692"/>
              <a:gd name="connsiteX12" fmla="*/ 5963147 w 15620999"/>
              <a:gd name="connsiteY12" fmla="*/ 0 h 2178692"/>
              <a:gd name="connsiteX13" fmla="*/ 6798530 w 15620999"/>
              <a:gd name="connsiteY13" fmla="*/ 0 h 2178692"/>
              <a:gd name="connsiteX14" fmla="*/ 7321494 w 15620999"/>
              <a:gd name="connsiteY14" fmla="*/ 0 h 2178692"/>
              <a:gd name="connsiteX15" fmla="*/ 8000668 w 15620999"/>
              <a:gd name="connsiteY15" fmla="*/ 0 h 2178692"/>
              <a:gd name="connsiteX16" fmla="*/ 8211212 w 15620999"/>
              <a:gd name="connsiteY16" fmla="*/ 0 h 2178692"/>
              <a:gd name="connsiteX17" fmla="*/ 9202806 w 15620999"/>
              <a:gd name="connsiteY17" fmla="*/ 0 h 2178692"/>
              <a:gd name="connsiteX18" fmla="*/ 9881980 w 15620999"/>
              <a:gd name="connsiteY18" fmla="*/ 0 h 2178692"/>
              <a:gd name="connsiteX19" fmla="*/ 10404944 w 15620999"/>
              <a:gd name="connsiteY19" fmla="*/ 0 h 2178692"/>
              <a:gd name="connsiteX20" fmla="*/ 10771698 w 15620999"/>
              <a:gd name="connsiteY20" fmla="*/ 0 h 2178692"/>
              <a:gd name="connsiteX21" fmla="*/ 11607081 w 15620999"/>
              <a:gd name="connsiteY21" fmla="*/ 0 h 2178692"/>
              <a:gd name="connsiteX22" fmla="*/ 12130045 w 15620999"/>
              <a:gd name="connsiteY22" fmla="*/ 0 h 2178692"/>
              <a:gd name="connsiteX23" fmla="*/ 12809219 w 15620999"/>
              <a:gd name="connsiteY23" fmla="*/ 0 h 2178692"/>
              <a:gd name="connsiteX24" fmla="*/ 13488393 w 15620999"/>
              <a:gd name="connsiteY24" fmla="*/ 0 h 2178692"/>
              <a:gd name="connsiteX25" fmla="*/ 14479987 w 15620999"/>
              <a:gd name="connsiteY25" fmla="*/ 0 h 2178692"/>
              <a:gd name="connsiteX26" fmla="*/ 15620999 w 15620999"/>
              <a:gd name="connsiteY26" fmla="*/ 0 h 2178692"/>
              <a:gd name="connsiteX27" fmla="*/ 15620999 w 15620999"/>
              <a:gd name="connsiteY27" fmla="*/ 501099 h 2178692"/>
              <a:gd name="connsiteX28" fmla="*/ 15620999 w 15620999"/>
              <a:gd name="connsiteY28" fmla="*/ 1023985 h 2178692"/>
              <a:gd name="connsiteX29" fmla="*/ 15620999 w 15620999"/>
              <a:gd name="connsiteY29" fmla="*/ 1525084 h 2178692"/>
              <a:gd name="connsiteX30" fmla="*/ 15620999 w 15620999"/>
              <a:gd name="connsiteY30" fmla="*/ 2178692 h 2178692"/>
              <a:gd name="connsiteX31" fmla="*/ 14785615 w 15620999"/>
              <a:gd name="connsiteY31" fmla="*/ 2178692 h 2178692"/>
              <a:gd name="connsiteX32" fmla="*/ 13794021 w 15620999"/>
              <a:gd name="connsiteY32" fmla="*/ 2178692 h 2178692"/>
              <a:gd name="connsiteX33" fmla="*/ 13271057 w 15620999"/>
              <a:gd name="connsiteY33" fmla="*/ 2178692 h 2178692"/>
              <a:gd name="connsiteX34" fmla="*/ 12435674 w 15620999"/>
              <a:gd name="connsiteY34" fmla="*/ 2178692 h 2178692"/>
              <a:gd name="connsiteX35" fmla="*/ 11912710 w 15620999"/>
              <a:gd name="connsiteY35" fmla="*/ 2178692 h 2178692"/>
              <a:gd name="connsiteX36" fmla="*/ 11077326 w 15620999"/>
              <a:gd name="connsiteY36" fmla="*/ 2178692 h 2178692"/>
              <a:gd name="connsiteX37" fmla="*/ 10710572 w 15620999"/>
              <a:gd name="connsiteY37" fmla="*/ 2178692 h 2178692"/>
              <a:gd name="connsiteX38" fmla="*/ 9718978 w 15620999"/>
              <a:gd name="connsiteY38" fmla="*/ 2178692 h 2178692"/>
              <a:gd name="connsiteX39" fmla="*/ 9352224 w 15620999"/>
              <a:gd name="connsiteY39" fmla="*/ 2178692 h 2178692"/>
              <a:gd name="connsiteX40" fmla="*/ 9141680 w 15620999"/>
              <a:gd name="connsiteY40" fmla="*/ 2178692 h 2178692"/>
              <a:gd name="connsiteX41" fmla="*/ 8462506 w 15620999"/>
              <a:gd name="connsiteY41" fmla="*/ 2178692 h 2178692"/>
              <a:gd name="connsiteX42" fmla="*/ 7939543 w 15620999"/>
              <a:gd name="connsiteY42" fmla="*/ 2178692 h 2178692"/>
              <a:gd name="connsiteX43" fmla="*/ 7260369 w 15620999"/>
              <a:gd name="connsiteY43" fmla="*/ 2178692 h 2178692"/>
              <a:gd name="connsiteX44" fmla="*/ 6737405 w 15620999"/>
              <a:gd name="connsiteY44" fmla="*/ 2178692 h 2178692"/>
              <a:gd name="connsiteX45" fmla="*/ 6370651 w 15620999"/>
              <a:gd name="connsiteY45" fmla="*/ 2178692 h 2178692"/>
              <a:gd name="connsiteX46" fmla="*/ 5691477 w 15620999"/>
              <a:gd name="connsiteY46" fmla="*/ 2178692 h 2178692"/>
              <a:gd name="connsiteX47" fmla="*/ 4699883 w 15620999"/>
              <a:gd name="connsiteY47" fmla="*/ 2178692 h 2178692"/>
              <a:gd name="connsiteX48" fmla="*/ 4176919 w 15620999"/>
              <a:gd name="connsiteY48" fmla="*/ 2178692 h 2178692"/>
              <a:gd name="connsiteX49" fmla="*/ 3810165 w 15620999"/>
              <a:gd name="connsiteY49" fmla="*/ 2178692 h 2178692"/>
              <a:gd name="connsiteX50" fmla="*/ 3287202 w 15620999"/>
              <a:gd name="connsiteY50" fmla="*/ 2178692 h 2178692"/>
              <a:gd name="connsiteX51" fmla="*/ 3076658 w 15620999"/>
              <a:gd name="connsiteY51" fmla="*/ 2178692 h 2178692"/>
              <a:gd name="connsiteX52" fmla="*/ 2085064 w 15620999"/>
              <a:gd name="connsiteY52" fmla="*/ 2178692 h 2178692"/>
              <a:gd name="connsiteX53" fmla="*/ 1405890 w 15620999"/>
              <a:gd name="connsiteY53" fmla="*/ 2178692 h 2178692"/>
              <a:gd name="connsiteX54" fmla="*/ 1195346 w 15620999"/>
              <a:gd name="connsiteY54" fmla="*/ 2178692 h 2178692"/>
              <a:gd name="connsiteX55" fmla="*/ 672382 w 15620999"/>
              <a:gd name="connsiteY55" fmla="*/ 2178692 h 2178692"/>
              <a:gd name="connsiteX56" fmla="*/ 0 w 15620999"/>
              <a:gd name="connsiteY56" fmla="*/ 2178692 h 2178692"/>
              <a:gd name="connsiteX57" fmla="*/ 0 w 15620999"/>
              <a:gd name="connsiteY57" fmla="*/ 1699380 h 2178692"/>
              <a:gd name="connsiteX58" fmla="*/ 0 w 15620999"/>
              <a:gd name="connsiteY58" fmla="*/ 1198281 h 2178692"/>
              <a:gd name="connsiteX59" fmla="*/ 0 w 15620999"/>
              <a:gd name="connsiteY59" fmla="*/ 631821 h 2178692"/>
              <a:gd name="connsiteX60" fmla="*/ 0 w 15620999"/>
              <a:gd name="connsiteY60" fmla="*/ 0 h 217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5620999" h="2178692" fill="none" extrusionOk="0">
                <a:moveTo>
                  <a:pt x="0" y="0"/>
                </a:moveTo>
                <a:cubicBezTo>
                  <a:pt x="100023" y="12068"/>
                  <a:pt x="291560" y="-4018"/>
                  <a:pt x="366754" y="0"/>
                </a:cubicBezTo>
                <a:cubicBezTo>
                  <a:pt x="441948" y="4018"/>
                  <a:pt x="754672" y="-8058"/>
                  <a:pt x="889718" y="0"/>
                </a:cubicBezTo>
                <a:cubicBezTo>
                  <a:pt x="1024764" y="8058"/>
                  <a:pt x="1004116" y="8918"/>
                  <a:pt x="1100262" y="0"/>
                </a:cubicBezTo>
                <a:cubicBezTo>
                  <a:pt x="1196408" y="-8918"/>
                  <a:pt x="1373101" y="12605"/>
                  <a:pt x="1467016" y="0"/>
                </a:cubicBezTo>
                <a:cubicBezTo>
                  <a:pt x="1560931" y="-12605"/>
                  <a:pt x="1604381" y="-1069"/>
                  <a:pt x="1677559" y="0"/>
                </a:cubicBezTo>
                <a:cubicBezTo>
                  <a:pt x="1750737" y="1069"/>
                  <a:pt x="1833511" y="6517"/>
                  <a:pt x="1888103" y="0"/>
                </a:cubicBezTo>
                <a:cubicBezTo>
                  <a:pt x="1942695" y="-6517"/>
                  <a:pt x="2330538" y="16009"/>
                  <a:pt x="2567277" y="0"/>
                </a:cubicBezTo>
                <a:cubicBezTo>
                  <a:pt x="2804016" y="-16009"/>
                  <a:pt x="2839617" y="5824"/>
                  <a:pt x="2934031" y="0"/>
                </a:cubicBezTo>
                <a:cubicBezTo>
                  <a:pt x="3028445" y="-5824"/>
                  <a:pt x="3459504" y="-34453"/>
                  <a:pt x="3769415" y="0"/>
                </a:cubicBezTo>
                <a:cubicBezTo>
                  <a:pt x="4079326" y="34453"/>
                  <a:pt x="4318309" y="22811"/>
                  <a:pt x="4761009" y="0"/>
                </a:cubicBezTo>
                <a:cubicBezTo>
                  <a:pt x="5203709" y="-22811"/>
                  <a:pt x="5007368" y="5496"/>
                  <a:pt x="5127763" y="0"/>
                </a:cubicBezTo>
                <a:cubicBezTo>
                  <a:pt x="5248158" y="-5496"/>
                  <a:pt x="5636079" y="-14014"/>
                  <a:pt x="5963147" y="0"/>
                </a:cubicBezTo>
                <a:cubicBezTo>
                  <a:pt x="6290215" y="14014"/>
                  <a:pt x="6516798" y="8673"/>
                  <a:pt x="6798530" y="0"/>
                </a:cubicBezTo>
                <a:cubicBezTo>
                  <a:pt x="7080262" y="-8673"/>
                  <a:pt x="7067744" y="-18983"/>
                  <a:pt x="7321494" y="0"/>
                </a:cubicBezTo>
                <a:cubicBezTo>
                  <a:pt x="7575244" y="18983"/>
                  <a:pt x="7853241" y="11936"/>
                  <a:pt x="8000668" y="0"/>
                </a:cubicBezTo>
                <a:cubicBezTo>
                  <a:pt x="8148095" y="-11936"/>
                  <a:pt x="8159525" y="396"/>
                  <a:pt x="8211212" y="0"/>
                </a:cubicBezTo>
                <a:cubicBezTo>
                  <a:pt x="8262899" y="-396"/>
                  <a:pt x="8927174" y="-48290"/>
                  <a:pt x="9202806" y="0"/>
                </a:cubicBezTo>
                <a:cubicBezTo>
                  <a:pt x="9478438" y="48290"/>
                  <a:pt x="9682806" y="31482"/>
                  <a:pt x="9881980" y="0"/>
                </a:cubicBezTo>
                <a:cubicBezTo>
                  <a:pt x="10081154" y="-31482"/>
                  <a:pt x="10256024" y="-12505"/>
                  <a:pt x="10404944" y="0"/>
                </a:cubicBezTo>
                <a:cubicBezTo>
                  <a:pt x="10553864" y="12505"/>
                  <a:pt x="10635687" y="18093"/>
                  <a:pt x="10771698" y="0"/>
                </a:cubicBezTo>
                <a:cubicBezTo>
                  <a:pt x="10907709" y="-18093"/>
                  <a:pt x="11249967" y="31994"/>
                  <a:pt x="11607081" y="0"/>
                </a:cubicBezTo>
                <a:cubicBezTo>
                  <a:pt x="11964195" y="-31994"/>
                  <a:pt x="11957173" y="-21601"/>
                  <a:pt x="12130045" y="0"/>
                </a:cubicBezTo>
                <a:cubicBezTo>
                  <a:pt x="12302917" y="21601"/>
                  <a:pt x="12534869" y="3422"/>
                  <a:pt x="12809219" y="0"/>
                </a:cubicBezTo>
                <a:cubicBezTo>
                  <a:pt x="13083569" y="-3422"/>
                  <a:pt x="13299127" y="27641"/>
                  <a:pt x="13488393" y="0"/>
                </a:cubicBezTo>
                <a:cubicBezTo>
                  <a:pt x="13677659" y="-27641"/>
                  <a:pt x="14130474" y="-44873"/>
                  <a:pt x="14479987" y="0"/>
                </a:cubicBezTo>
                <a:cubicBezTo>
                  <a:pt x="14829500" y="44873"/>
                  <a:pt x="15283348" y="41751"/>
                  <a:pt x="15620999" y="0"/>
                </a:cubicBezTo>
                <a:cubicBezTo>
                  <a:pt x="15601026" y="157587"/>
                  <a:pt x="15643233" y="341562"/>
                  <a:pt x="15620999" y="501099"/>
                </a:cubicBezTo>
                <a:cubicBezTo>
                  <a:pt x="15598765" y="660636"/>
                  <a:pt x="15612712" y="886273"/>
                  <a:pt x="15620999" y="1023985"/>
                </a:cubicBezTo>
                <a:cubicBezTo>
                  <a:pt x="15629286" y="1161697"/>
                  <a:pt x="15640399" y="1334816"/>
                  <a:pt x="15620999" y="1525084"/>
                </a:cubicBezTo>
                <a:cubicBezTo>
                  <a:pt x="15601599" y="1715352"/>
                  <a:pt x="15597473" y="2033927"/>
                  <a:pt x="15620999" y="2178692"/>
                </a:cubicBezTo>
                <a:cubicBezTo>
                  <a:pt x="15427818" y="2215307"/>
                  <a:pt x="14959621" y="2211844"/>
                  <a:pt x="14785615" y="2178692"/>
                </a:cubicBezTo>
                <a:cubicBezTo>
                  <a:pt x="14611609" y="2145540"/>
                  <a:pt x="14276733" y="2183375"/>
                  <a:pt x="13794021" y="2178692"/>
                </a:cubicBezTo>
                <a:cubicBezTo>
                  <a:pt x="13311309" y="2174009"/>
                  <a:pt x="13506145" y="2179268"/>
                  <a:pt x="13271057" y="2178692"/>
                </a:cubicBezTo>
                <a:cubicBezTo>
                  <a:pt x="13035969" y="2178116"/>
                  <a:pt x="12798684" y="2168575"/>
                  <a:pt x="12435674" y="2178692"/>
                </a:cubicBezTo>
                <a:cubicBezTo>
                  <a:pt x="12072664" y="2188809"/>
                  <a:pt x="12101307" y="2179251"/>
                  <a:pt x="11912710" y="2178692"/>
                </a:cubicBezTo>
                <a:cubicBezTo>
                  <a:pt x="11724113" y="2178133"/>
                  <a:pt x="11249872" y="2171077"/>
                  <a:pt x="11077326" y="2178692"/>
                </a:cubicBezTo>
                <a:cubicBezTo>
                  <a:pt x="10904780" y="2186307"/>
                  <a:pt x="10855683" y="2182388"/>
                  <a:pt x="10710572" y="2178692"/>
                </a:cubicBezTo>
                <a:cubicBezTo>
                  <a:pt x="10565461" y="2174996"/>
                  <a:pt x="10075778" y="2162461"/>
                  <a:pt x="9718978" y="2178692"/>
                </a:cubicBezTo>
                <a:cubicBezTo>
                  <a:pt x="9362178" y="2194923"/>
                  <a:pt x="9459027" y="2171184"/>
                  <a:pt x="9352224" y="2178692"/>
                </a:cubicBezTo>
                <a:cubicBezTo>
                  <a:pt x="9245421" y="2186200"/>
                  <a:pt x="9186274" y="2186193"/>
                  <a:pt x="9141680" y="2178692"/>
                </a:cubicBezTo>
                <a:cubicBezTo>
                  <a:pt x="9097086" y="2171191"/>
                  <a:pt x="8737636" y="2200757"/>
                  <a:pt x="8462506" y="2178692"/>
                </a:cubicBezTo>
                <a:cubicBezTo>
                  <a:pt x="8187376" y="2156627"/>
                  <a:pt x="8171774" y="2156199"/>
                  <a:pt x="7939543" y="2178692"/>
                </a:cubicBezTo>
                <a:cubicBezTo>
                  <a:pt x="7707312" y="2201185"/>
                  <a:pt x="7510999" y="2150885"/>
                  <a:pt x="7260369" y="2178692"/>
                </a:cubicBezTo>
                <a:cubicBezTo>
                  <a:pt x="7009739" y="2206499"/>
                  <a:pt x="6900752" y="2172748"/>
                  <a:pt x="6737405" y="2178692"/>
                </a:cubicBezTo>
                <a:cubicBezTo>
                  <a:pt x="6574058" y="2184636"/>
                  <a:pt x="6462530" y="2164115"/>
                  <a:pt x="6370651" y="2178692"/>
                </a:cubicBezTo>
                <a:cubicBezTo>
                  <a:pt x="6278772" y="2193269"/>
                  <a:pt x="5827392" y="2158216"/>
                  <a:pt x="5691477" y="2178692"/>
                </a:cubicBezTo>
                <a:cubicBezTo>
                  <a:pt x="5555562" y="2199168"/>
                  <a:pt x="5096211" y="2175779"/>
                  <a:pt x="4699883" y="2178692"/>
                </a:cubicBezTo>
                <a:cubicBezTo>
                  <a:pt x="4303555" y="2181605"/>
                  <a:pt x="4315845" y="2190881"/>
                  <a:pt x="4176919" y="2178692"/>
                </a:cubicBezTo>
                <a:cubicBezTo>
                  <a:pt x="4037993" y="2166503"/>
                  <a:pt x="3930669" y="2179175"/>
                  <a:pt x="3810165" y="2178692"/>
                </a:cubicBezTo>
                <a:cubicBezTo>
                  <a:pt x="3689661" y="2178209"/>
                  <a:pt x="3479759" y="2163806"/>
                  <a:pt x="3287202" y="2178692"/>
                </a:cubicBezTo>
                <a:cubicBezTo>
                  <a:pt x="3094645" y="2193578"/>
                  <a:pt x="3173676" y="2173934"/>
                  <a:pt x="3076658" y="2178692"/>
                </a:cubicBezTo>
                <a:cubicBezTo>
                  <a:pt x="2979640" y="2183450"/>
                  <a:pt x="2333272" y="2201220"/>
                  <a:pt x="2085064" y="2178692"/>
                </a:cubicBezTo>
                <a:cubicBezTo>
                  <a:pt x="1836856" y="2156164"/>
                  <a:pt x="1591527" y="2155149"/>
                  <a:pt x="1405890" y="2178692"/>
                </a:cubicBezTo>
                <a:cubicBezTo>
                  <a:pt x="1220253" y="2202235"/>
                  <a:pt x="1253787" y="2184259"/>
                  <a:pt x="1195346" y="2178692"/>
                </a:cubicBezTo>
                <a:cubicBezTo>
                  <a:pt x="1136905" y="2173125"/>
                  <a:pt x="826710" y="2176406"/>
                  <a:pt x="672382" y="2178692"/>
                </a:cubicBezTo>
                <a:cubicBezTo>
                  <a:pt x="518054" y="2180978"/>
                  <a:pt x="147089" y="2165784"/>
                  <a:pt x="0" y="2178692"/>
                </a:cubicBezTo>
                <a:cubicBezTo>
                  <a:pt x="-17125" y="1996905"/>
                  <a:pt x="10749" y="1861034"/>
                  <a:pt x="0" y="1699380"/>
                </a:cubicBezTo>
                <a:cubicBezTo>
                  <a:pt x="-10749" y="1537726"/>
                  <a:pt x="5958" y="1410070"/>
                  <a:pt x="0" y="1198281"/>
                </a:cubicBezTo>
                <a:cubicBezTo>
                  <a:pt x="-5958" y="986492"/>
                  <a:pt x="-5591" y="890347"/>
                  <a:pt x="0" y="631821"/>
                </a:cubicBezTo>
                <a:cubicBezTo>
                  <a:pt x="5591" y="373295"/>
                  <a:pt x="4076" y="257944"/>
                  <a:pt x="0" y="0"/>
                </a:cubicBezTo>
                <a:close/>
              </a:path>
              <a:path w="15620999" h="2178692" stroke="0" extrusionOk="0">
                <a:moveTo>
                  <a:pt x="0" y="0"/>
                </a:moveTo>
                <a:cubicBezTo>
                  <a:pt x="129838" y="-25664"/>
                  <a:pt x="287300" y="-723"/>
                  <a:pt x="522964" y="0"/>
                </a:cubicBezTo>
                <a:cubicBezTo>
                  <a:pt x="758628" y="723"/>
                  <a:pt x="800017" y="-17006"/>
                  <a:pt x="889718" y="0"/>
                </a:cubicBezTo>
                <a:cubicBezTo>
                  <a:pt x="979419" y="17006"/>
                  <a:pt x="1339041" y="-32745"/>
                  <a:pt x="1725102" y="0"/>
                </a:cubicBezTo>
                <a:cubicBezTo>
                  <a:pt x="2111163" y="32745"/>
                  <a:pt x="2251209" y="-19416"/>
                  <a:pt x="2560485" y="0"/>
                </a:cubicBezTo>
                <a:cubicBezTo>
                  <a:pt x="2869761" y="19416"/>
                  <a:pt x="2823837" y="-22094"/>
                  <a:pt x="3083449" y="0"/>
                </a:cubicBezTo>
                <a:cubicBezTo>
                  <a:pt x="3343061" y="22094"/>
                  <a:pt x="3464117" y="-17133"/>
                  <a:pt x="3762623" y="0"/>
                </a:cubicBezTo>
                <a:cubicBezTo>
                  <a:pt x="4061129" y="17133"/>
                  <a:pt x="4310420" y="15151"/>
                  <a:pt x="4754217" y="0"/>
                </a:cubicBezTo>
                <a:cubicBezTo>
                  <a:pt x="5198014" y="-15151"/>
                  <a:pt x="5225904" y="-15285"/>
                  <a:pt x="5589601" y="0"/>
                </a:cubicBezTo>
                <a:cubicBezTo>
                  <a:pt x="5953298" y="15285"/>
                  <a:pt x="5805057" y="-17390"/>
                  <a:pt x="5956355" y="0"/>
                </a:cubicBezTo>
                <a:cubicBezTo>
                  <a:pt x="6107653" y="17390"/>
                  <a:pt x="6505512" y="44093"/>
                  <a:pt x="6947949" y="0"/>
                </a:cubicBezTo>
                <a:cubicBezTo>
                  <a:pt x="7390386" y="-44093"/>
                  <a:pt x="7059854" y="-8944"/>
                  <a:pt x="7158493" y="0"/>
                </a:cubicBezTo>
                <a:cubicBezTo>
                  <a:pt x="7257132" y="8944"/>
                  <a:pt x="7417526" y="7734"/>
                  <a:pt x="7525246" y="0"/>
                </a:cubicBezTo>
                <a:cubicBezTo>
                  <a:pt x="7632966" y="-7734"/>
                  <a:pt x="7713409" y="-6241"/>
                  <a:pt x="7892000" y="0"/>
                </a:cubicBezTo>
                <a:cubicBezTo>
                  <a:pt x="8070591" y="6241"/>
                  <a:pt x="8287568" y="14889"/>
                  <a:pt x="8414964" y="0"/>
                </a:cubicBezTo>
                <a:cubicBezTo>
                  <a:pt x="8542360" y="-14889"/>
                  <a:pt x="8905483" y="29697"/>
                  <a:pt x="9094138" y="0"/>
                </a:cubicBezTo>
                <a:cubicBezTo>
                  <a:pt x="9282793" y="-29697"/>
                  <a:pt x="9205306" y="-7959"/>
                  <a:pt x="9304682" y="0"/>
                </a:cubicBezTo>
                <a:cubicBezTo>
                  <a:pt x="9404058" y="7959"/>
                  <a:pt x="9650927" y="21119"/>
                  <a:pt x="9827646" y="0"/>
                </a:cubicBezTo>
                <a:cubicBezTo>
                  <a:pt x="10004365" y="-21119"/>
                  <a:pt x="10249800" y="22010"/>
                  <a:pt x="10506820" y="0"/>
                </a:cubicBezTo>
                <a:cubicBezTo>
                  <a:pt x="10763840" y="-22010"/>
                  <a:pt x="10795455" y="7479"/>
                  <a:pt x="11029784" y="0"/>
                </a:cubicBezTo>
                <a:cubicBezTo>
                  <a:pt x="11264113" y="-7479"/>
                  <a:pt x="11541375" y="29779"/>
                  <a:pt x="11708958" y="0"/>
                </a:cubicBezTo>
                <a:cubicBezTo>
                  <a:pt x="11876541" y="-29779"/>
                  <a:pt x="11874678" y="-10281"/>
                  <a:pt x="11919501" y="0"/>
                </a:cubicBezTo>
                <a:cubicBezTo>
                  <a:pt x="11964324" y="10281"/>
                  <a:pt x="12457084" y="5078"/>
                  <a:pt x="12911095" y="0"/>
                </a:cubicBezTo>
                <a:cubicBezTo>
                  <a:pt x="13365106" y="-5078"/>
                  <a:pt x="13062100" y="-3415"/>
                  <a:pt x="13121639" y="0"/>
                </a:cubicBezTo>
                <a:cubicBezTo>
                  <a:pt x="13181178" y="3415"/>
                  <a:pt x="13399930" y="-13379"/>
                  <a:pt x="13644603" y="0"/>
                </a:cubicBezTo>
                <a:cubicBezTo>
                  <a:pt x="13889276" y="13379"/>
                  <a:pt x="13962992" y="-18757"/>
                  <a:pt x="14167567" y="0"/>
                </a:cubicBezTo>
                <a:cubicBezTo>
                  <a:pt x="14372142" y="18757"/>
                  <a:pt x="14795038" y="-24512"/>
                  <a:pt x="15002951" y="0"/>
                </a:cubicBezTo>
                <a:cubicBezTo>
                  <a:pt x="15210864" y="24512"/>
                  <a:pt x="15372197" y="-30231"/>
                  <a:pt x="15620999" y="0"/>
                </a:cubicBezTo>
                <a:cubicBezTo>
                  <a:pt x="15635081" y="115087"/>
                  <a:pt x="15620938" y="360574"/>
                  <a:pt x="15620999" y="566460"/>
                </a:cubicBezTo>
                <a:cubicBezTo>
                  <a:pt x="15621060" y="772346"/>
                  <a:pt x="15622945" y="870687"/>
                  <a:pt x="15620999" y="1045772"/>
                </a:cubicBezTo>
                <a:cubicBezTo>
                  <a:pt x="15619053" y="1220857"/>
                  <a:pt x="15645775" y="1399837"/>
                  <a:pt x="15620999" y="1546871"/>
                </a:cubicBezTo>
                <a:cubicBezTo>
                  <a:pt x="15596223" y="1693905"/>
                  <a:pt x="15606344" y="2002449"/>
                  <a:pt x="15620999" y="2178692"/>
                </a:cubicBezTo>
                <a:cubicBezTo>
                  <a:pt x="15257153" y="2204458"/>
                  <a:pt x="14994292" y="2143474"/>
                  <a:pt x="14785615" y="2178692"/>
                </a:cubicBezTo>
                <a:cubicBezTo>
                  <a:pt x="14576938" y="2213910"/>
                  <a:pt x="14637903" y="2184290"/>
                  <a:pt x="14575071" y="2178692"/>
                </a:cubicBezTo>
                <a:cubicBezTo>
                  <a:pt x="14512239" y="2173094"/>
                  <a:pt x="14158845" y="2165899"/>
                  <a:pt x="13895897" y="2178692"/>
                </a:cubicBezTo>
                <a:cubicBezTo>
                  <a:pt x="13632949" y="2191485"/>
                  <a:pt x="13786945" y="2169223"/>
                  <a:pt x="13685353" y="2178692"/>
                </a:cubicBezTo>
                <a:cubicBezTo>
                  <a:pt x="13583761" y="2188161"/>
                  <a:pt x="13405243" y="2188189"/>
                  <a:pt x="13162390" y="2178692"/>
                </a:cubicBezTo>
                <a:cubicBezTo>
                  <a:pt x="12919537" y="2169195"/>
                  <a:pt x="12583909" y="2171719"/>
                  <a:pt x="12327006" y="2178692"/>
                </a:cubicBezTo>
                <a:cubicBezTo>
                  <a:pt x="12070103" y="2185665"/>
                  <a:pt x="11959410" y="2166803"/>
                  <a:pt x="11647832" y="2178692"/>
                </a:cubicBezTo>
                <a:cubicBezTo>
                  <a:pt x="11336254" y="2190581"/>
                  <a:pt x="11029453" y="2170523"/>
                  <a:pt x="10812448" y="2178692"/>
                </a:cubicBezTo>
                <a:cubicBezTo>
                  <a:pt x="10595443" y="2186861"/>
                  <a:pt x="10549098" y="2170603"/>
                  <a:pt x="10445694" y="2178692"/>
                </a:cubicBezTo>
                <a:cubicBezTo>
                  <a:pt x="10342290" y="2186781"/>
                  <a:pt x="10214642" y="2160457"/>
                  <a:pt x="10078940" y="2178692"/>
                </a:cubicBezTo>
                <a:cubicBezTo>
                  <a:pt x="9943238" y="2196927"/>
                  <a:pt x="9493780" y="2135654"/>
                  <a:pt x="9087346" y="2178692"/>
                </a:cubicBezTo>
                <a:cubicBezTo>
                  <a:pt x="8680912" y="2221730"/>
                  <a:pt x="8560360" y="2193153"/>
                  <a:pt x="8095753" y="2178692"/>
                </a:cubicBezTo>
                <a:cubicBezTo>
                  <a:pt x="7631146" y="2164231"/>
                  <a:pt x="7525382" y="2138054"/>
                  <a:pt x="7104159" y="2178692"/>
                </a:cubicBezTo>
                <a:cubicBezTo>
                  <a:pt x="6682936" y="2219330"/>
                  <a:pt x="6853979" y="2177130"/>
                  <a:pt x="6737405" y="2178692"/>
                </a:cubicBezTo>
                <a:cubicBezTo>
                  <a:pt x="6620831" y="2180254"/>
                  <a:pt x="6570940" y="2174325"/>
                  <a:pt x="6526861" y="2178692"/>
                </a:cubicBezTo>
                <a:cubicBezTo>
                  <a:pt x="6482782" y="2183059"/>
                  <a:pt x="6048451" y="2192676"/>
                  <a:pt x="5847687" y="2178692"/>
                </a:cubicBezTo>
                <a:cubicBezTo>
                  <a:pt x="5646923" y="2164708"/>
                  <a:pt x="5742080" y="2170286"/>
                  <a:pt x="5637143" y="2178692"/>
                </a:cubicBezTo>
                <a:cubicBezTo>
                  <a:pt x="5532206" y="2187098"/>
                  <a:pt x="5014489" y="2216898"/>
                  <a:pt x="4801759" y="2178692"/>
                </a:cubicBezTo>
                <a:cubicBezTo>
                  <a:pt x="4589029" y="2140486"/>
                  <a:pt x="4693226" y="2169382"/>
                  <a:pt x="4591215" y="2178692"/>
                </a:cubicBezTo>
                <a:cubicBezTo>
                  <a:pt x="4489204" y="2188002"/>
                  <a:pt x="4246342" y="2189261"/>
                  <a:pt x="4068251" y="2178692"/>
                </a:cubicBezTo>
                <a:cubicBezTo>
                  <a:pt x="3890160" y="2168123"/>
                  <a:pt x="3934043" y="2169584"/>
                  <a:pt x="3857708" y="2178692"/>
                </a:cubicBezTo>
                <a:cubicBezTo>
                  <a:pt x="3781373" y="2187800"/>
                  <a:pt x="3653844" y="2162814"/>
                  <a:pt x="3490954" y="2178692"/>
                </a:cubicBezTo>
                <a:cubicBezTo>
                  <a:pt x="3328064" y="2194570"/>
                  <a:pt x="3354184" y="2177848"/>
                  <a:pt x="3280410" y="2178692"/>
                </a:cubicBezTo>
                <a:cubicBezTo>
                  <a:pt x="3206636" y="2179536"/>
                  <a:pt x="3010084" y="2162036"/>
                  <a:pt x="2757446" y="2178692"/>
                </a:cubicBezTo>
                <a:cubicBezTo>
                  <a:pt x="2504808" y="2195348"/>
                  <a:pt x="2623899" y="2173333"/>
                  <a:pt x="2546902" y="2178692"/>
                </a:cubicBezTo>
                <a:cubicBezTo>
                  <a:pt x="2469905" y="2184051"/>
                  <a:pt x="2414747" y="2179728"/>
                  <a:pt x="2336358" y="2178692"/>
                </a:cubicBezTo>
                <a:cubicBezTo>
                  <a:pt x="2257969" y="2177656"/>
                  <a:pt x="1680369" y="2158148"/>
                  <a:pt x="1500974" y="2178692"/>
                </a:cubicBezTo>
                <a:cubicBezTo>
                  <a:pt x="1321579" y="2199236"/>
                  <a:pt x="1030077" y="2152938"/>
                  <a:pt x="665590" y="2178692"/>
                </a:cubicBezTo>
                <a:cubicBezTo>
                  <a:pt x="301103" y="2204446"/>
                  <a:pt x="228315" y="2177099"/>
                  <a:pt x="0" y="2178692"/>
                </a:cubicBezTo>
                <a:cubicBezTo>
                  <a:pt x="-3332" y="2056407"/>
                  <a:pt x="-22148" y="1819449"/>
                  <a:pt x="0" y="1699380"/>
                </a:cubicBezTo>
                <a:cubicBezTo>
                  <a:pt x="22148" y="1579311"/>
                  <a:pt x="4440" y="1390691"/>
                  <a:pt x="0" y="1111133"/>
                </a:cubicBezTo>
                <a:cubicBezTo>
                  <a:pt x="-4440" y="831575"/>
                  <a:pt x="-25468" y="779960"/>
                  <a:pt x="0" y="588247"/>
                </a:cubicBezTo>
                <a:cubicBezTo>
                  <a:pt x="25468" y="396534"/>
                  <a:pt x="19344" y="13523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36868618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</a:rPr>
              <a:t>Câu 4: </a:t>
            </a:r>
            <a:r>
              <a:rPr lang="vi-VN" sz="4000" dirty="0">
                <a:solidFill>
                  <a:schemeClr val="tx1"/>
                </a:solidFill>
              </a:rPr>
              <a:t>Qua </a:t>
            </a:r>
            <a:r>
              <a:rPr lang="vi-VN" sz="4000" dirty="0" err="1">
                <a:solidFill>
                  <a:schemeClr val="tx1"/>
                </a:solidFill>
              </a:rPr>
              <a:t>bài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đọc</a:t>
            </a:r>
            <a:r>
              <a:rPr lang="vi-VN" sz="4000" dirty="0">
                <a:solidFill>
                  <a:schemeClr val="tx1"/>
                </a:solidFill>
              </a:rPr>
              <a:t>, em </a:t>
            </a:r>
            <a:r>
              <a:rPr lang="vi-VN" sz="4000" dirty="0" err="1">
                <a:solidFill>
                  <a:schemeClr val="tx1"/>
                </a:solidFill>
              </a:rPr>
              <a:t>thấy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các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tài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liệu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và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hoạt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động</a:t>
            </a:r>
            <a:r>
              <a:rPr lang="vi-VN" sz="4000" dirty="0">
                <a:solidFill>
                  <a:schemeClr val="tx1"/>
                </a:solidFill>
              </a:rPr>
              <a:t> thư </a:t>
            </a:r>
            <a:r>
              <a:rPr lang="vi-VN" sz="4000" dirty="0" err="1">
                <a:solidFill>
                  <a:schemeClr val="tx1"/>
                </a:solidFill>
              </a:rPr>
              <a:t>viện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hiện</a:t>
            </a:r>
            <a:r>
              <a:rPr lang="vi-VN" sz="4000" dirty="0">
                <a:solidFill>
                  <a:schemeClr val="tx1"/>
                </a:solidFill>
              </a:rPr>
              <a:t> nay </a:t>
            </a:r>
            <a:r>
              <a:rPr lang="vi-VN" sz="4000" dirty="0" err="1">
                <a:solidFill>
                  <a:schemeClr val="tx1"/>
                </a:solidFill>
              </a:rPr>
              <a:t>đã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phát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triển</a:t>
            </a:r>
            <a:r>
              <a:rPr lang="vi-VN" sz="4000" dirty="0">
                <a:solidFill>
                  <a:schemeClr val="tx1"/>
                </a:solidFill>
              </a:rPr>
              <a:t> như </a:t>
            </a:r>
            <a:r>
              <a:rPr lang="vi-VN" sz="4000" dirty="0" err="1">
                <a:solidFill>
                  <a:schemeClr val="tx1"/>
                </a:solidFill>
              </a:rPr>
              <a:t>thế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nào</a:t>
            </a:r>
            <a:r>
              <a:rPr lang="vi-VN" sz="4000" dirty="0">
                <a:solidFill>
                  <a:schemeClr val="tx1"/>
                </a:solidFill>
              </a:rPr>
              <a:t> so </a:t>
            </a:r>
            <a:r>
              <a:rPr lang="vi-VN" sz="4000" dirty="0" err="1">
                <a:solidFill>
                  <a:schemeClr val="tx1"/>
                </a:solidFill>
              </a:rPr>
              <a:t>với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những</a:t>
            </a:r>
            <a:r>
              <a:rPr lang="vi-VN" sz="4000" dirty="0">
                <a:solidFill>
                  <a:schemeClr val="tx1"/>
                </a:solidFill>
              </a:rPr>
              <a:t> thư </a:t>
            </a:r>
            <a:r>
              <a:rPr lang="vi-VN" sz="4000" dirty="0" err="1">
                <a:solidFill>
                  <a:schemeClr val="tx1"/>
                </a:solidFill>
              </a:rPr>
              <a:t>viện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đầu</a:t>
            </a:r>
            <a:r>
              <a:rPr lang="vi-VN" sz="4000" dirty="0">
                <a:solidFill>
                  <a:schemeClr val="tx1"/>
                </a:solidFill>
              </a:rPr>
              <a:t> tiên?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DD260-509F-4A2E-8EE1-082C2D7904FD}"/>
              </a:ext>
            </a:extLst>
          </p:cNvPr>
          <p:cNvSpPr txBox="1"/>
          <p:nvPr/>
        </p:nvSpPr>
        <p:spPr>
          <a:xfrm>
            <a:off x="1295400" y="4416596"/>
            <a:ext cx="6705601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Thư </a:t>
            </a:r>
            <a:r>
              <a:rPr lang="vi-VN" sz="3600" dirty="0" err="1"/>
              <a:t>viện</a:t>
            </a:r>
            <a:r>
              <a:rPr lang="vi-VN" sz="3600" dirty="0"/>
              <a:t> </a:t>
            </a:r>
            <a:r>
              <a:rPr lang="vi-VN" sz="3600" dirty="0" err="1"/>
              <a:t>đầu</a:t>
            </a:r>
            <a:r>
              <a:rPr lang="vi-VN" sz="3600" dirty="0"/>
              <a:t> tiên </a:t>
            </a:r>
            <a:r>
              <a:rPr lang="vi-VN" sz="3600" dirty="0" err="1"/>
              <a:t>chỉ</a:t>
            </a:r>
            <a:r>
              <a:rPr lang="vi-VN" sz="3600" dirty="0"/>
              <a:t> lưu </a:t>
            </a:r>
            <a:r>
              <a:rPr lang="vi-VN" sz="3600" dirty="0" err="1"/>
              <a:t>giữ</a:t>
            </a:r>
            <a:r>
              <a:rPr lang="vi-VN" sz="3600" dirty="0"/>
              <a:t> </a:t>
            </a:r>
            <a:r>
              <a:rPr lang="vi-VN" sz="3600" dirty="0" err="1"/>
              <a:t>những</a:t>
            </a:r>
            <a:r>
              <a:rPr lang="vi-VN" sz="3600" dirty="0"/>
              <a:t> </a:t>
            </a:r>
            <a:r>
              <a:rPr lang="vi-VN" sz="3600" dirty="0" err="1"/>
              <a:t>mảnh</a:t>
            </a:r>
            <a:r>
              <a:rPr lang="vi-VN" sz="3600" dirty="0"/>
              <a:t> xương </a:t>
            </a:r>
            <a:r>
              <a:rPr lang="vi-VN" sz="3600" dirty="0" err="1"/>
              <a:t>khắc</a:t>
            </a:r>
            <a:r>
              <a:rPr lang="vi-VN" sz="3600" dirty="0"/>
              <a:t> </a:t>
            </a:r>
            <a:r>
              <a:rPr lang="vi-VN" sz="3600" dirty="0" err="1"/>
              <a:t>chữ</a:t>
            </a:r>
            <a:r>
              <a:rPr lang="vi-VN" sz="3600" dirty="0"/>
              <a:t>. </a:t>
            </a:r>
          </a:p>
        </p:txBody>
      </p:sp>
      <p:pic>
        <p:nvPicPr>
          <p:cNvPr id="7170" name="Picture 2" descr="Một thư viện sở hữu lượng sách 'khủng' dài gần bằng 1/3 Việt Nam, thủ thư  do nhân vật rất đặc quyền bổ nhiệm">
            <a:extLst>
              <a:ext uri="{FF2B5EF4-FFF2-40B4-BE49-F238E27FC236}">
                <a16:creationId xmlns:a16="http://schemas.microsoft.com/office/drawing/2014/main" id="{B4FD6A8F-96D7-4BF9-96F3-147C76FF3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799" y="6496279"/>
            <a:ext cx="4914900" cy="33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31354D-A9DF-4876-9A9A-92DE75360958}"/>
              </a:ext>
            </a:extLst>
          </p:cNvPr>
          <p:cNvSpPr txBox="1"/>
          <p:nvPr/>
        </p:nvSpPr>
        <p:spPr>
          <a:xfrm>
            <a:off x="9334499" y="4380844"/>
            <a:ext cx="7181851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Thư </a:t>
            </a:r>
            <a:r>
              <a:rPr lang="vi-VN" sz="3600" dirty="0" err="1"/>
              <a:t>viện</a:t>
            </a:r>
            <a:r>
              <a:rPr lang="vi-VN" sz="3600" dirty="0"/>
              <a:t> </a:t>
            </a:r>
            <a:r>
              <a:rPr lang="vi-VN" sz="3600" dirty="0" err="1"/>
              <a:t>Quốc</a:t>
            </a:r>
            <a:r>
              <a:rPr lang="vi-VN" sz="3600" dirty="0"/>
              <a:t> </a:t>
            </a:r>
            <a:r>
              <a:rPr lang="vi-VN" sz="3600" dirty="0" err="1"/>
              <a:t>hội</a:t>
            </a:r>
            <a:r>
              <a:rPr lang="vi-VN" sz="3600" dirty="0"/>
              <a:t> </a:t>
            </a:r>
            <a:r>
              <a:rPr lang="vi-VN" sz="3600" dirty="0" err="1"/>
              <a:t>Mỹ</a:t>
            </a:r>
            <a:r>
              <a:rPr lang="vi-VN" sz="3600" dirty="0"/>
              <a:t> </a:t>
            </a:r>
            <a:r>
              <a:rPr lang="vi-VN" sz="3600" dirty="0" err="1"/>
              <a:t>có</a:t>
            </a:r>
            <a:r>
              <a:rPr lang="vi-VN" sz="3600" dirty="0"/>
              <a:t> </a:t>
            </a:r>
            <a:r>
              <a:rPr lang="vi-VN" sz="3600" dirty="0" err="1"/>
              <a:t>sách</a:t>
            </a:r>
            <a:r>
              <a:rPr lang="vi-VN" sz="3600" dirty="0"/>
              <a:t>, </a:t>
            </a:r>
            <a:r>
              <a:rPr lang="vi-VN" sz="3600" dirty="0" err="1"/>
              <a:t>bản</a:t>
            </a:r>
            <a:r>
              <a:rPr lang="vi-VN" sz="3600" dirty="0"/>
              <a:t> </a:t>
            </a:r>
            <a:r>
              <a:rPr lang="vi-VN" sz="3600" dirty="0" err="1"/>
              <a:t>đồ</a:t>
            </a:r>
            <a:r>
              <a:rPr lang="vi-VN" sz="3600" dirty="0"/>
              <a:t>, </a:t>
            </a:r>
            <a:r>
              <a:rPr lang="vi-VN" sz="3600" dirty="0" err="1"/>
              <a:t>bản</a:t>
            </a:r>
            <a:r>
              <a:rPr lang="vi-VN" sz="3600" dirty="0"/>
              <a:t> </a:t>
            </a:r>
            <a:r>
              <a:rPr lang="vi-VN" sz="3600" dirty="0" err="1"/>
              <a:t>nhạc</a:t>
            </a:r>
            <a:r>
              <a:rPr lang="vi-VN" sz="3600" dirty="0"/>
              <a:t>, </a:t>
            </a:r>
            <a:r>
              <a:rPr lang="vi-VN" sz="3600" dirty="0" err="1"/>
              <a:t>bản</a:t>
            </a:r>
            <a:r>
              <a:rPr lang="vi-VN" sz="3600" dirty="0"/>
              <a:t> </a:t>
            </a:r>
            <a:r>
              <a:rPr lang="vi-VN" sz="3600" dirty="0" err="1"/>
              <a:t>vẽ</a:t>
            </a:r>
            <a:r>
              <a:rPr lang="vi-VN" sz="3600" dirty="0"/>
              <a:t>, phim.... 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8C7C9CE-7EFE-4E61-A65F-C86BBB74538C}"/>
              </a:ext>
            </a:extLst>
          </p:cNvPr>
          <p:cNvSpPr/>
          <p:nvPr/>
        </p:nvSpPr>
        <p:spPr>
          <a:xfrm>
            <a:off x="4038600" y="3162300"/>
            <a:ext cx="838200" cy="121854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172" name="Picture 4" descr="Thư viện Alexandria Ai Cập">
            <a:extLst>
              <a:ext uri="{FF2B5EF4-FFF2-40B4-BE49-F238E27FC236}">
                <a16:creationId xmlns:a16="http://schemas.microsoft.com/office/drawing/2014/main" id="{F81B997F-C85E-4C88-980F-0F26B3A34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2" y="6496279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FA201CD3-EA36-46F9-ACF9-B53049DB1EA9}"/>
              </a:ext>
            </a:extLst>
          </p:cNvPr>
          <p:cNvSpPr/>
          <p:nvPr/>
        </p:nvSpPr>
        <p:spPr>
          <a:xfrm>
            <a:off x="12630149" y="3244840"/>
            <a:ext cx="838200" cy="121854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Isosceles Triangle 8"/>
          <p:cNvSpPr/>
          <p:nvPr/>
        </p:nvSpPr>
        <p:spPr>
          <a:xfrm>
            <a:off x="17754600" y="735917"/>
            <a:ext cx="457200" cy="58657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Tieng-vo-tay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0957" y="73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6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3" grpId="0"/>
      <p:bldP spid="12" grpId="0"/>
      <p:bldP spid="11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0B565-AEAA-4DF6-BAB4-F40E01F610CE}"/>
              </a:ext>
            </a:extLst>
          </p:cNvPr>
          <p:cNvSpPr txBox="1"/>
          <p:nvPr/>
        </p:nvSpPr>
        <p:spPr>
          <a:xfrm>
            <a:off x="2277579" y="159605"/>
            <a:ext cx="1388660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/>
              <a:t>Ở thư </a:t>
            </a:r>
            <a:r>
              <a:rPr lang="vi-VN" sz="4000" b="1" dirty="0" err="1"/>
              <a:t>viện</a:t>
            </a:r>
            <a:r>
              <a:rPr lang="vi-VN" sz="4000" b="1" dirty="0"/>
              <a:t> </a:t>
            </a:r>
            <a:r>
              <a:rPr lang="vi-VN" sz="4000" b="1" dirty="0" err="1"/>
              <a:t>thiếu</a:t>
            </a:r>
            <a:r>
              <a:rPr lang="vi-VN" sz="4000" b="1" dirty="0"/>
              <a:t> nhi </a:t>
            </a:r>
            <a:r>
              <a:rPr lang="vi-VN" sz="4000" b="1" dirty="0" err="1"/>
              <a:t>thuộc</a:t>
            </a:r>
            <a:r>
              <a:rPr lang="vi-VN" sz="4000" b="1" dirty="0"/>
              <a:t> Thư </a:t>
            </a:r>
            <a:r>
              <a:rPr lang="vi-VN" sz="4000" b="1" dirty="0" err="1"/>
              <a:t>viện</a:t>
            </a:r>
            <a:r>
              <a:rPr lang="vi-VN" sz="4000" b="1" dirty="0"/>
              <a:t> </a:t>
            </a:r>
            <a:r>
              <a:rPr lang="vi-VN" sz="4000" b="1" dirty="0" err="1"/>
              <a:t>Quốc</a:t>
            </a:r>
            <a:r>
              <a:rPr lang="vi-VN" sz="4000" b="1" dirty="0"/>
              <a:t> gia </a:t>
            </a:r>
            <a:r>
              <a:rPr lang="vi-VN" sz="4000" b="1" dirty="0" err="1"/>
              <a:t>Việt</a:t>
            </a:r>
            <a:r>
              <a:rPr lang="vi-VN" sz="4000" b="1" dirty="0"/>
              <a:t> Nam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3314700"/>
            <a:ext cx="11447202" cy="4038600"/>
          </a:xfrm>
        </p:spPr>
        <p:txBody>
          <a:bodyPr>
            <a:normAutofit/>
          </a:bodyPr>
          <a:lstStyle/>
          <a:p>
            <a:pPr algn="just"/>
            <a:r>
              <a:rPr lang="en-US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 em còn có thể đọc sách, xem phim, nghe nhạc, trải nghiệm các loại nhạc cụ, sử dụng máy tính để học ngoại ngữ và làm toán,...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36E0B87-A0CA-47E8-835F-656E15144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63864">
            <a:off x="1078421" y="2352347"/>
            <a:ext cx="2600955" cy="1924707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17449800" y="9563100"/>
            <a:ext cx="838200" cy="723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17754600" y="735917"/>
            <a:ext cx="457200" cy="58657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eng-vo-tay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0957" y="73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1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03F4D9E-E9ED-49A5-A291-2A89735C4F64}"/>
              </a:ext>
            </a:extLst>
          </p:cNvPr>
          <p:cNvSpPr/>
          <p:nvPr/>
        </p:nvSpPr>
        <p:spPr>
          <a:xfrm>
            <a:off x="2438400" y="723900"/>
            <a:ext cx="9601200" cy="2667000"/>
          </a:xfrm>
          <a:prstGeom prst="wedgeRoundRectCallout">
            <a:avLst>
              <a:gd name="adj1" fmla="val -49522"/>
              <a:gd name="adj2" fmla="val 2901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tx1"/>
                </a:solidFill>
              </a:rPr>
              <a:t>Câu 5: </a:t>
            </a:r>
            <a:r>
              <a:rPr lang="vi-VN" sz="5400" dirty="0">
                <a:solidFill>
                  <a:schemeClr val="tx1"/>
                </a:solidFill>
              </a:rPr>
              <a:t>Em mong </a:t>
            </a:r>
            <a:r>
              <a:rPr lang="vi-VN" sz="5400" dirty="0" err="1">
                <a:solidFill>
                  <a:schemeClr val="tx1"/>
                </a:solidFill>
              </a:rPr>
              <a:t>muốn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điều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gì</a:t>
            </a:r>
            <a:r>
              <a:rPr lang="vi-VN" sz="5400" dirty="0">
                <a:solidFill>
                  <a:schemeClr val="tx1"/>
                </a:solidFill>
              </a:rPr>
              <a:t> ở thư </a:t>
            </a:r>
            <a:r>
              <a:rPr lang="vi-VN" sz="5400" dirty="0" err="1">
                <a:solidFill>
                  <a:schemeClr val="tx1"/>
                </a:solidFill>
              </a:rPr>
              <a:t>viện</a:t>
            </a:r>
            <a:r>
              <a:rPr lang="vi-VN" sz="5400" dirty="0">
                <a:solidFill>
                  <a:schemeClr val="tx1"/>
                </a:solidFill>
              </a:rPr>
              <a:t> </a:t>
            </a:r>
            <a:r>
              <a:rPr lang="vi-VN" sz="5400" dirty="0" err="1">
                <a:solidFill>
                  <a:schemeClr val="tx1"/>
                </a:solidFill>
              </a:rPr>
              <a:t>trường</a:t>
            </a:r>
            <a:r>
              <a:rPr lang="vi-VN" sz="5400" dirty="0">
                <a:solidFill>
                  <a:schemeClr val="tx1"/>
                </a:solidFill>
              </a:rPr>
              <a:t> em?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5858FD-B693-4518-BFB2-50B3F202DF88}"/>
              </a:ext>
            </a:extLst>
          </p:cNvPr>
          <p:cNvSpPr/>
          <p:nvPr/>
        </p:nvSpPr>
        <p:spPr>
          <a:xfrm>
            <a:off x="7870374" y="4533899"/>
            <a:ext cx="9067800" cy="51816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b="1" dirty="0" err="1">
                <a:solidFill>
                  <a:schemeClr val="tx1"/>
                </a:solidFill>
              </a:rPr>
              <a:t>Gợi</a:t>
            </a:r>
            <a:r>
              <a:rPr lang="vi-VN" sz="3600" b="1" dirty="0">
                <a:solidFill>
                  <a:schemeClr val="tx1"/>
                </a:solidFill>
              </a:rPr>
              <a:t> ý:</a:t>
            </a:r>
          </a:p>
          <a:p>
            <a:pPr algn="just">
              <a:lnSpc>
                <a:spcPct val="150000"/>
              </a:lnSpc>
            </a:pPr>
            <a:r>
              <a:rPr lang="vi-VN" sz="3600" i="1" dirty="0">
                <a:solidFill>
                  <a:schemeClr val="tx1"/>
                </a:solidFill>
              </a:rPr>
              <a:t>Em mong thư </a:t>
            </a:r>
            <a:r>
              <a:rPr lang="vi-VN" sz="3600" i="1" dirty="0" err="1">
                <a:solidFill>
                  <a:schemeClr val="tx1"/>
                </a:solidFill>
              </a:rPr>
              <a:t>viện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trường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có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nhiều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err="1">
                <a:solidFill>
                  <a:schemeClr val="tx1"/>
                </a:solidFill>
              </a:rPr>
              <a:t>sách</a:t>
            </a:r>
            <a:r>
              <a:rPr lang="vi-VN" sz="3600" i="1">
                <a:solidFill>
                  <a:schemeClr val="tx1"/>
                </a:solidFill>
              </a:rPr>
              <a:t> hơn</a:t>
            </a:r>
            <a:r>
              <a:rPr lang="en-US" sz="3600" i="1">
                <a:solidFill>
                  <a:schemeClr val="tx1"/>
                </a:solidFill>
              </a:rPr>
              <a:t>,</a:t>
            </a:r>
            <a:r>
              <a:rPr lang="vi-VN" sz="3600" i="1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rộng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err="1">
                <a:solidFill>
                  <a:schemeClr val="tx1"/>
                </a:solidFill>
              </a:rPr>
              <a:t>rãi</a:t>
            </a:r>
            <a:r>
              <a:rPr lang="vi-VN" sz="3600" i="1">
                <a:solidFill>
                  <a:schemeClr val="tx1"/>
                </a:solidFill>
              </a:rPr>
              <a:t> hơn</a:t>
            </a:r>
            <a:r>
              <a:rPr lang="en-US" sz="3600" i="1">
                <a:solidFill>
                  <a:schemeClr val="tx1"/>
                </a:solidFill>
              </a:rPr>
              <a:t>,</a:t>
            </a:r>
            <a:r>
              <a:rPr lang="vi-VN" sz="3600" i="1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có</a:t>
            </a:r>
            <a:r>
              <a:rPr lang="vi-VN" sz="3600" i="1" dirty="0">
                <a:solidFill>
                  <a:schemeClr val="tx1"/>
                </a:solidFill>
              </a:rPr>
              <a:t> phương </a:t>
            </a:r>
            <a:r>
              <a:rPr lang="vi-VN" sz="3600" i="1" dirty="0" err="1">
                <a:solidFill>
                  <a:schemeClr val="tx1"/>
                </a:solidFill>
              </a:rPr>
              <a:t>tiện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giúp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chúng</a:t>
            </a:r>
            <a:r>
              <a:rPr lang="vi-VN" sz="3600" i="1" dirty="0">
                <a:solidFill>
                  <a:schemeClr val="tx1"/>
                </a:solidFill>
              </a:rPr>
              <a:t> em xem phim, nghe </a:t>
            </a:r>
            <a:r>
              <a:rPr lang="vi-VN" sz="3600" i="1" dirty="0" err="1">
                <a:solidFill>
                  <a:schemeClr val="tx1"/>
                </a:solidFill>
              </a:rPr>
              <a:t>nhạc</a:t>
            </a:r>
            <a:r>
              <a:rPr lang="vi-VN" sz="3600" i="1" dirty="0">
                <a:solidFill>
                  <a:schemeClr val="tx1"/>
                </a:solidFill>
              </a:rPr>
              <a:t>, </a:t>
            </a:r>
            <a:r>
              <a:rPr lang="vi-VN" sz="3600" i="1" dirty="0" err="1">
                <a:solidFill>
                  <a:schemeClr val="tx1"/>
                </a:solidFill>
              </a:rPr>
              <a:t>trải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nghiệm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các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loại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nhạc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cụ</a:t>
            </a:r>
            <a:r>
              <a:rPr lang="vi-VN" sz="3600" i="1" dirty="0">
                <a:solidFill>
                  <a:schemeClr val="tx1"/>
                </a:solidFill>
              </a:rPr>
              <a:t>, </a:t>
            </a:r>
            <a:r>
              <a:rPr lang="vi-VN" sz="3600" i="1" dirty="0" err="1">
                <a:solidFill>
                  <a:schemeClr val="tx1"/>
                </a:solidFill>
              </a:rPr>
              <a:t>sử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dụng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máy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tính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để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học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ngoại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ngữ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và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làm</a:t>
            </a:r>
            <a:r>
              <a:rPr lang="vi-VN" sz="3600" i="1" dirty="0">
                <a:solidFill>
                  <a:schemeClr val="tx1"/>
                </a:solidFill>
              </a:rPr>
              <a:t> </a:t>
            </a:r>
            <a:r>
              <a:rPr lang="vi-VN" sz="3600" i="1" dirty="0" err="1">
                <a:solidFill>
                  <a:schemeClr val="tx1"/>
                </a:solidFill>
              </a:rPr>
              <a:t>toán</a:t>
            </a:r>
            <a:r>
              <a:rPr lang="vi-VN" sz="3600" i="1" dirty="0">
                <a:solidFill>
                  <a:schemeClr val="tx1"/>
                </a:solidFill>
              </a:rPr>
              <a:t>…</a:t>
            </a:r>
            <a:endParaRPr lang="vi-VN" sz="3600" b="1" i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17526000" y="9563100"/>
            <a:ext cx="762000" cy="723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17754600" y="735917"/>
            <a:ext cx="457200" cy="58657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eng-vo-tay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0957" y="73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>
            <a:extLst>
              <a:ext uri="{FF2B5EF4-FFF2-40B4-BE49-F238E27FC236}">
                <a16:creationId xmlns:a16="http://schemas.microsoft.com/office/drawing/2014/main" id="{F70786D3-4407-40D4-A964-0ACF6CC827E3}"/>
              </a:ext>
            </a:extLst>
          </p:cNvPr>
          <p:cNvSpPr txBox="1"/>
          <p:nvPr/>
        </p:nvSpPr>
        <p:spPr>
          <a:xfrm>
            <a:off x="152400" y="2019300"/>
            <a:ext cx="3962400" cy="5863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C00000"/>
                </a:solidFill>
              </a:rPr>
              <a:t>HOẠT ĐỘNG 3</a:t>
            </a:r>
          </a:p>
          <a:p>
            <a:pPr algn="ctr">
              <a:lnSpc>
                <a:spcPct val="150000"/>
              </a:lnSpc>
            </a:pPr>
            <a:r>
              <a:rPr lang="vi-VN" sz="7000" b="1">
                <a:solidFill>
                  <a:srgbClr val="C00000"/>
                </a:solidFill>
              </a:rPr>
              <a:t>ĐỌC </a:t>
            </a:r>
            <a:endParaRPr lang="en-US" sz="7000" b="1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7000" b="1">
                <a:solidFill>
                  <a:srgbClr val="C00000"/>
                </a:solidFill>
              </a:rPr>
              <a:t>NÂNG</a:t>
            </a:r>
            <a:endParaRPr lang="en-US" sz="7000" b="1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7000" b="1">
                <a:solidFill>
                  <a:srgbClr val="C00000"/>
                </a:solidFill>
              </a:rPr>
              <a:t> </a:t>
            </a:r>
            <a:r>
              <a:rPr lang="vi-VN" sz="7000" b="1" dirty="0">
                <a:solidFill>
                  <a:srgbClr val="C00000"/>
                </a:solidFill>
              </a:rPr>
              <a:t>CAO</a:t>
            </a:r>
            <a:endParaRPr lang="en-US" sz="7000" b="1" dirty="0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1ECABBF7-F554-4392-841E-073BD2A3C4C8}"/>
              </a:ext>
            </a:extLst>
          </p:cNvPr>
          <p:cNvSpPr/>
          <p:nvPr/>
        </p:nvSpPr>
        <p:spPr>
          <a:xfrm>
            <a:off x="6553200" y="371398"/>
            <a:ext cx="8229600" cy="1647902"/>
          </a:xfrm>
          <a:custGeom>
            <a:avLst/>
            <a:gdLst>
              <a:gd name="connsiteX0" fmla="*/ 0 w 8229600"/>
              <a:gd name="connsiteY0" fmla="*/ 0 h 1647902"/>
              <a:gd name="connsiteX1" fmla="*/ 603504 w 8229600"/>
              <a:gd name="connsiteY1" fmla="*/ 0 h 1647902"/>
              <a:gd name="connsiteX2" fmla="*/ 1042416 w 8229600"/>
              <a:gd name="connsiteY2" fmla="*/ 0 h 1647902"/>
              <a:gd name="connsiteX3" fmla="*/ 1481328 w 8229600"/>
              <a:gd name="connsiteY3" fmla="*/ 0 h 1647902"/>
              <a:gd name="connsiteX4" fmla="*/ 2084832 w 8229600"/>
              <a:gd name="connsiteY4" fmla="*/ 0 h 1647902"/>
              <a:gd name="connsiteX5" fmla="*/ 2688336 w 8229600"/>
              <a:gd name="connsiteY5" fmla="*/ 0 h 1647902"/>
              <a:gd name="connsiteX6" fmla="*/ 3127248 w 8229600"/>
              <a:gd name="connsiteY6" fmla="*/ 0 h 1647902"/>
              <a:gd name="connsiteX7" fmla="*/ 3648456 w 8229600"/>
              <a:gd name="connsiteY7" fmla="*/ 0 h 1647902"/>
              <a:gd name="connsiteX8" fmla="*/ 4498848 w 8229600"/>
              <a:gd name="connsiteY8" fmla="*/ 0 h 1647902"/>
              <a:gd name="connsiteX9" fmla="*/ 5349240 w 8229600"/>
              <a:gd name="connsiteY9" fmla="*/ 0 h 1647902"/>
              <a:gd name="connsiteX10" fmla="*/ 5870448 w 8229600"/>
              <a:gd name="connsiteY10" fmla="*/ 0 h 1647902"/>
              <a:gd name="connsiteX11" fmla="*/ 6556248 w 8229600"/>
              <a:gd name="connsiteY11" fmla="*/ 0 h 1647902"/>
              <a:gd name="connsiteX12" fmla="*/ 7324344 w 8229600"/>
              <a:gd name="connsiteY12" fmla="*/ 0 h 1647902"/>
              <a:gd name="connsiteX13" fmla="*/ 8229600 w 8229600"/>
              <a:gd name="connsiteY13" fmla="*/ 0 h 1647902"/>
              <a:gd name="connsiteX14" fmla="*/ 8229600 w 8229600"/>
              <a:gd name="connsiteY14" fmla="*/ 516343 h 1647902"/>
              <a:gd name="connsiteX15" fmla="*/ 8229600 w 8229600"/>
              <a:gd name="connsiteY15" fmla="*/ 1098601 h 1647902"/>
              <a:gd name="connsiteX16" fmla="*/ 8229600 w 8229600"/>
              <a:gd name="connsiteY16" fmla="*/ 1647902 h 1647902"/>
              <a:gd name="connsiteX17" fmla="*/ 7626096 w 8229600"/>
              <a:gd name="connsiteY17" fmla="*/ 1647902 h 1647902"/>
              <a:gd name="connsiteX18" fmla="*/ 7104888 w 8229600"/>
              <a:gd name="connsiteY18" fmla="*/ 1647902 h 1647902"/>
              <a:gd name="connsiteX19" fmla="*/ 6336792 w 8229600"/>
              <a:gd name="connsiteY19" fmla="*/ 1647902 h 1647902"/>
              <a:gd name="connsiteX20" fmla="*/ 5650992 w 8229600"/>
              <a:gd name="connsiteY20" fmla="*/ 1647902 h 1647902"/>
              <a:gd name="connsiteX21" fmla="*/ 4800600 w 8229600"/>
              <a:gd name="connsiteY21" fmla="*/ 1647902 h 1647902"/>
              <a:gd name="connsiteX22" fmla="*/ 4279392 w 8229600"/>
              <a:gd name="connsiteY22" fmla="*/ 1647902 h 1647902"/>
              <a:gd name="connsiteX23" fmla="*/ 3840480 w 8229600"/>
              <a:gd name="connsiteY23" fmla="*/ 1647902 h 1647902"/>
              <a:gd name="connsiteX24" fmla="*/ 2990088 w 8229600"/>
              <a:gd name="connsiteY24" fmla="*/ 1647902 h 1647902"/>
              <a:gd name="connsiteX25" fmla="*/ 2551176 w 8229600"/>
              <a:gd name="connsiteY25" fmla="*/ 1647902 h 1647902"/>
              <a:gd name="connsiteX26" fmla="*/ 1783080 w 8229600"/>
              <a:gd name="connsiteY26" fmla="*/ 1647902 h 1647902"/>
              <a:gd name="connsiteX27" fmla="*/ 1261872 w 8229600"/>
              <a:gd name="connsiteY27" fmla="*/ 1647902 h 1647902"/>
              <a:gd name="connsiteX28" fmla="*/ 0 w 8229600"/>
              <a:gd name="connsiteY28" fmla="*/ 1647902 h 1647902"/>
              <a:gd name="connsiteX29" fmla="*/ 0 w 8229600"/>
              <a:gd name="connsiteY29" fmla="*/ 1098601 h 1647902"/>
              <a:gd name="connsiteX30" fmla="*/ 0 w 8229600"/>
              <a:gd name="connsiteY30" fmla="*/ 532822 h 1647902"/>
              <a:gd name="connsiteX31" fmla="*/ 0 w 8229600"/>
              <a:gd name="connsiteY31" fmla="*/ 0 h 164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229600" h="1647902" fill="none" extrusionOk="0">
                <a:moveTo>
                  <a:pt x="0" y="0"/>
                </a:moveTo>
                <a:cubicBezTo>
                  <a:pt x="129858" y="-14070"/>
                  <a:pt x="381512" y="26147"/>
                  <a:pt x="603504" y="0"/>
                </a:cubicBezTo>
                <a:cubicBezTo>
                  <a:pt x="825496" y="-26147"/>
                  <a:pt x="893516" y="-7269"/>
                  <a:pt x="1042416" y="0"/>
                </a:cubicBezTo>
                <a:cubicBezTo>
                  <a:pt x="1191316" y="7269"/>
                  <a:pt x="1286364" y="12768"/>
                  <a:pt x="1481328" y="0"/>
                </a:cubicBezTo>
                <a:cubicBezTo>
                  <a:pt x="1676292" y="-12768"/>
                  <a:pt x="1926227" y="12411"/>
                  <a:pt x="2084832" y="0"/>
                </a:cubicBezTo>
                <a:cubicBezTo>
                  <a:pt x="2243437" y="-12411"/>
                  <a:pt x="2536317" y="18666"/>
                  <a:pt x="2688336" y="0"/>
                </a:cubicBezTo>
                <a:cubicBezTo>
                  <a:pt x="2840355" y="-18666"/>
                  <a:pt x="2948290" y="-12406"/>
                  <a:pt x="3127248" y="0"/>
                </a:cubicBezTo>
                <a:cubicBezTo>
                  <a:pt x="3306206" y="12406"/>
                  <a:pt x="3520019" y="10455"/>
                  <a:pt x="3648456" y="0"/>
                </a:cubicBezTo>
                <a:cubicBezTo>
                  <a:pt x="3776893" y="-10455"/>
                  <a:pt x="4083931" y="-20866"/>
                  <a:pt x="4498848" y="0"/>
                </a:cubicBezTo>
                <a:cubicBezTo>
                  <a:pt x="4913765" y="20866"/>
                  <a:pt x="5151583" y="-11305"/>
                  <a:pt x="5349240" y="0"/>
                </a:cubicBezTo>
                <a:cubicBezTo>
                  <a:pt x="5546897" y="11305"/>
                  <a:pt x="5740374" y="-22518"/>
                  <a:pt x="5870448" y="0"/>
                </a:cubicBezTo>
                <a:cubicBezTo>
                  <a:pt x="6000522" y="22518"/>
                  <a:pt x="6329872" y="15384"/>
                  <a:pt x="6556248" y="0"/>
                </a:cubicBezTo>
                <a:cubicBezTo>
                  <a:pt x="6782624" y="-15384"/>
                  <a:pt x="7124577" y="-10377"/>
                  <a:pt x="7324344" y="0"/>
                </a:cubicBezTo>
                <a:cubicBezTo>
                  <a:pt x="7524111" y="10377"/>
                  <a:pt x="8025769" y="-40116"/>
                  <a:pt x="8229600" y="0"/>
                </a:cubicBezTo>
                <a:cubicBezTo>
                  <a:pt x="8213054" y="116695"/>
                  <a:pt x="8210879" y="354218"/>
                  <a:pt x="8229600" y="516343"/>
                </a:cubicBezTo>
                <a:cubicBezTo>
                  <a:pt x="8248321" y="678468"/>
                  <a:pt x="8248650" y="933139"/>
                  <a:pt x="8229600" y="1098601"/>
                </a:cubicBezTo>
                <a:cubicBezTo>
                  <a:pt x="8210550" y="1264063"/>
                  <a:pt x="8239384" y="1510572"/>
                  <a:pt x="8229600" y="1647902"/>
                </a:cubicBezTo>
                <a:cubicBezTo>
                  <a:pt x="8031174" y="1643438"/>
                  <a:pt x="7919132" y="1639330"/>
                  <a:pt x="7626096" y="1647902"/>
                </a:cubicBezTo>
                <a:cubicBezTo>
                  <a:pt x="7333060" y="1656474"/>
                  <a:pt x="7288612" y="1658586"/>
                  <a:pt x="7104888" y="1647902"/>
                </a:cubicBezTo>
                <a:cubicBezTo>
                  <a:pt x="6921164" y="1637218"/>
                  <a:pt x="6505865" y="1658906"/>
                  <a:pt x="6336792" y="1647902"/>
                </a:cubicBezTo>
                <a:cubicBezTo>
                  <a:pt x="6167719" y="1636898"/>
                  <a:pt x="5930033" y="1622235"/>
                  <a:pt x="5650992" y="1647902"/>
                </a:cubicBezTo>
                <a:cubicBezTo>
                  <a:pt x="5371951" y="1673569"/>
                  <a:pt x="5021302" y="1621114"/>
                  <a:pt x="4800600" y="1647902"/>
                </a:cubicBezTo>
                <a:cubicBezTo>
                  <a:pt x="4579898" y="1674690"/>
                  <a:pt x="4470175" y="1626514"/>
                  <a:pt x="4279392" y="1647902"/>
                </a:cubicBezTo>
                <a:cubicBezTo>
                  <a:pt x="4088609" y="1669290"/>
                  <a:pt x="3963057" y="1660431"/>
                  <a:pt x="3840480" y="1647902"/>
                </a:cubicBezTo>
                <a:cubicBezTo>
                  <a:pt x="3717903" y="1635373"/>
                  <a:pt x="3236317" y="1644061"/>
                  <a:pt x="2990088" y="1647902"/>
                </a:cubicBezTo>
                <a:cubicBezTo>
                  <a:pt x="2743859" y="1651743"/>
                  <a:pt x="2699186" y="1636981"/>
                  <a:pt x="2551176" y="1647902"/>
                </a:cubicBezTo>
                <a:cubicBezTo>
                  <a:pt x="2403166" y="1658823"/>
                  <a:pt x="1987427" y="1631563"/>
                  <a:pt x="1783080" y="1647902"/>
                </a:cubicBezTo>
                <a:cubicBezTo>
                  <a:pt x="1578733" y="1664241"/>
                  <a:pt x="1506698" y="1622533"/>
                  <a:pt x="1261872" y="1647902"/>
                </a:cubicBezTo>
                <a:cubicBezTo>
                  <a:pt x="1017046" y="1673271"/>
                  <a:pt x="314466" y="1669944"/>
                  <a:pt x="0" y="1647902"/>
                </a:cubicBezTo>
                <a:cubicBezTo>
                  <a:pt x="8231" y="1435480"/>
                  <a:pt x="-16583" y="1318406"/>
                  <a:pt x="0" y="1098601"/>
                </a:cubicBezTo>
                <a:cubicBezTo>
                  <a:pt x="16583" y="878796"/>
                  <a:pt x="17796" y="718194"/>
                  <a:pt x="0" y="532822"/>
                </a:cubicBezTo>
                <a:cubicBezTo>
                  <a:pt x="-17796" y="347450"/>
                  <a:pt x="-24811" y="109587"/>
                  <a:pt x="0" y="0"/>
                </a:cubicBezTo>
                <a:close/>
              </a:path>
              <a:path w="8229600" h="1647902" stroke="0" extrusionOk="0">
                <a:moveTo>
                  <a:pt x="0" y="0"/>
                </a:moveTo>
                <a:cubicBezTo>
                  <a:pt x="315559" y="-5624"/>
                  <a:pt x="487901" y="19411"/>
                  <a:pt x="685800" y="0"/>
                </a:cubicBezTo>
                <a:cubicBezTo>
                  <a:pt x="883699" y="-19411"/>
                  <a:pt x="1242410" y="-28435"/>
                  <a:pt x="1453896" y="0"/>
                </a:cubicBezTo>
                <a:cubicBezTo>
                  <a:pt x="1665382" y="28435"/>
                  <a:pt x="1914779" y="5555"/>
                  <a:pt x="2304288" y="0"/>
                </a:cubicBezTo>
                <a:cubicBezTo>
                  <a:pt x="2693797" y="-5555"/>
                  <a:pt x="2553463" y="-4490"/>
                  <a:pt x="2743200" y="0"/>
                </a:cubicBezTo>
                <a:cubicBezTo>
                  <a:pt x="2932937" y="4490"/>
                  <a:pt x="3055157" y="-10175"/>
                  <a:pt x="3264408" y="0"/>
                </a:cubicBezTo>
                <a:cubicBezTo>
                  <a:pt x="3473659" y="10175"/>
                  <a:pt x="3673739" y="-15212"/>
                  <a:pt x="4032504" y="0"/>
                </a:cubicBezTo>
                <a:cubicBezTo>
                  <a:pt x="4391269" y="15212"/>
                  <a:pt x="4455274" y="-12817"/>
                  <a:pt x="4800600" y="0"/>
                </a:cubicBezTo>
                <a:cubicBezTo>
                  <a:pt x="5145926" y="12817"/>
                  <a:pt x="5038051" y="11069"/>
                  <a:pt x="5239512" y="0"/>
                </a:cubicBezTo>
                <a:cubicBezTo>
                  <a:pt x="5440973" y="-11069"/>
                  <a:pt x="5669947" y="12667"/>
                  <a:pt x="5925312" y="0"/>
                </a:cubicBezTo>
                <a:cubicBezTo>
                  <a:pt x="6180677" y="-12667"/>
                  <a:pt x="6405690" y="25721"/>
                  <a:pt x="6528816" y="0"/>
                </a:cubicBezTo>
                <a:cubicBezTo>
                  <a:pt x="6651942" y="-25721"/>
                  <a:pt x="7102814" y="2852"/>
                  <a:pt x="7379208" y="0"/>
                </a:cubicBezTo>
                <a:cubicBezTo>
                  <a:pt x="7655602" y="-2852"/>
                  <a:pt x="7873154" y="18228"/>
                  <a:pt x="8229600" y="0"/>
                </a:cubicBezTo>
                <a:cubicBezTo>
                  <a:pt x="8254848" y="279018"/>
                  <a:pt x="8221945" y="315348"/>
                  <a:pt x="8229600" y="582259"/>
                </a:cubicBezTo>
                <a:cubicBezTo>
                  <a:pt x="8237255" y="849170"/>
                  <a:pt x="8232770" y="885733"/>
                  <a:pt x="8229600" y="1148038"/>
                </a:cubicBezTo>
                <a:cubicBezTo>
                  <a:pt x="8226430" y="1410343"/>
                  <a:pt x="8231500" y="1500637"/>
                  <a:pt x="8229600" y="1647902"/>
                </a:cubicBezTo>
                <a:cubicBezTo>
                  <a:pt x="7978071" y="1621742"/>
                  <a:pt x="7643387" y="1616913"/>
                  <a:pt x="7461504" y="1647902"/>
                </a:cubicBezTo>
                <a:cubicBezTo>
                  <a:pt x="7279621" y="1678891"/>
                  <a:pt x="6798334" y="1624627"/>
                  <a:pt x="6611112" y="1647902"/>
                </a:cubicBezTo>
                <a:cubicBezTo>
                  <a:pt x="6423890" y="1671177"/>
                  <a:pt x="6144174" y="1633212"/>
                  <a:pt x="5925312" y="1647902"/>
                </a:cubicBezTo>
                <a:cubicBezTo>
                  <a:pt x="5706450" y="1662592"/>
                  <a:pt x="5311109" y="1689704"/>
                  <a:pt x="5074920" y="1647902"/>
                </a:cubicBezTo>
                <a:cubicBezTo>
                  <a:pt x="4838731" y="1606100"/>
                  <a:pt x="4724501" y="1675819"/>
                  <a:pt x="4471416" y="1647902"/>
                </a:cubicBezTo>
                <a:cubicBezTo>
                  <a:pt x="4218331" y="1619985"/>
                  <a:pt x="4076343" y="1628539"/>
                  <a:pt x="3950208" y="1647902"/>
                </a:cubicBezTo>
                <a:cubicBezTo>
                  <a:pt x="3824073" y="1667265"/>
                  <a:pt x="3578004" y="1663459"/>
                  <a:pt x="3264408" y="1647902"/>
                </a:cubicBezTo>
                <a:cubicBezTo>
                  <a:pt x="2950812" y="1632345"/>
                  <a:pt x="3001263" y="1649106"/>
                  <a:pt x="2825496" y="1647902"/>
                </a:cubicBezTo>
                <a:cubicBezTo>
                  <a:pt x="2649729" y="1646698"/>
                  <a:pt x="2225251" y="1646665"/>
                  <a:pt x="2057400" y="1647902"/>
                </a:cubicBezTo>
                <a:cubicBezTo>
                  <a:pt x="1889549" y="1649139"/>
                  <a:pt x="1443474" y="1648374"/>
                  <a:pt x="1207008" y="1647902"/>
                </a:cubicBezTo>
                <a:cubicBezTo>
                  <a:pt x="970542" y="1647430"/>
                  <a:pt x="859342" y="1643190"/>
                  <a:pt x="685800" y="1647902"/>
                </a:cubicBezTo>
                <a:cubicBezTo>
                  <a:pt x="512258" y="1652614"/>
                  <a:pt x="303302" y="1631146"/>
                  <a:pt x="0" y="1647902"/>
                </a:cubicBezTo>
                <a:cubicBezTo>
                  <a:pt x="-16086" y="1511827"/>
                  <a:pt x="-13761" y="1243672"/>
                  <a:pt x="0" y="1098601"/>
                </a:cubicBezTo>
                <a:cubicBezTo>
                  <a:pt x="13761" y="953530"/>
                  <a:pt x="-3492" y="754525"/>
                  <a:pt x="0" y="549301"/>
                </a:cubicBezTo>
                <a:cubicBezTo>
                  <a:pt x="3492" y="344077"/>
                  <a:pt x="-14079" y="2388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prstDash val="dash"/>
            <a:extLst>
              <a:ext uri="{C807C97D-BFC1-408E-A445-0C87EB9F89A2}">
                <ask:lineSketchStyleProps xmlns:ask="http://schemas.microsoft.com/office/drawing/2018/sketchyshapes" sd="139712639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4000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thư </a:t>
            </a:r>
            <a:r>
              <a:rPr lang="vi-VN" sz="4000" i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vi-VN" sz="4000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vi-VN" sz="4000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798588AA-3B9D-4526-BB7E-63DEF23D2F6D}"/>
              </a:ext>
            </a:extLst>
          </p:cNvPr>
          <p:cNvSpPr/>
          <p:nvPr/>
        </p:nvSpPr>
        <p:spPr>
          <a:xfrm>
            <a:off x="4267200" y="2324100"/>
            <a:ext cx="13373100" cy="76200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360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Nghỉ 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hơi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đúng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ở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những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câu văn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dài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nhấn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giọng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quan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trọng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tình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cảm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cảm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xúc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phù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hợp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đọc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VD: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Thư viện có hơn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18 triệu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cuốn sách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được viết bằng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125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thứ tiếng,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hơn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54 triệu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bản thảo viết tay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hàng triệu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bản đồ,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bản nhạc,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bản vẽ,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phim,... </a:t>
            </a:r>
            <a:endParaRPr lang="en-US" sz="3600" i="1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Đây là nơi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trẻ em có thể đọc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xem phim,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nghe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trải nghiệm các loại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nhạc cụ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sử dụng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máy tính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để học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ngoại ngữ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 làm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vi-VN" sz="3600" i="1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 algn="just">
              <a:lnSpc>
                <a:spcPct val="150000"/>
              </a:lnSpc>
              <a:buFontTx/>
              <a:buChar char="-"/>
            </a:pPr>
            <a:endParaRPr lang="vi-VN" sz="3600" i="1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2877800" y="5089072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3234307" y="7598046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5925800" y="7600186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553200" y="8411150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3090072" y="8411150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62553" y="7598046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53300" y="5970814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3982700" y="5970814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325100" y="5905500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781800" y="6783716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081407" y="6783716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850336" y="6767387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7221200" y="8411150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>
            <a:hlinkClick r:id="rId2" action="ppaction://hlinkpres?slideindex=1&amp;slidetitle="/>
          </p:cNvPr>
          <p:cNvSpPr/>
          <p:nvPr/>
        </p:nvSpPr>
        <p:spPr>
          <a:xfrm>
            <a:off x="17640300" y="9639300"/>
            <a:ext cx="647700" cy="533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3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21952D-CFC6-414E-A60B-54649AD64432}"/>
              </a:ext>
            </a:extLst>
          </p:cNvPr>
          <p:cNvSpPr/>
          <p:nvPr/>
        </p:nvSpPr>
        <p:spPr>
          <a:xfrm>
            <a:off x="1905000" y="266700"/>
            <a:ext cx="14170987" cy="1219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Em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hãy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nối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hình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ảnh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thư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viện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sau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với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tên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đúng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nó</a:t>
            </a:r>
            <a:endParaRPr lang="vi-VN" sz="4000" dirty="0"/>
          </a:p>
        </p:txBody>
      </p:sp>
      <p:pic>
        <p:nvPicPr>
          <p:cNvPr id="13" name="Picture 12" descr="A large circular room with tables and chairs&#10;&#10;Description automatically generated">
            <a:extLst>
              <a:ext uri="{FF2B5EF4-FFF2-40B4-BE49-F238E27FC236}">
                <a16:creationId xmlns:a16="http://schemas.microsoft.com/office/drawing/2014/main" id="{BCDB32A4-089C-49B9-87AB-0E13D2FF5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2" y="2166623"/>
            <a:ext cx="5415061" cy="3612861"/>
          </a:xfrm>
          <a:prstGeom prst="rect">
            <a:avLst/>
          </a:prstGeom>
        </p:spPr>
      </p:pic>
      <p:pic>
        <p:nvPicPr>
          <p:cNvPr id="14" name="Picture 13" descr="A library with a circular structure&#10;&#10;Description automatically generated with medium confidence">
            <a:extLst>
              <a:ext uri="{FF2B5EF4-FFF2-40B4-BE49-F238E27FC236}">
                <a16:creationId xmlns:a16="http://schemas.microsoft.com/office/drawing/2014/main" id="{47B4AA44-6412-4453-812C-45316B18CF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26" y="2171700"/>
            <a:ext cx="5415061" cy="3607784"/>
          </a:xfrm>
          <a:prstGeom prst="rect">
            <a:avLst/>
          </a:prstGeom>
        </p:spPr>
      </p:pic>
      <p:pic>
        <p:nvPicPr>
          <p:cNvPr id="15" name="Picture 14" descr="A large library with many tables and chairs with Library of Alexandria in the background&#10;&#10;Description automatically generated">
            <a:extLst>
              <a:ext uri="{FF2B5EF4-FFF2-40B4-BE49-F238E27FC236}">
                <a16:creationId xmlns:a16="http://schemas.microsoft.com/office/drawing/2014/main" id="{0E75D6A5-06B1-4EC8-8EA6-10028E82EB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2171700"/>
            <a:ext cx="5415061" cy="360778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25CCD9-745B-4B04-8B8E-89F6EDBEC1C8}"/>
              </a:ext>
            </a:extLst>
          </p:cNvPr>
          <p:cNvSpPr/>
          <p:nvPr/>
        </p:nvSpPr>
        <p:spPr>
          <a:xfrm>
            <a:off x="1260946" y="7780688"/>
            <a:ext cx="3733800" cy="1707149"/>
          </a:xfrm>
          <a:prstGeom prst="roundRect">
            <a:avLst/>
          </a:prstGeom>
          <a:solidFill>
            <a:srgbClr val="FFC66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0963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lếch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99DC5B5-170A-4084-BB74-931AD07529B5}"/>
              </a:ext>
            </a:extLst>
          </p:cNvPr>
          <p:cNvSpPr/>
          <p:nvPr/>
        </p:nvSpPr>
        <p:spPr>
          <a:xfrm>
            <a:off x="7128346" y="7855067"/>
            <a:ext cx="3733799" cy="1632770"/>
          </a:xfrm>
          <a:prstGeom prst="roundRect">
            <a:avLst/>
          </a:prstGeom>
          <a:solidFill>
            <a:srgbClr val="FFC66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B610535-F9C9-4268-8EBA-EDC2182049A8}"/>
              </a:ext>
            </a:extLst>
          </p:cNvPr>
          <p:cNvSpPr/>
          <p:nvPr/>
        </p:nvSpPr>
        <p:spPr>
          <a:xfrm>
            <a:off x="12843346" y="7855067"/>
            <a:ext cx="3733799" cy="1659306"/>
          </a:xfrm>
          <a:prstGeom prst="roundRect">
            <a:avLst/>
          </a:prstGeom>
          <a:solidFill>
            <a:srgbClr val="FFC66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FDCFECE-A032-440B-A83E-AB049F8B5F35}"/>
              </a:ext>
            </a:extLst>
          </p:cNvPr>
          <p:cNvCxnSpPr>
            <a:cxnSpLocks/>
            <a:stCxn id="13" idx="2"/>
            <a:endCxn id="17" idx="0"/>
          </p:cNvCxnSpPr>
          <p:nvPr/>
        </p:nvCxnSpPr>
        <p:spPr>
          <a:xfrm>
            <a:off x="2950983" y="5779484"/>
            <a:ext cx="6044263" cy="2075583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543861-F23C-4DFE-804B-5D3E74BAD98E}"/>
              </a:ext>
            </a:extLst>
          </p:cNvPr>
          <p:cNvCxnSpPr>
            <a:cxnSpLocks/>
            <a:stCxn id="14" idx="2"/>
            <a:endCxn id="18" idx="0"/>
          </p:cNvCxnSpPr>
          <p:nvPr/>
        </p:nvCxnSpPr>
        <p:spPr>
          <a:xfrm>
            <a:off x="9115757" y="5779484"/>
            <a:ext cx="5594489" cy="2075583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69A5BC-8D92-4A76-92A5-61640A194017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3127846" y="5779484"/>
            <a:ext cx="12292664" cy="2001204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11"/>
          <p:cNvSpPr/>
          <p:nvPr/>
        </p:nvSpPr>
        <p:spPr>
          <a:xfrm>
            <a:off x="17830800" y="137330"/>
            <a:ext cx="457200" cy="58657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Tieng-vo-tay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21200" y="11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6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t="2222" r="54310" b="61770"/>
          <a:stretch/>
        </p:blipFill>
        <p:spPr>
          <a:xfrm>
            <a:off x="3721609" y="0"/>
            <a:ext cx="6260591" cy="40005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62000" y="2000250"/>
            <a:ext cx="2209800" cy="3276600"/>
          </a:xfrm>
          <a:prstGeom prst="wedgeRoundRectCallout">
            <a:avLst>
              <a:gd name="adj1" fmla="val -47419"/>
              <a:gd name="adj2" fmla="val 9344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  <a:cs typeface="Arial" panose="020B0604020202020204" pitchFamily="34" charset="0"/>
              </a:rPr>
              <a:t>THẢO 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b="1">
                <a:solidFill>
                  <a:srgbClr val="FF0000"/>
                </a:solidFill>
                <a:cs typeface="Arial" panose="020B0604020202020204" pitchFamily="34" charset="0"/>
              </a:rPr>
              <a:t>LUẬN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ĐÔI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t="11542" r="7310"/>
          <a:stretch/>
        </p:blipFill>
        <p:spPr>
          <a:xfrm>
            <a:off x="3721609" y="4000500"/>
            <a:ext cx="13716000" cy="1577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5286" r="10641" b="11658"/>
          <a:stretch/>
        </p:blipFill>
        <p:spPr>
          <a:xfrm>
            <a:off x="3700945" y="5577917"/>
            <a:ext cx="13748855" cy="4670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3" y="419100"/>
            <a:ext cx="17896128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45356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>
            <a:extLst>
              <a:ext uri="{FF2B5EF4-FFF2-40B4-BE49-F238E27FC236}">
                <a16:creationId xmlns:a16="http://schemas.microsoft.com/office/drawing/2014/main" id="{F70786D3-4407-40D4-A964-0ACF6CC827E3}"/>
              </a:ext>
            </a:extLst>
          </p:cNvPr>
          <p:cNvSpPr txBox="1"/>
          <p:nvPr/>
        </p:nvSpPr>
        <p:spPr>
          <a:xfrm>
            <a:off x="504825" y="5113880"/>
            <a:ext cx="16154400" cy="3937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i="1" u="sng" dirty="0" err="1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Nội</a:t>
            </a:r>
            <a:r>
              <a:rPr lang="en-US" sz="4400" b="1" i="1" u="sng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dung:</a:t>
            </a:r>
            <a:r>
              <a:rPr lang="en-US" sz="4400" b="1" i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4400" b="1" i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  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qua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5">
            <a:extLst>
              <a:ext uri="{FF2B5EF4-FFF2-40B4-BE49-F238E27FC236}">
                <a16:creationId xmlns:a16="http://schemas.microsoft.com/office/drawing/2014/main" id="{C5E857AC-7577-45CF-BC7E-BF378B6ACCF9}"/>
              </a:ext>
            </a:extLst>
          </p:cNvPr>
          <p:cNvSpPr txBox="1"/>
          <p:nvPr/>
        </p:nvSpPr>
        <p:spPr>
          <a:xfrm>
            <a:off x="2133600" y="3828380"/>
            <a:ext cx="14020800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thư viện đặc biệt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35">
            <a:extLst>
              <a:ext uri="{FF2B5EF4-FFF2-40B4-BE49-F238E27FC236}">
                <a16:creationId xmlns:a16="http://schemas.microsoft.com/office/drawing/2014/main" id="{C5E857AC-7577-45CF-BC7E-BF378B6ACCF9}"/>
              </a:ext>
            </a:extLst>
          </p:cNvPr>
          <p:cNvSpPr txBox="1"/>
          <p:nvPr/>
        </p:nvSpPr>
        <p:spPr>
          <a:xfrm>
            <a:off x="457200" y="4212269"/>
            <a:ext cx="3810000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4132BC-8BCB-4140-820C-7204727C1652}"/>
              </a:ext>
            </a:extLst>
          </p:cNvPr>
          <p:cNvSpPr txBox="1"/>
          <p:nvPr/>
        </p:nvSpPr>
        <p:spPr>
          <a:xfrm>
            <a:off x="2895600" y="262440"/>
            <a:ext cx="1188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9" name="TextBox 35">
            <a:extLst>
              <a:ext uri="{FF2B5EF4-FFF2-40B4-BE49-F238E27FC236}">
                <a16:creationId xmlns:a16="http://schemas.microsoft.com/office/drawing/2014/main" id="{6E3817FF-BDE7-4CDF-B66C-29356A8E65F0}"/>
              </a:ext>
            </a:extLst>
          </p:cNvPr>
          <p:cNvSpPr txBox="1"/>
          <p:nvPr/>
        </p:nvSpPr>
        <p:spPr>
          <a:xfrm>
            <a:off x="3124200" y="1709486"/>
            <a:ext cx="12039600" cy="233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MĂNG NON</a:t>
            </a:r>
          </a:p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4: KHO BÁU CỦA EM</a:t>
            </a:r>
          </a:p>
        </p:txBody>
      </p:sp>
      <p:sp>
        <p:nvSpPr>
          <p:cNvPr id="10" name="TextBox 35">
            <a:extLst>
              <a:ext uri="{FF2B5EF4-FFF2-40B4-BE49-F238E27FC236}">
                <a16:creationId xmlns:a16="http://schemas.microsoft.com/office/drawing/2014/main" id="{EE8F43CA-0F1A-4FFD-8295-FECADB808D99}"/>
              </a:ext>
            </a:extLst>
          </p:cNvPr>
          <p:cNvSpPr txBox="1"/>
          <p:nvPr/>
        </p:nvSpPr>
        <p:spPr>
          <a:xfrm>
            <a:off x="7239000" y="940713"/>
            <a:ext cx="3810000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3600" b="1" u="sng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8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t="2222" r="5807" b="5185"/>
          <a:stretch/>
        </p:blipFill>
        <p:spPr>
          <a:xfrm>
            <a:off x="3721609" y="0"/>
            <a:ext cx="14566391" cy="10287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295400" y="723900"/>
            <a:ext cx="2209800" cy="3276600"/>
          </a:xfrm>
          <a:prstGeom prst="wedgeRoundRectCallout">
            <a:avLst>
              <a:gd name="adj1" fmla="val -47419"/>
              <a:gd name="adj2" fmla="val 9344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  <a:cs typeface="Arial" panose="020B0604020202020204" pitchFamily="34" charset="0"/>
              </a:rPr>
              <a:t>THẢO 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b="1">
                <a:solidFill>
                  <a:srgbClr val="FF0000"/>
                </a:solidFill>
                <a:cs typeface="Arial" panose="020B0604020202020204" pitchFamily="34" charset="0"/>
              </a:rPr>
              <a:t>LUẬN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ĐÔI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4114800" y="3848100"/>
            <a:ext cx="4114800" cy="2819400"/>
          </a:xfrm>
          <a:prstGeom prst="wedgeRoundRectCallout">
            <a:avLst>
              <a:gd name="adj1" fmla="val 59393"/>
              <a:gd name="adj2" fmla="val 77892"/>
              <a:gd name="adj3" fmla="val 16667"/>
            </a:avLst>
          </a:prstGeom>
          <a:solidFill>
            <a:srgbClr val="7D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  <a:ea typeface="Calibri" panose="020F0502020204030204" pitchFamily="34" charset="0"/>
              </a:rPr>
              <a:t>1. 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</a:rPr>
              <a:t>Kho báu là nơi chứa rất nhiều của cải. </a:t>
            </a:r>
            <a:endParaRPr lang="vi-VN" sz="4000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7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28600" y="2286000"/>
            <a:ext cx="2209800" cy="3276600"/>
          </a:xfrm>
          <a:prstGeom prst="wedgeRoundRectCallout">
            <a:avLst>
              <a:gd name="adj1" fmla="val -47419"/>
              <a:gd name="adj2" fmla="val 9344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  <a:cs typeface="Arial" panose="020B0604020202020204" pitchFamily="34" charset="0"/>
              </a:rPr>
              <a:t>THẢO 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b="1">
                <a:solidFill>
                  <a:srgbClr val="FF0000"/>
                </a:solidFill>
                <a:cs typeface="Arial" panose="020B0604020202020204" pitchFamily="34" charset="0"/>
              </a:rPr>
              <a:t>LUẬN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ĐÔI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r="7139"/>
          <a:stretch/>
        </p:blipFill>
        <p:spPr>
          <a:xfrm>
            <a:off x="2716837" y="571500"/>
            <a:ext cx="15560277" cy="201183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495800" y="3924300"/>
            <a:ext cx="13411200" cy="3352800"/>
          </a:xfrm>
          <a:prstGeom prst="wedgeRoundRectCallout">
            <a:avLst>
              <a:gd name="adj1" fmla="val -46924"/>
              <a:gd name="adj2" fmla="val 89985"/>
              <a:gd name="adj3" fmla="val 16667"/>
            </a:avLst>
          </a:prstGeom>
          <a:solidFill>
            <a:srgbClr val="7D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Một vài câu chuyện về kho báu mà em đã được đọc hoặc được nghe</a:t>
            </a:r>
            <a:r>
              <a:rPr lang="en-US" sz="40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khế, A-li Ba-ba và bốn mươi tên tướng cướp, Kho báu(TV3, tập 2),Đảo giấu vàng...</a:t>
            </a:r>
            <a:endParaRPr lang="vi-VN" sz="4000" i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Down 11">
            <a:extLst>
              <a:ext uri="{FF2B5EF4-FFF2-40B4-BE49-F238E27FC236}">
                <a16:creationId xmlns:a16="http://schemas.microsoft.com/office/drawing/2014/main" id="{8335AA02-084B-415D-B5A1-49324E64A97D}"/>
              </a:ext>
            </a:extLst>
          </p:cNvPr>
          <p:cNvSpPr/>
          <p:nvPr/>
        </p:nvSpPr>
        <p:spPr>
          <a:xfrm rot="16200000">
            <a:off x="2925189" y="7356022"/>
            <a:ext cx="533400" cy="762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3623" r="9842" b="5804"/>
          <a:stretch/>
        </p:blipFill>
        <p:spPr>
          <a:xfrm>
            <a:off x="1" y="16329"/>
            <a:ext cx="15163800" cy="5574927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810000" y="6134100"/>
            <a:ext cx="14249400" cy="4038600"/>
          </a:xfrm>
          <a:prstGeom prst="wedgeRoundRectCallout">
            <a:avLst>
              <a:gd name="adj1" fmla="val -52290"/>
              <a:gd name="adj2" fmla="val -73244"/>
              <a:gd name="adj3" fmla="val 16667"/>
            </a:avLst>
          </a:prstGeom>
          <a:solidFill>
            <a:srgbClr val="7D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Tx/>
              <a:buChar char="-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</a:rPr>
              <a:t>Của cải ở kho báu ấy là kiến thức. </a:t>
            </a:r>
          </a:p>
          <a:p>
            <a:pPr marL="571500" lvl="0" indent="-571500" algn="just">
              <a:buFontTx/>
              <a:buChar char="-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</a:rPr>
              <a:t>Của cải ở kho báu ấy là vô tận vì kiến thức mà con người thu được mỗi ngày một nhiều, không bao giờ cạn. </a:t>
            </a:r>
          </a:p>
          <a:p>
            <a:pPr marL="571500" lvl="0" indent="-571500" algn="just">
              <a:buFontTx/>
              <a:buChar char="-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</a:rPr>
              <a:t>Kiến thức thu được từ sách giúp con người có thêm nhiều hiểu biết, làm ra nhiều của cải, vật dụng để đời sống ngày một tốt hơn.</a:t>
            </a:r>
            <a:endParaRPr lang="vi-VN" sz="3600" dirty="0">
              <a:solidFill>
                <a:prstClr val="black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52400" y="5905500"/>
            <a:ext cx="2421378" cy="4114800"/>
          </a:xfrm>
          <a:prstGeom prst="wedgeRoundRectCallout">
            <a:avLst>
              <a:gd name="adj1" fmla="val 75254"/>
              <a:gd name="adj2" fmla="val -66156"/>
              <a:gd name="adj3" fmla="val 16667"/>
            </a:avLst>
          </a:prstGeom>
          <a:solidFill>
            <a:srgbClr val="7D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</a:rPr>
              <a:t>Sách cũng là kho báu vì chứa nhiều của cải.</a:t>
            </a:r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5556" r="17844" b="-1"/>
          <a:stretch/>
        </p:blipFill>
        <p:spPr>
          <a:xfrm>
            <a:off x="3581400" y="5782039"/>
            <a:ext cx="4343400" cy="4227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" r="658" b="6296"/>
          <a:stretch/>
        </p:blipFill>
        <p:spPr>
          <a:xfrm>
            <a:off x="9525000" y="5270641"/>
            <a:ext cx="6553200" cy="4738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r="1213"/>
          <a:stretch/>
        </p:blipFill>
        <p:spPr>
          <a:xfrm>
            <a:off x="11125200" y="266699"/>
            <a:ext cx="6324600" cy="4667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15926" r="5094" b="1852"/>
          <a:stretch/>
        </p:blipFill>
        <p:spPr>
          <a:xfrm>
            <a:off x="413657" y="165433"/>
            <a:ext cx="8153400" cy="541932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860971" y="758997"/>
            <a:ext cx="1905000" cy="2895602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Đây là phòng nào?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3657" y="6239633"/>
            <a:ext cx="26343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Em thích nhất điều gì ở thư viện?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 flipV="1">
            <a:off x="12954000" y="638175"/>
            <a:ext cx="2286000" cy="390525"/>
          </a:xfrm>
          <a:prstGeom prst="rect">
            <a:avLst/>
          </a:prstGeom>
          <a:solidFill>
            <a:srgbClr val="547788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685800" rtl="0" eaLnBrk="1" latinLnBrk="0" hangingPunct="1">
              <a:spcBef>
                <a:spcPct val="0"/>
              </a:spcBef>
              <a:buNone/>
              <a:defRPr sz="81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 flipV="1">
            <a:off x="6832600" y="6280150"/>
            <a:ext cx="640080" cy="333374"/>
          </a:xfrm>
          <a:prstGeom prst="rect">
            <a:avLst/>
          </a:prstGeom>
          <a:solidFill>
            <a:srgbClr val="6D6D6D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685800" rtl="0" eaLnBrk="1" latinLnBrk="0" hangingPunct="1">
              <a:spcBef>
                <a:spcPct val="0"/>
              </a:spcBef>
              <a:buNone/>
              <a:defRPr sz="81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7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2" grpId="1" animBg="1"/>
      <p:bldP spid="9" grpId="1" animBg="1"/>
      <p:bldP spid="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5">
            <a:extLst>
              <a:ext uri="{FF2B5EF4-FFF2-40B4-BE49-F238E27FC236}">
                <a16:creationId xmlns:a16="http://schemas.microsoft.com/office/drawing/2014/main" id="{C5E857AC-7577-45CF-BC7E-BF378B6ACCF9}"/>
              </a:ext>
            </a:extLst>
          </p:cNvPr>
          <p:cNvSpPr txBox="1"/>
          <p:nvPr/>
        </p:nvSpPr>
        <p:spPr>
          <a:xfrm>
            <a:off x="2209800" y="509906"/>
            <a:ext cx="14020800" cy="1456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thư viện đặc biệt</a:t>
            </a:r>
            <a:endParaRPr 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35">
            <a:extLst>
              <a:ext uri="{FF2B5EF4-FFF2-40B4-BE49-F238E27FC236}">
                <a16:creationId xmlns:a16="http://schemas.microsoft.com/office/drawing/2014/main" id="{C5E857AC-7577-45CF-BC7E-BF378B6ACCF9}"/>
              </a:ext>
            </a:extLst>
          </p:cNvPr>
          <p:cNvSpPr txBox="1"/>
          <p:nvPr/>
        </p:nvSpPr>
        <p:spPr>
          <a:xfrm>
            <a:off x="571500" y="1028700"/>
            <a:ext cx="3810000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1</a:t>
            </a:r>
          </a:p>
        </p:txBody>
      </p:sp>
      <p:sp>
        <p:nvSpPr>
          <p:cNvPr id="4" name="TextBox 35">
            <a:extLst>
              <a:ext uri="{FF2B5EF4-FFF2-40B4-BE49-F238E27FC236}">
                <a16:creationId xmlns:a16="http://schemas.microsoft.com/office/drawing/2014/main" id="{C5E857AC-7577-45CF-BC7E-BF378B6ACCF9}"/>
              </a:ext>
            </a:extLst>
          </p:cNvPr>
          <p:cNvSpPr txBox="1"/>
          <p:nvPr/>
        </p:nvSpPr>
        <p:spPr>
          <a:xfrm>
            <a:off x="13449300" y="1961144"/>
            <a:ext cx="3810000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130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 MINH tổng hợp</a:t>
            </a:r>
            <a:endParaRPr lang="vi-VN" sz="2800">
              <a:solidFill>
                <a:srgbClr val="1306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4132BC-8BCB-4140-820C-7204727C1652}"/>
              </a:ext>
            </a:extLst>
          </p:cNvPr>
          <p:cNvSpPr txBox="1"/>
          <p:nvPr/>
        </p:nvSpPr>
        <p:spPr>
          <a:xfrm>
            <a:off x="9601200" y="1143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vi-VN" sz="4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0D383456-B56F-429F-9741-35E8F0643E78}"/>
              </a:ext>
            </a:extLst>
          </p:cNvPr>
          <p:cNvSpPr/>
          <p:nvPr/>
        </p:nvSpPr>
        <p:spPr>
          <a:xfrm>
            <a:off x="2602181" y="4466287"/>
            <a:ext cx="513325" cy="491509"/>
          </a:xfrm>
          <a:custGeom>
            <a:avLst/>
            <a:gdLst/>
            <a:ahLst/>
            <a:cxnLst/>
            <a:rect l="l" t="t" r="r" b="b"/>
            <a:pathLst>
              <a:path w="513325" h="491509">
                <a:moveTo>
                  <a:pt x="0" y="0"/>
                </a:moveTo>
                <a:lnTo>
                  <a:pt x="513325" y="0"/>
                </a:lnTo>
                <a:lnTo>
                  <a:pt x="513325" y="491509"/>
                </a:lnTo>
                <a:lnTo>
                  <a:pt x="0" y="491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28E8BB3-D9A8-4262-B4D1-FEBD635AA576}"/>
              </a:ext>
            </a:extLst>
          </p:cNvPr>
          <p:cNvSpPr/>
          <p:nvPr/>
        </p:nvSpPr>
        <p:spPr>
          <a:xfrm>
            <a:off x="2006362" y="6729606"/>
            <a:ext cx="513325" cy="491509"/>
          </a:xfrm>
          <a:custGeom>
            <a:avLst/>
            <a:gdLst/>
            <a:ahLst/>
            <a:cxnLst/>
            <a:rect l="l" t="t" r="r" b="b"/>
            <a:pathLst>
              <a:path w="513325" h="491509">
                <a:moveTo>
                  <a:pt x="0" y="0"/>
                </a:moveTo>
                <a:lnTo>
                  <a:pt x="513325" y="0"/>
                </a:lnTo>
                <a:lnTo>
                  <a:pt x="513325" y="491509"/>
                </a:lnTo>
                <a:lnTo>
                  <a:pt x="0" y="491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81F90D62-C98D-424C-A098-97BA992C97C3}"/>
              </a:ext>
            </a:extLst>
          </p:cNvPr>
          <p:cNvSpPr/>
          <p:nvPr/>
        </p:nvSpPr>
        <p:spPr>
          <a:xfrm>
            <a:off x="1492913" y="8924978"/>
            <a:ext cx="513325" cy="491509"/>
          </a:xfrm>
          <a:custGeom>
            <a:avLst/>
            <a:gdLst/>
            <a:ahLst/>
            <a:cxnLst/>
            <a:rect l="l" t="t" r="r" b="b"/>
            <a:pathLst>
              <a:path w="513325" h="491509">
                <a:moveTo>
                  <a:pt x="0" y="0"/>
                </a:moveTo>
                <a:lnTo>
                  <a:pt x="513325" y="0"/>
                </a:lnTo>
                <a:lnTo>
                  <a:pt x="513325" y="491509"/>
                </a:lnTo>
                <a:lnTo>
                  <a:pt x="0" y="491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8AEE2C-6D58-4CAE-A69B-3D1909104DE3}"/>
              </a:ext>
            </a:extLst>
          </p:cNvPr>
          <p:cNvGrpSpPr/>
          <p:nvPr/>
        </p:nvGrpSpPr>
        <p:grpSpPr>
          <a:xfrm>
            <a:off x="3352579" y="4325871"/>
            <a:ext cx="6955402" cy="1152802"/>
            <a:chOff x="1584774" y="1999612"/>
            <a:chExt cx="6955402" cy="11528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925C3C-4D00-415F-9A12-9C5C1D9C043D}"/>
                </a:ext>
              </a:extLst>
            </p:cNvPr>
            <p:cNvSpPr/>
            <p:nvPr/>
          </p:nvSpPr>
          <p:spPr>
            <a:xfrm>
              <a:off x="1584774" y="1999612"/>
              <a:ext cx="1209747" cy="115280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chemeClr val="tx1"/>
                  </a:solidFill>
                </a:rPr>
                <a:t>01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8D586D-9854-4BB9-8142-D8F801111A94}"/>
                </a:ext>
              </a:extLst>
            </p:cNvPr>
            <p:cNvSpPr txBox="1"/>
            <p:nvPr/>
          </p:nvSpPr>
          <p:spPr>
            <a:xfrm>
              <a:off x="2853527" y="2184316"/>
              <a:ext cx="56866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ĐỌC THÀNH TIẾNG</a:t>
              </a:r>
              <a:endParaRPr lang="vi-VN" sz="40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A009E9-2577-4F7A-BAFF-D0F7A9A93931}"/>
              </a:ext>
            </a:extLst>
          </p:cNvPr>
          <p:cNvGrpSpPr/>
          <p:nvPr/>
        </p:nvGrpSpPr>
        <p:grpSpPr>
          <a:xfrm>
            <a:off x="2858843" y="6428227"/>
            <a:ext cx="4938619" cy="1152802"/>
            <a:chOff x="1584774" y="1999612"/>
            <a:chExt cx="4938619" cy="115280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2EB46C5-14D0-418F-BE79-7EB5318625C4}"/>
                </a:ext>
              </a:extLst>
            </p:cNvPr>
            <p:cNvSpPr/>
            <p:nvPr/>
          </p:nvSpPr>
          <p:spPr>
            <a:xfrm>
              <a:off x="1584774" y="1999612"/>
              <a:ext cx="1209747" cy="115280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chemeClr val="tx1"/>
                  </a:solidFill>
                </a:rPr>
                <a:t>02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32981C-21C9-4226-9653-F6EE41CC32C0}"/>
                </a:ext>
              </a:extLst>
            </p:cNvPr>
            <p:cNvSpPr txBox="1"/>
            <p:nvPr/>
          </p:nvSpPr>
          <p:spPr>
            <a:xfrm>
              <a:off x="2693472" y="2227334"/>
              <a:ext cx="38299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ĐỌC HIỂU</a:t>
              </a:r>
              <a:endParaRPr lang="vi-VN" sz="40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D78005-E30B-479B-B721-B4591E60663F}"/>
              </a:ext>
            </a:extLst>
          </p:cNvPr>
          <p:cNvGrpSpPr/>
          <p:nvPr/>
        </p:nvGrpSpPr>
        <p:grpSpPr>
          <a:xfrm>
            <a:off x="2263024" y="8594331"/>
            <a:ext cx="6358882" cy="1152802"/>
            <a:chOff x="1347700" y="1999612"/>
            <a:chExt cx="6358882" cy="11528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9851F5-C618-48FC-9A28-E5A037044C89}"/>
                </a:ext>
              </a:extLst>
            </p:cNvPr>
            <p:cNvSpPr/>
            <p:nvPr/>
          </p:nvSpPr>
          <p:spPr>
            <a:xfrm>
              <a:off x="1347700" y="1999612"/>
              <a:ext cx="1209747" cy="115280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chemeClr val="tx1"/>
                  </a:solidFill>
                </a:rPr>
                <a:t>03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1B8011-C527-4D85-9B41-69EE66FE0249}"/>
                </a:ext>
              </a:extLst>
            </p:cNvPr>
            <p:cNvSpPr txBox="1"/>
            <p:nvPr/>
          </p:nvSpPr>
          <p:spPr>
            <a:xfrm>
              <a:off x="2945489" y="2222070"/>
              <a:ext cx="47610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ĐỌC NÂNG CAO</a:t>
              </a:r>
              <a:endParaRPr lang="vi-VN" sz="4000" dirty="0"/>
            </a:p>
          </p:txBody>
        </p:sp>
      </p:grpSp>
      <p:sp>
        <p:nvSpPr>
          <p:cNvPr id="2" name="Right Arrow 1"/>
          <p:cNvSpPr/>
          <p:nvPr/>
        </p:nvSpPr>
        <p:spPr>
          <a:xfrm>
            <a:off x="4953000" y="3231615"/>
            <a:ext cx="172952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4968950" y="5190010"/>
            <a:ext cx="172952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4990721" y="6954415"/>
            <a:ext cx="172952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13">
            <a:extLst>
              <a:ext uri="{FF2B5EF4-FFF2-40B4-BE49-F238E27FC236}">
                <a16:creationId xmlns:a16="http://schemas.microsoft.com/office/drawing/2014/main" id="{2919271B-407E-4153-B626-32FC90523635}"/>
              </a:ext>
            </a:extLst>
          </p:cNvPr>
          <p:cNvSpPr/>
          <p:nvPr/>
        </p:nvSpPr>
        <p:spPr>
          <a:xfrm>
            <a:off x="6698475" y="2900858"/>
            <a:ext cx="8242300" cy="1270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AA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14">
            <a:extLst>
              <a:ext uri="{FF2B5EF4-FFF2-40B4-BE49-F238E27FC236}">
                <a16:creationId xmlns:a16="http://schemas.microsoft.com/office/drawing/2014/main" id="{5E50E163-F1F2-4CBD-8768-08EB6AB0E2F2}"/>
              </a:ext>
            </a:extLst>
          </p:cNvPr>
          <p:cNvSpPr/>
          <p:nvPr/>
        </p:nvSpPr>
        <p:spPr>
          <a:xfrm>
            <a:off x="6698475" y="4881914"/>
            <a:ext cx="8242300" cy="1270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AA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5">
            <a:extLst>
              <a:ext uri="{FF2B5EF4-FFF2-40B4-BE49-F238E27FC236}">
                <a16:creationId xmlns:a16="http://schemas.microsoft.com/office/drawing/2014/main" id="{9E58A0C8-046A-4D53-8DFC-1F5611AA7B6A}"/>
              </a:ext>
            </a:extLst>
          </p:cNvPr>
          <p:cNvSpPr/>
          <p:nvPr/>
        </p:nvSpPr>
        <p:spPr>
          <a:xfrm>
            <a:off x="6671638" y="6641891"/>
            <a:ext cx="8242300" cy="1270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AA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2" grpId="0" animBg="1"/>
      <p:bldP spid="2" grpId="2" animBg="1"/>
      <p:bldP spid="22" grpId="0" animBg="1"/>
      <p:bldP spid="22" grpId="2" animBg="1"/>
      <p:bldP spid="23" grpId="0" animBg="1"/>
      <p:bldP spid="23" grpId="2" animBg="1"/>
      <p:bldP spid="24" grpId="0" animBg="1"/>
      <p:bldP spid="24" grpId="2" animBg="1"/>
      <p:bldP spid="25" grpId="0" animBg="1"/>
      <p:bldP spid="25" grpId="2" animBg="1"/>
      <p:bldP spid="26" grpId="0" animBg="1"/>
      <p:bldP spid="2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DCC614F5-05DD-4493-BE18-3515BA8C9C78}"/>
              </a:ext>
            </a:extLst>
          </p:cNvPr>
          <p:cNvSpPr txBox="1"/>
          <p:nvPr/>
        </p:nvSpPr>
        <p:spPr>
          <a:xfrm>
            <a:off x="2438400" y="571500"/>
            <a:ext cx="13604664" cy="272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C00000"/>
                </a:solidFill>
              </a:rPr>
              <a:t>HOẠT ĐỘNG 1</a:t>
            </a:r>
          </a:p>
          <a:p>
            <a:pPr algn="ctr">
              <a:lnSpc>
                <a:spcPct val="150000"/>
              </a:lnSpc>
            </a:pPr>
            <a:r>
              <a:rPr lang="vi-VN" sz="7000" b="1" dirty="0">
                <a:solidFill>
                  <a:srgbClr val="C00000"/>
                </a:solidFill>
              </a:rPr>
              <a:t>ĐỌC THÀNH TIẾNG</a:t>
            </a:r>
            <a:endParaRPr lang="en-US" sz="7000" b="1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91DB4C-B3FE-420C-9C29-9814C43232B5}"/>
              </a:ext>
            </a:extLst>
          </p:cNvPr>
          <p:cNvSpPr/>
          <p:nvPr/>
        </p:nvSpPr>
        <p:spPr>
          <a:xfrm>
            <a:off x="1600200" y="3295323"/>
            <a:ext cx="15087600" cy="66136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Giọng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đọc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khoan thai như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kể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chuyện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Nhấn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giọng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gây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ấn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tượng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ở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những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ngữ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nói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về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những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đặc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đặc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biệt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mỗi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thư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viện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(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những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thư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viện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 </a:t>
            </a:r>
            <a:r>
              <a:rPr lang="vi-VN" sz="4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cổ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44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5000 năm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; (thư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viện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 </a:t>
            </a:r>
            <a:r>
              <a:rPr lang="vi-VN" sz="4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lớn</a:t>
            </a:r>
            <a:r>
              <a:rPr lang="vi-VN" sz="44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nhất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44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18 </a:t>
            </a:r>
            <a:r>
              <a:rPr lang="vi-VN" sz="4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triệu</a:t>
            </a:r>
            <a:r>
              <a:rPr lang="vi-VN" sz="44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cuốn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sách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), </a:t>
            </a:r>
            <a:r>
              <a:rPr lang="vi-VN" sz="44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125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(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thứ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tiếng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), </a:t>
            </a:r>
            <a:r>
              <a:rPr lang="vi-VN" sz="44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54 </a:t>
            </a:r>
            <a:r>
              <a:rPr lang="vi-VN" sz="4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triệu</a:t>
            </a:r>
            <a:r>
              <a:rPr lang="vi-VN" sz="44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bản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thảo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); (thư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viện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 </a:t>
            </a:r>
            <a:r>
              <a:rPr lang="vi-VN" sz="4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thiếu</a:t>
            </a:r>
            <a:r>
              <a:rPr lang="vi-VN" sz="44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,...</a:t>
            </a:r>
            <a:endParaRPr lang="vi-VN" sz="4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91DB4C-B3FE-420C-9C29-9814C43232B5}"/>
              </a:ext>
            </a:extLst>
          </p:cNvPr>
          <p:cNvSpPr/>
          <p:nvPr/>
        </p:nvSpPr>
        <p:spPr>
          <a:xfrm>
            <a:off x="1219200" y="1485900"/>
            <a:ext cx="6553200" cy="28314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78000">
                <a:schemeClr val="accent4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Ba-bi-lon  </a:t>
            </a:r>
          </a:p>
          <a:p>
            <a:pPr lvl="0"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A-lếch-xan-đri-a</a:t>
            </a:r>
          </a:p>
          <a:p>
            <a:pPr lvl="0"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 </a:t>
            </a:r>
            <a:r>
              <a:rPr lang="en-US" sz="3600" u="sng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endParaRPr lang="vi-VN" sz="3600" u="sng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91DB4C-B3FE-420C-9C29-9814C43232B5}"/>
              </a:ext>
            </a:extLst>
          </p:cNvPr>
          <p:cNvSpPr/>
          <p:nvPr/>
        </p:nvSpPr>
        <p:spPr>
          <a:xfrm>
            <a:off x="11049000" y="1485900"/>
            <a:ext cx="6553200" cy="28314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chemeClr val="accent4">
                  <a:lumMod val="20000"/>
                  <a:lumOff val="80000"/>
                </a:schemeClr>
              </a:gs>
              <a:gs pos="83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360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 viện 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Ba-bi-lon 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Đồng hồ Mặt Trời</a:t>
            </a:r>
            <a:r>
              <a:rPr lang="en-US" sz="3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bản thảo</a:t>
            </a:r>
            <a:endParaRPr lang="vi-VN" sz="36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endParaRPr lang="vi-VN" sz="36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4838700"/>
            <a:ext cx="15392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vi-VN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Thư viện có hơn </a:t>
            </a:r>
            <a:r>
              <a:rPr lang="vi-VN" sz="3600" b="1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18 triệu </a:t>
            </a:r>
            <a:r>
              <a:rPr lang="vi-VN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cuốn sách</a:t>
            </a:r>
            <a:r>
              <a:rPr lang="en-US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được viết bằng </a:t>
            </a:r>
            <a:r>
              <a:rPr lang="vi-VN" sz="3600" b="1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125</a:t>
            </a:r>
            <a:r>
              <a:rPr lang="vi-VN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thứ tiếng,</a:t>
            </a:r>
            <a:r>
              <a:rPr lang="en-US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hơn </a:t>
            </a:r>
            <a:r>
              <a:rPr lang="vi-VN" sz="3600" b="1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54 triệu</a:t>
            </a:r>
            <a:r>
              <a:rPr lang="en-US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bản thảo viết tay</a:t>
            </a:r>
            <a:r>
              <a:rPr lang="en-US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vi-VN" sz="3600" b="1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hàng triệu</a:t>
            </a:r>
            <a:r>
              <a:rPr lang="vi-VN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bản đồ,</a:t>
            </a:r>
            <a:r>
              <a:rPr lang="en-US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bản nhạc,</a:t>
            </a:r>
            <a:r>
              <a:rPr lang="en-US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bản vẽ,</a:t>
            </a:r>
            <a:r>
              <a:rPr lang="en-US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phim,... </a:t>
            </a:r>
            <a:endParaRPr lang="vi-VN" sz="3600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144000" y="5143500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5468600" y="5140036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581400" y="5902761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391400" y="5905500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2192000" y="5921368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4671963" y="6022343"/>
            <a:ext cx="221673" cy="397029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6576963" y="5962932"/>
            <a:ext cx="221673" cy="397029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087582" y="7484193"/>
            <a:ext cx="158842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Đây là nơi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trẻ em có thể đọc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xem phim,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nghe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trải nghiệm các loại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nhạc cụ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sử dụng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máy tính</a:t>
            </a:r>
            <a:r>
              <a:rPr lang="en-US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để học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ngoại ngữ 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 làm </a:t>
            </a: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vi-VN" sz="3600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vi-VN" sz="3600" i="1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945082" y="7756140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192986" y="7805023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1683093" y="7770524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4292943" y="7770524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257800" y="8552122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9251105" y="8515600"/>
            <a:ext cx="228600" cy="4572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hlinkClick r:id="" action="ppaction://noaction"/>
          </p:cNvPr>
          <p:cNvSpPr/>
          <p:nvPr/>
        </p:nvSpPr>
        <p:spPr>
          <a:xfrm>
            <a:off x="17145000" y="5443"/>
            <a:ext cx="1143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2" grpId="0"/>
      <p:bldP spid="3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1298</TotalTime>
  <Words>1096</Words>
  <Application>Microsoft Office PowerPoint</Application>
  <PresentationFormat>Custom</PresentationFormat>
  <Paragraphs>107</Paragraphs>
  <Slides>21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Roboto</vt:lpstr>
      <vt:lpstr>Arial</vt:lpstr>
      <vt:lpstr>Trebuchet MS</vt:lpstr>
      <vt:lpstr>Times New Roman</vt:lpstr>
      <vt:lpstr>Calibri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Đây là phòng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em còn có thể đọc sách, xem phim, nghe nhạc, trải nghiệm các loại nhạc cụ, sử dụng máy tính để học ngoại ngữ và làm toán,...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Comparing and contrasting firsthand and secondhand accounts Education Presentation</dc:title>
  <dc:creator>Minh1082QN</dc:creator>
  <cp:lastModifiedBy>A39369 PHẠM THỊ THANH HUYỀN</cp:lastModifiedBy>
  <cp:revision>264</cp:revision>
  <dcterms:created xsi:type="dcterms:W3CDTF">2006-08-16T00:00:00Z</dcterms:created>
  <dcterms:modified xsi:type="dcterms:W3CDTF">2025-10-21T12:41:00Z</dcterms:modified>
  <dc:identifier>DAFqciVJH8Q</dc:identifier>
</cp:coreProperties>
</file>