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56" r:id="rId2"/>
    <p:sldId id="265" r:id="rId3"/>
    <p:sldId id="264" r:id="rId4"/>
    <p:sldId id="266" r:id="rId5"/>
    <p:sldId id="270" r:id="rId6"/>
    <p:sldId id="272" r:id="rId7"/>
    <p:sldId id="274" r:id="rId8"/>
    <p:sldId id="276" r:id="rId9"/>
    <p:sldId id="277" r:id="rId10"/>
    <p:sldId id="278" r:id="rId11"/>
    <p:sldId id="280" r:id="rId12"/>
  </p:sldIdLst>
  <p:sldSz cx="12192000" cy="6858000"/>
  <p:notesSz cx="6858000" cy="9144000"/>
  <p:embeddedFontLst>
    <p:embeddedFont>
      <p:font typeface="#9Slide05 Phobia" panose="020B0604020202020204" charset="0"/>
      <p:regular r:id="rId14"/>
    </p:embeddedFont>
    <p:embeddedFont>
      <p:font typeface="#9Slide07 Cadena" panose="020B0604020202020204" charset="0"/>
      <p:bold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AAA5"/>
    <a:srgbClr val="CC66FF"/>
    <a:srgbClr val="E0464C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437CCA-318E-4698-A405-17163DBD8325}" v="102" dt="2024-08-26T10:46:53.5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4C6EE9-E2B2-448C-A8B6-D3882AA79AE4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2171FD-2390-4539-B940-AE28143D48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0451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6D010-F1CE-C39E-1F71-736C0E97CF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C04FED-F0AB-AFF5-444F-F5CB27AE22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A6A8A-ABB8-02C5-B202-51D0B5742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D2CE7-17A1-4343-88A0-C48801DCEFF9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DF6099-5DB3-6A64-38B0-D7F0E283C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26AC1-B3FF-BE9D-54F2-82D8DB379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256A9-939B-4752-944E-81A5B36644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233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E0F76-DE67-4014-4A1C-B79002542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25791A-3C84-715D-A776-7380ACB1F5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5E5A26-BF43-4D09-01D6-012493556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D2CE7-17A1-4343-88A0-C48801DCEFF9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8E2C7-7B1F-8ABF-723A-238DBA782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A328D-EC6E-3951-FB31-34FB60E3C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256A9-939B-4752-944E-81A5B36644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815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67FCB2-6BDA-E1C1-D988-034AFCD963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3CAC08-9DB9-331C-7EE4-5841613DD0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8FEEB-B564-36A1-49B0-1FAD1384E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D2CE7-17A1-4343-88A0-C48801DCEFF9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A822C-F935-344E-A322-173CA295F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624A29-88AB-9215-4283-3229C98A3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256A9-939B-4752-944E-81A5B36644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668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919E1-47C8-58AB-F3BD-F0319AECE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C2B42-2711-C5D0-311B-3AF9B13534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B6DD55-E379-A369-B956-C5C0A44F6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D2CE7-17A1-4343-88A0-C48801DCEFF9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9184E-D540-4EC9-E2A2-69CAD5119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2BD4-DAFD-84CB-4DE8-C14A6307A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256A9-939B-4752-944E-81A5B36644C5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Content Placeholder 4" descr="A cartoon of flowers and butterflies&#10;&#10;Description automatically generated">
            <a:extLst>
              <a:ext uri="{FF2B5EF4-FFF2-40B4-BE49-F238E27FC236}">
                <a16:creationId xmlns:a16="http://schemas.microsoft.com/office/drawing/2014/main" id="{A467595C-5B8A-E563-5EF7-71D460885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42FBDEB-58E1-4EC0-C99A-18E2B22EDB21}"/>
              </a:ext>
            </a:extLst>
          </p:cNvPr>
          <p:cNvSpPr/>
          <p:nvPr userDrawn="1"/>
        </p:nvSpPr>
        <p:spPr>
          <a:xfrm>
            <a:off x="381000" y="365124"/>
            <a:ext cx="11379200" cy="6264275"/>
          </a:xfrm>
          <a:prstGeom prst="roundRect">
            <a:avLst/>
          </a:prstGeom>
          <a:solidFill>
            <a:schemeClr val="lt1">
              <a:alpha val="89000"/>
            </a:schemeClr>
          </a:solidFill>
          <a:ln w="28575">
            <a:solidFill>
              <a:schemeClr val="accent3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61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3ACF5-DD5C-7B8D-4B77-4F8CFEFE8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64750-EEE4-692E-D052-F9FD1F8694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254EE-B492-7049-D93D-0C0B7D1A1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D2CE7-17A1-4343-88A0-C48801DCEFF9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B3C575-917B-71EA-D30C-911A2810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CD2FF-9EEB-06DB-867C-6DB8A4C22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256A9-939B-4752-944E-81A5B36644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751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FD022-2551-D05E-CE1B-0695D9C1A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0FA51-EA80-4270-E750-12F60DD437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BCE28D-68B6-49C4-ACA5-B534E0FF79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DA875F-629F-5B89-583C-77F4DCC21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D2CE7-17A1-4343-88A0-C48801DCEFF9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D60CB9-8203-911C-1A0D-CED14FE7A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406559-8E01-42EB-AF76-F5A2BDA6C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256A9-939B-4752-944E-81A5B36644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550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894F3-232D-6A36-38AF-0C2842B8F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66C7F-C0C2-7EC2-CDFF-62D1E77AD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20CB72-4DF2-A5D6-844C-221CB7256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A7F1DD-D0C2-80DD-AD2D-C2D8BC3CC3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29538F-42FA-0869-47E7-EEBAECA2AA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EF7175-845F-4F61-979C-DE4B6649D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D2CE7-17A1-4343-88A0-C48801DCEFF9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B54992-E494-BF08-8ADE-EC2F2B092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7AA6BB-9F80-F74B-91BB-D86BDE82B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256A9-939B-4752-944E-81A5B36644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984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8FE59-5235-DAE5-CA4E-FC8FF37D1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3AD633-A4CF-8268-1CE2-BD5F7BF9F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D2CE7-17A1-4343-88A0-C48801DCEFF9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718EA1-BF01-5DD3-AA88-2428BE91C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C4D86B-2E1E-9C4E-796C-7900EC178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256A9-939B-4752-944E-81A5B36644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33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1082D4-6B6D-87AA-92AE-6E8263CFD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D2CE7-17A1-4343-88A0-C48801DCEFF9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6EBAB7-87A7-6C51-4B16-7CC4EAD0C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8FB7A-FC62-5E54-D397-30D3A4608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256A9-939B-4752-944E-81A5B36644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351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B80AA-FB5E-0830-4F1D-A91E42CC9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B86BE-1063-7899-DAA1-14F4872AB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DA8587-D77F-4525-AFB8-C2E7CECE5D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7B3664-6666-8197-C730-DAB6DD539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D2CE7-17A1-4343-88A0-C48801DCEFF9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4C44D-FEAA-8CBE-8054-C5C8971B8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8A77F2-5C75-27E6-5199-CAE2FA41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256A9-939B-4752-944E-81A5B36644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509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DB8C4-737B-C985-415C-0FD4172FC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89A4B8-1463-76AF-4EAB-4C21F17226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6F60F9-AC1D-9A37-DA20-39CD62709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386BB-F987-0B8E-0EB4-74A2CB5AA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D2CE7-17A1-4343-88A0-C48801DCEFF9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7A1CBB-4847-4FBE-9BC3-92919BC6D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474C6-FCB6-A49C-F2C0-8A80AC301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256A9-939B-4752-944E-81A5B36644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270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D22254-242B-FCF8-F6CD-FC9C935FA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1DA5B2-2523-FAE1-4EBF-E1656AD38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FE60B-F723-7CAC-BF00-D25590CC29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8D2CE7-17A1-4343-88A0-C48801DCEFF9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6FBC8-0808-1546-6AC6-B10CDF7815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C6637-5C07-FDF9-905D-22C2F9804E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2256A9-939B-4752-944E-81A5B36644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8887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F0507-2678-9D57-4E29-A581523432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D17ED2-AE46-F626-A6AE-87AE0B2E61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Picture 6" descr="A book with a pencil and balloons&#10;&#10;Description automatically generated">
            <a:extLst>
              <a:ext uri="{FF2B5EF4-FFF2-40B4-BE49-F238E27FC236}">
                <a16:creationId xmlns:a16="http://schemas.microsoft.com/office/drawing/2014/main" id="{53A37CA8-AA72-1C8C-E436-83AD4BC4F0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97F9C6-BEE5-15F6-BF24-680C6E221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585" y="3169186"/>
            <a:ext cx="7659236" cy="190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1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group of kids sitting around a table&#10;&#10;Description automatically generated">
            <a:extLst>
              <a:ext uri="{FF2B5EF4-FFF2-40B4-BE49-F238E27FC236}">
                <a16:creationId xmlns:a16="http://schemas.microsoft.com/office/drawing/2014/main" id="{6048D1B4-B4B7-8301-AE84-DACBC40BF5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42D34B-A963-68DC-5BCD-C67D93B5D39A}"/>
              </a:ext>
            </a:extLst>
          </p:cNvPr>
          <p:cNvSpPr txBox="1"/>
          <p:nvPr/>
        </p:nvSpPr>
        <p:spPr>
          <a:xfrm>
            <a:off x="3639313" y="941832"/>
            <a:ext cx="47000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E0464C"/>
                </a:solidFill>
                <a:effectLst/>
                <a:uLnTx/>
                <a:uFillTx/>
                <a:latin typeface="#9Slide07 Cadena" panose="02000503000000020004" pitchFamily="2" charset="-93"/>
                <a:ea typeface="+mn-ea"/>
                <a:cs typeface="+mn-cs"/>
              </a:rPr>
              <a:t>ĐỌC HIỂU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E0464C"/>
              </a:solidFill>
              <a:effectLst/>
              <a:uLnTx/>
              <a:uFillTx/>
              <a:latin typeface="#9Slide07 Cadena" panose="02000503000000020004" pitchFamily="2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44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E153E24-3943-4E46-7A96-85A0D6C9830E}"/>
              </a:ext>
            </a:extLst>
          </p:cNvPr>
          <p:cNvGrpSpPr/>
          <p:nvPr/>
        </p:nvGrpSpPr>
        <p:grpSpPr>
          <a:xfrm>
            <a:off x="3855012" y="131738"/>
            <a:ext cx="4603188" cy="1337492"/>
            <a:chOff x="3855012" y="131738"/>
            <a:chExt cx="4481975" cy="1491117"/>
          </a:xfrm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7D2E3596-0766-5179-757F-5806D4B75300}"/>
                </a:ext>
              </a:extLst>
            </p:cNvPr>
            <p:cNvSpPr/>
            <p:nvPr/>
          </p:nvSpPr>
          <p:spPr>
            <a:xfrm>
              <a:off x="3855012" y="131738"/>
              <a:ext cx="4481975" cy="1422741"/>
            </a:xfrm>
            <a:custGeom>
              <a:avLst/>
              <a:gdLst/>
              <a:ahLst/>
              <a:cxnLst/>
              <a:rect l="l" t="t" r="r" b="b"/>
              <a:pathLst>
                <a:path w="2969935" h="915730">
                  <a:moveTo>
                    <a:pt x="0" y="0"/>
                  </a:moveTo>
                  <a:lnTo>
                    <a:pt x="2969934" y="0"/>
                  </a:lnTo>
                  <a:lnTo>
                    <a:pt x="2969934" y="915730"/>
                  </a:lnTo>
                  <a:lnTo>
                    <a:pt x="0" y="9157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8EEE4AF-C8F2-6D5D-A00D-E37F9323A810}"/>
                </a:ext>
              </a:extLst>
            </p:cNvPr>
            <p:cNvSpPr txBox="1"/>
            <p:nvPr/>
          </p:nvSpPr>
          <p:spPr>
            <a:xfrm>
              <a:off x="5163570" y="284656"/>
              <a:ext cx="1746839" cy="1338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7200" dirty="0" err="1">
                  <a:solidFill>
                    <a:srgbClr val="E0464C"/>
                  </a:solidFill>
                  <a:latin typeface="#9Slide05 Phobia" panose="02000506000000020003" pitchFamily="2" charset="-93"/>
                </a:rPr>
                <a:t>Trả</a:t>
              </a:r>
              <a:r>
                <a:rPr lang="en-GB" sz="7200" dirty="0">
                  <a:solidFill>
                    <a:srgbClr val="E0464C"/>
                  </a:solidFill>
                  <a:latin typeface="#9Slide05 Phobia" panose="02000506000000020003" pitchFamily="2" charset="-93"/>
                </a:rPr>
                <a:t> </a:t>
              </a:r>
              <a:r>
                <a:rPr lang="en-GB" sz="7200" dirty="0" err="1">
                  <a:solidFill>
                    <a:srgbClr val="E0464C"/>
                  </a:solidFill>
                  <a:latin typeface="#9Slide05 Phobia" panose="02000506000000020003" pitchFamily="2" charset="-93"/>
                </a:rPr>
                <a:t>lời</a:t>
              </a:r>
              <a:endParaRPr lang="vi-VN" sz="7200" dirty="0">
                <a:solidFill>
                  <a:srgbClr val="E0464C"/>
                </a:solidFill>
                <a:latin typeface="#9Slide05 Phobia" panose="02000506000000020003" pitchFamily="2" charset="-93"/>
              </a:endParaRP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1345776-46B8-7887-8D90-1D6191BEE68C}"/>
              </a:ext>
            </a:extLst>
          </p:cNvPr>
          <p:cNvSpPr/>
          <p:nvPr/>
        </p:nvSpPr>
        <p:spPr>
          <a:xfrm>
            <a:off x="952119" y="1742806"/>
            <a:ext cx="10616184" cy="1276161"/>
          </a:xfrm>
          <a:custGeom>
            <a:avLst/>
            <a:gdLst>
              <a:gd name="connsiteX0" fmla="*/ 0 w 10616184"/>
              <a:gd name="connsiteY0" fmla="*/ 212698 h 1276161"/>
              <a:gd name="connsiteX1" fmla="*/ 212698 w 10616184"/>
              <a:gd name="connsiteY1" fmla="*/ 0 h 1276161"/>
              <a:gd name="connsiteX2" fmla="*/ 1095900 w 10616184"/>
              <a:gd name="connsiteY2" fmla="*/ 0 h 1276161"/>
              <a:gd name="connsiteX3" fmla="*/ 1469562 w 10616184"/>
              <a:gd name="connsiteY3" fmla="*/ 0 h 1276161"/>
              <a:gd name="connsiteX4" fmla="*/ 2250856 w 10616184"/>
              <a:gd name="connsiteY4" fmla="*/ 0 h 1276161"/>
              <a:gd name="connsiteX5" fmla="*/ 3134057 w 10616184"/>
              <a:gd name="connsiteY5" fmla="*/ 0 h 1276161"/>
              <a:gd name="connsiteX6" fmla="*/ 3507719 w 10616184"/>
              <a:gd name="connsiteY6" fmla="*/ 0 h 1276161"/>
              <a:gd name="connsiteX7" fmla="*/ 4187105 w 10616184"/>
              <a:gd name="connsiteY7" fmla="*/ 0 h 1276161"/>
              <a:gd name="connsiteX8" fmla="*/ 5070307 w 10616184"/>
              <a:gd name="connsiteY8" fmla="*/ 0 h 1276161"/>
              <a:gd name="connsiteX9" fmla="*/ 5851601 w 10616184"/>
              <a:gd name="connsiteY9" fmla="*/ 0 h 1276161"/>
              <a:gd name="connsiteX10" fmla="*/ 6530987 w 10616184"/>
              <a:gd name="connsiteY10" fmla="*/ 0 h 1276161"/>
              <a:gd name="connsiteX11" fmla="*/ 6904649 w 10616184"/>
              <a:gd name="connsiteY11" fmla="*/ 0 h 1276161"/>
              <a:gd name="connsiteX12" fmla="*/ 7685943 w 10616184"/>
              <a:gd name="connsiteY12" fmla="*/ 0 h 1276161"/>
              <a:gd name="connsiteX13" fmla="*/ 8569144 w 10616184"/>
              <a:gd name="connsiteY13" fmla="*/ 0 h 1276161"/>
              <a:gd name="connsiteX14" fmla="*/ 9350438 w 10616184"/>
              <a:gd name="connsiteY14" fmla="*/ 0 h 1276161"/>
              <a:gd name="connsiteX15" fmla="*/ 9724100 w 10616184"/>
              <a:gd name="connsiteY15" fmla="*/ 0 h 1276161"/>
              <a:gd name="connsiteX16" fmla="*/ 10403486 w 10616184"/>
              <a:gd name="connsiteY16" fmla="*/ 0 h 1276161"/>
              <a:gd name="connsiteX17" fmla="*/ 10616184 w 10616184"/>
              <a:gd name="connsiteY17" fmla="*/ 212698 h 1276161"/>
              <a:gd name="connsiteX18" fmla="*/ 10616184 w 10616184"/>
              <a:gd name="connsiteY18" fmla="*/ 629573 h 1276161"/>
              <a:gd name="connsiteX19" fmla="*/ 10616184 w 10616184"/>
              <a:gd name="connsiteY19" fmla="*/ 1063463 h 1276161"/>
              <a:gd name="connsiteX20" fmla="*/ 10403486 w 10616184"/>
              <a:gd name="connsiteY20" fmla="*/ 1276161 h 1276161"/>
              <a:gd name="connsiteX21" fmla="*/ 9622192 w 10616184"/>
              <a:gd name="connsiteY21" fmla="*/ 1276161 h 1276161"/>
              <a:gd name="connsiteX22" fmla="*/ 8942806 w 10616184"/>
              <a:gd name="connsiteY22" fmla="*/ 1276161 h 1276161"/>
              <a:gd name="connsiteX23" fmla="*/ 8263421 w 10616184"/>
              <a:gd name="connsiteY23" fmla="*/ 1276161 h 1276161"/>
              <a:gd name="connsiteX24" fmla="*/ 7787850 w 10616184"/>
              <a:gd name="connsiteY24" fmla="*/ 1276161 h 1276161"/>
              <a:gd name="connsiteX25" fmla="*/ 7006557 w 10616184"/>
              <a:gd name="connsiteY25" fmla="*/ 1276161 h 1276161"/>
              <a:gd name="connsiteX26" fmla="*/ 6225263 w 10616184"/>
              <a:gd name="connsiteY26" fmla="*/ 1276161 h 1276161"/>
              <a:gd name="connsiteX27" fmla="*/ 5545877 w 10616184"/>
              <a:gd name="connsiteY27" fmla="*/ 1276161 h 1276161"/>
              <a:gd name="connsiteX28" fmla="*/ 5070307 w 10616184"/>
              <a:gd name="connsiteY28" fmla="*/ 1276161 h 1276161"/>
              <a:gd name="connsiteX29" fmla="*/ 4289013 w 10616184"/>
              <a:gd name="connsiteY29" fmla="*/ 1276161 h 1276161"/>
              <a:gd name="connsiteX30" fmla="*/ 3609627 w 10616184"/>
              <a:gd name="connsiteY30" fmla="*/ 1276161 h 1276161"/>
              <a:gd name="connsiteX31" fmla="*/ 2726426 w 10616184"/>
              <a:gd name="connsiteY31" fmla="*/ 1276161 h 1276161"/>
              <a:gd name="connsiteX32" fmla="*/ 2352763 w 10616184"/>
              <a:gd name="connsiteY32" fmla="*/ 1276161 h 1276161"/>
              <a:gd name="connsiteX33" fmla="*/ 1877193 w 10616184"/>
              <a:gd name="connsiteY33" fmla="*/ 1276161 h 1276161"/>
              <a:gd name="connsiteX34" fmla="*/ 1299715 w 10616184"/>
              <a:gd name="connsiteY34" fmla="*/ 1276161 h 1276161"/>
              <a:gd name="connsiteX35" fmla="*/ 212698 w 10616184"/>
              <a:gd name="connsiteY35" fmla="*/ 1276161 h 1276161"/>
              <a:gd name="connsiteX36" fmla="*/ 0 w 10616184"/>
              <a:gd name="connsiteY36" fmla="*/ 1063463 h 1276161"/>
              <a:gd name="connsiteX37" fmla="*/ 0 w 10616184"/>
              <a:gd name="connsiteY37" fmla="*/ 646588 h 1276161"/>
              <a:gd name="connsiteX38" fmla="*/ 0 w 10616184"/>
              <a:gd name="connsiteY38" fmla="*/ 212698 h 127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616184" h="1276161" fill="none" extrusionOk="0">
                <a:moveTo>
                  <a:pt x="0" y="212698"/>
                </a:moveTo>
                <a:cubicBezTo>
                  <a:pt x="-7277" y="92661"/>
                  <a:pt x="96631" y="23241"/>
                  <a:pt x="212698" y="0"/>
                </a:cubicBezTo>
                <a:cubicBezTo>
                  <a:pt x="646959" y="-30058"/>
                  <a:pt x="882098" y="2301"/>
                  <a:pt x="1095900" y="0"/>
                </a:cubicBezTo>
                <a:cubicBezTo>
                  <a:pt x="1309702" y="-2301"/>
                  <a:pt x="1352656" y="-4718"/>
                  <a:pt x="1469562" y="0"/>
                </a:cubicBezTo>
                <a:cubicBezTo>
                  <a:pt x="1586468" y="4718"/>
                  <a:pt x="2014107" y="22317"/>
                  <a:pt x="2250856" y="0"/>
                </a:cubicBezTo>
                <a:cubicBezTo>
                  <a:pt x="2487605" y="-22317"/>
                  <a:pt x="2897850" y="-6065"/>
                  <a:pt x="3134057" y="0"/>
                </a:cubicBezTo>
                <a:cubicBezTo>
                  <a:pt x="3370264" y="6065"/>
                  <a:pt x="3399915" y="4387"/>
                  <a:pt x="3507719" y="0"/>
                </a:cubicBezTo>
                <a:cubicBezTo>
                  <a:pt x="3615523" y="-4387"/>
                  <a:pt x="3951447" y="-11244"/>
                  <a:pt x="4187105" y="0"/>
                </a:cubicBezTo>
                <a:cubicBezTo>
                  <a:pt x="4422763" y="11244"/>
                  <a:pt x="4884360" y="-20643"/>
                  <a:pt x="5070307" y="0"/>
                </a:cubicBezTo>
                <a:cubicBezTo>
                  <a:pt x="5256254" y="20643"/>
                  <a:pt x="5524161" y="21507"/>
                  <a:pt x="5851601" y="0"/>
                </a:cubicBezTo>
                <a:cubicBezTo>
                  <a:pt x="6179041" y="-21507"/>
                  <a:pt x="6252549" y="-31971"/>
                  <a:pt x="6530987" y="0"/>
                </a:cubicBezTo>
                <a:cubicBezTo>
                  <a:pt x="6809425" y="31971"/>
                  <a:pt x="6744198" y="4152"/>
                  <a:pt x="6904649" y="0"/>
                </a:cubicBezTo>
                <a:cubicBezTo>
                  <a:pt x="7065100" y="-4152"/>
                  <a:pt x="7524055" y="26979"/>
                  <a:pt x="7685943" y="0"/>
                </a:cubicBezTo>
                <a:cubicBezTo>
                  <a:pt x="7847831" y="-26979"/>
                  <a:pt x="8249691" y="-4653"/>
                  <a:pt x="8569144" y="0"/>
                </a:cubicBezTo>
                <a:cubicBezTo>
                  <a:pt x="8888597" y="4653"/>
                  <a:pt x="9005897" y="-33129"/>
                  <a:pt x="9350438" y="0"/>
                </a:cubicBezTo>
                <a:cubicBezTo>
                  <a:pt x="9694979" y="33129"/>
                  <a:pt x="9541774" y="1866"/>
                  <a:pt x="9724100" y="0"/>
                </a:cubicBezTo>
                <a:cubicBezTo>
                  <a:pt x="9906426" y="-1866"/>
                  <a:pt x="10267261" y="-12009"/>
                  <a:pt x="10403486" y="0"/>
                </a:cubicBezTo>
                <a:cubicBezTo>
                  <a:pt x="10504499" y="4047"/>
                  <a:pt x="10614310" y="106566"/>
                  <a:pt x="10616184" y="212698"/>
                </a:cubicBezTo>
                <a:cubicBezTo>
                  <a:pt x="10628613" y="339718"/>
                  <a:pt x="10617710" y="450184"/>
                  <a:pt x="10616184" y="629573"/>
                </a:cubicBezTo>
                <a:cubicBezTo>
                  <a:pt x="10614658" y="808963"/>
                  <a:pt x="10618141" y="911273"/>
                  <a:pt x="10616184" y="1063463"/>
                </a:cubicBezTo>
                <a:cubicBezTo>
                  <a:pt x="10618113" y="1183541"/>
                  <a:pt x="10500758" y="1273011"/>
                  <a:pt x="10403486" y="1276161"/>
                </a:cubicBezTo>
                <a:cubicBezTo>
                  <a:pt x="10054880" y="1300985"/>
                  <a:pt x="9943318" y="1313982"/>
                  <a:pt x="9622192" y="1276161"/>
                </a:cubicBezTo>
                <a:cubicBezTo>
                  <a:pt x="9301066" y="1238340"/>
                  <a:pt x="9111185" y="1259849"/>
                  <a:pt x="8942806" y="1276161"/>
                </a:cubicBezTo>
                <a:cubicBezTo>
                  <a:pt x="8774427" y="1292473"/>
                  <a:pt x="8491157" y="1288233"/>
                  <a:pt x="8263421" y="1276161"/>
                </a:cubicBezTo>
                <a:cubicBezTo>
                  <a:pt x="8035686" y="1264089"/>
                  <a:pt x="7919703" y="1268898"/>
                  <a:pt x="7787850" y="1276161"/>
                </a:cubicBezTo>
                <a:cubicBezTo>
                  <a:pt x="7655997" y="1283424"/>
                  <a:pt x="7331243" y="1238614"/>
                  <a:pt x="7006557" y="1276161"/>
                </a:cubicBezTo>
                <a:cubicBezTo>
                  <a:pt x="6681871" y="1313708"/>
                  <a:pt x="6456086" y="1286660"/>
                  <a:pt x="6225263" y="1276161"/>
                </a:cubicBezTo>
                <a:cubicBezTo>
                  <a:pt x="5994440" y="1265662"/>
                  <a:pt x="5684371" y="1309511"/>
                  <a:pt x="5545877" y="1276161"/>
                </a:cubicBezTo>
                <a:cubicBezTo>
                  <a:pt x="5407383" y="1242811"/>
                  <a:pt x="5232497" y="1287530"/>
                  <a:pt x="5070307" y="1276161"/>
                </a:cubicBezTo>
                <a:cubicBezTo>
                  <a:pt x="4908117" y="1264793"/>
                  <a:pt x="4613150" y="1289747"/>
                  <a:pt x="4289013" y="1276161"/>
                </a:cubicBezTo>
                <a:cubicBezTo>
                  <a:pt x="3964876" y="1262575"/>
                  <a:pt x="3885379" y="1256515"/>
                  <a:pt x="3609627" y="1276161"/>
                </a:cubicBezTo>
                <a:cubicBezTo>
                  <a:pt x="3333875" y="1295807"/>
                  <a:pt x="3065996" y="1320304"/>
                  <a:pt x="2726426" y="1276161"/>
                </a:cubicBezTo>
                <a:cubicBezTo>
                  <a:pt x="2386856" y="1232018"/>
                  <a:pt x="2464882" y="1291915"/>
                  <a:pt x="2352763" y="1276161"/>
                </a:cubicBezTo>
                <a:cubicBezTo>
                  <a:pt x="2240644" y="1260407"/>
                  <a:pt x="2083351" y="1288948"/>
                  <a:pt x="1877193" y="1276161"/>
                </a:cubicBezTo>
                <a:cubicBezTo>
                  <a:pt x="1671035" y="1263375"/>
                  <a:pt x="1469745" y="1265809"/>
                  <a:pt x="1299715" y="1276161"/>
                </a:cubicBezTo>
                <a:cubicBezTo>
                  <a:pt x="1129685" y="1286513"/>
                  <a:pt x="445697" y="1241415"/>
                  <a:pt x="212698" y="1276161"/>
                </a:cubicBezTo>
                <a:cubicBezTo>
                  <a:pt x="95091" y="1279443"/>
                  <a:pt x="6087" y="1162199"/>
                  <a:pt x="0" y="1063463"/>
                </a:cubicBezTo>
                <a:cubicBezTo>
                  <a:pt x="7490" y="904778"/>
                  <a:pt x="8118" y="773525"/>
                  <a:pt x="0" y="646588"/>
                </a:cubicBezTo>
                <a:cubicBezTo>
                  <a:pt x="-8118" y="519651"/>
                  <a:pt x="2039" y="368180"/>
                  <a:pt x="0" y="212698"/>
                </a:cubicBezTo>
                <a:close/>
              </a:path>
              <a:path w="10616184" h="1276161" stroke="0" extrusionOk="0">
                <a:moveTo>
                  <a:pt x="0" y="212698"/>
                </a:moveTo>
                <a:cubicBezTo>
                  <a:pt x="15329" y="70446"/>
                  <a:pt x="101909" y="-1133"/>
                  <a:pt x="212698" y="0"/>
                </a:cubicBezTo>
                <a:cubicBezTo>
                  <a:pt x="469219" y="8544"/>
                  <a:pt x="531526" y="10403"/>
                  <a:pt x="790176" y="0"/>
                </a:cubicBezTo>
                <a:cubicBezTo>
                  <a:pt x="1048826" y="-10403"/>
                  <a:pt x="1154816" y="28681"/>
                  <a:pt x="1469562" y="0"/>
                </a:cubicBezTo>
                <a:cubicBezTo>
                  <a:pt x="1784308" y="-28681"/>
                  <a:pt x="1886380" y="24946"/>
                  <a:pt x="2047040" y="0"/>
                </a:cubicBezTo>
                <a:cubicBezTo>
                  <a:pt x="2207700" y="-24946"/>
                  <a:pt x="2559815" y="33227"/>
                  <a:pt x="2726426" y="0"/>
                </a:cubicBezTo>
                <a:cubicBezTo>
                  <a:pt x="2893037" y="-33227"/>
                  <a:pt x="2950949" y="-2328"/>
                  <a:pt x="3100088" y="0"/>
                </a:cubicBezTo>
                <a:cubicBezTo>
                  <a:pt x="3249227" y="2328"/>
                  <a:pt x="3632863" y="-16535"/>
                  <a:pt x="3881382" y="0"/>
                </a:cubicBezTo>
                <a:cubicBezTo>
                  <a:pt x="4129901" y="16535"/>
                  <a:pt x="4385861" y="-31298"/>
                  <a:pt x="4764583" y="0"/>
                </a:cubicBezTo>
                <a:cubicBezTo>
                  <a:pt x="5143305" y="31298"/>
                  <a:pt x="5464953" y="17703"/>
                  <a:pt x="5647785" y="0"/>
                </a:cubicBezTo>
                <a:cubicBezTo>
                  <a:pt x="5830617" y="-17703"/>
                  <a:pt x="6126825" y="31020"/>
                  <a:pt x="6530987" y="0"/>
                </a:cubicBezTo>
                <a:cubicBezTo>
                  <a:pt x="6935149" y="-31020"/>
                  <a:pt x="7011571" y="-30939"/>
                  <a:pt x="7210372" y="0"/>
                </a:cubicBezTo>
                <a:cubicBezTo>
                  <a:pt x="7409173" y="30939"/>
                  <a:pt x="7583882" y="17306"/>
                  <a:pt x="7889758" y="0"/>
                </a:cubicBezTo>
                <a:cubicBezTo>
                  <a:pt x="8195634" y="-17306"/>
                  <a:pt x="8118429" y="4996"/>
                  <a:pt x="8263421" y="0"/>
                </a:cubicBezTo>
                <a:cubicBezTo>
                  <a:pt x="8408413" y="-4996"/>
                  <a:pt x="8552752" y="16561"/>
                  <a:pt x="8637083" y="0"/>
                </a:cubicBezTo>
                <a:cubicBezTo>
                  <a:pt x="8721414" y="-16561"/>
                  <a:pt x="8982776" y="24633"/>
                  <a:pt x="9214561" y="0"/>
                </a:cubicBezTo>
                <a:cubicBezTo>
                  <a:pt x="9446346" y="-24633"/>
                  <a:pt x="9410069" y="9485"/>
                  <a:pt x="9588223" y="0"/>
                </a:cubicBezTo>
                <a:cubicBezTo>
                  <a:pt x="9766377" y="-9485"/>
                  <a:pt x="10097661" y="37897"/>
                  <a:pt x="10403486" y="0"/>
                </a:cubicBezTo>
                <a:cubicBezTo>
                  <a:pt x="10496207" y="-285"/>
                  <a:pt x="10595279" y="101773"/>
                  <a:pt x="10616184" y="212698"/>
                </a:cubicBezTo>
                <a:cubicBezTo>
                  <a:pt x="10604033" y="432129"/>
                  <a:pt x="10633383" y="456071"/>
                  <a:pt x="10616184" y="655096"/>
                </a:cubicBezTo>
                <a:cubicBezTo>
                  <a:pt x="10598985" y="854121"/>
                  <a:pt x="10608656" y="871799"/>
                  <a:pt x="10616184" y="1063463"/>
                </a:cubicBezTo>
                <a:cubicBezTo>
                  <a:pt x="10619620" y="1180014"/>
                  <a:pt x="10516305" y="1300738"/>
                  <a:pt x="10403486" y="1276161"/>
                </a:cubicBezTo>
                <a:cubicBezTo>
                  <a:pt x="10262550" y="1278451"/>
                  <a:pt x="10155236" y="1298292"/>
                  <a:pt x="9927916" y="1276161"/>
                </a:cubicBezTo>
                <a:cubicBezTo>
                  <a:pt x="9700596" y="1254031"/>
                  <a:pt x="9387769" y="1275990"/>
                  <a:pt x="9248530" y="1276161"/>
                </a:cubicBezTo>
                <a:cubicBezTo>
                  <a:pt x="9109291" y="1276332"/>
                  <a:pt x="8607302" y="1291005"/>
                  <a:pt x="8365328" y="1276161"/>
                </a:cubicBezTo>
                <a:cubicBezTo>
                  <a:pt x="8123354" y="1261317"/>
                  <a:pt x="8169129" y="1283244"/>
                  <a:pt x="7991666" y="1276161"/>
                </a:cubicBezTo>
                <a:cubicBezTo>
                  <a:pt x="7814203" y="1269078"/>
                  <a:pt x="7384918" y="1290619"/>
                  <a:pt x="7210372" y="1276161"/>
                </a:cubicBezTo>
                <a:cubicBezTo>
                  <a:pt x="7035826" y="1261703"/>
                  <a:pt x="6692947" y="1278672"/>
                  <a:pt x="6327171" y="1276161"/>
                </a:cubicBezTo>
                <a:cubicBezTo>
                  <a:pt x="5961395" y="1273650"/>
                  <a:pt x="5728290" y="1294693"/>
                  <a:pt x="5443969" y="1276161"/>
                </a:cubicBezTo>
                <a:cubicBezTo>
                  <a:pt x="5159648" y="1257629"/>
                  <a:pt x="4809116" y="1290053"/>
                  <a:pt x="4560768" y="1276161"/>
                </a:cubicBezTo>
                <a:cubicBezTo>
                  <a:pt x="4312420" y="1262269"/>
                  <a:pt x="4238089" y="1281019"/>
                  <a:pt x="4085197" y="1276161"/>
                </a:cubicBezTo>
                <a:cubicBezTo>
                  <a:pt x="3932305" y="1271303"/>
                  <a:pt x="3720362" y="1270783"/>
                  <a:pt x="3507719" y="1276161"/>
                </a:cubicBezTo>
                <a:cubicBezTo>
                  <a:pt x="3295076" y="1281539"/>
                  <a:pt x="3062445" y="1267150"/>
                  <a:pt x="2828334" y="1276161"/>
                </a:cubicBezTo>
                <a:cubicBezTo>
                  <a:pt x="2594224" y="1285172"/>
                  <a:pt x="2562506" y="1267070"/>
                  <a:pt x="2454671" y="1276161"/>
                </a:cubicBezTo>
                <a:cubicBezTo>
                  <a:pt x="2346836" y="1285252"/>
                  <a:pt x="1850211" y="1249194"/>
                  <a:pt x="1571470" y="1276161"/>
                </a:cubicBezTo>
                <a:cubicBezTo>
                  <a:pt x="1292729" y="1303128"/>
                  <a:pt x="1131779" y="1252864"/>
                  <a:pt x="993992" y="1276161"/>
                </a:cubicBezTo>
                <a:cubicBezTo>
                  <a:pt x="856205" y="1299458"/>
                  <a:pt x="373929" y="1306691"/>
                  <a:pt x="212698" y="1276161"/>
                </a:cubicBezTo>
                <a:cubicBezTo>
                  <a:pt x="92610" y="1280083"/>
                  <a:pt x="1569" y="1189116"/>
                  <a:pt x="0" y="1063463"/>
                </a:cubicBezTo>
                <a:cubicBezTo>
                  <a:pt x="20404" y="919389"/>
                  <a:pt x="64" y="801112"/>
                  <a:pt x="0" y="638081"/>
                </a:cubicBezTo>
                <a:cubicBezTo>
                  <a:pt x="-64" y="475050"/>
                  <a:pt x="-16182" y="334339"/>
                  <a:pt x="0" y="212698"/>
                </a:cubicBezTo>
                <a:close/>
              </a:path>
            </a:pathLst>
          </a:custGeom>
          <a:ln w="38100">
            <a:solidFill>
              <a:srgbClr val="CC66FF"/>
            </a:solidFill>
            <a:extLst>
              <a:ext uri="{C807C97D-BFC1-408E-A445-0C87EB9F89A2}">
                <ask:lineSketchStyleProps xmlns:ask="http://schemas.microsoft.com/office/drawing/2018/sketchyshapes" sd="79713475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 vật “tôi” và các bạn Lâm, Quốc mong muốn có một lớp trưởng như thế nào?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F10D48-4E72-B70E-1A5F-363E636800B8}"/>
              </a:ext>
            </a:extLst>
          </p:cNvPr>
          <p:cNvSpPr txBox="1"/>
          <p:nvPr/>
        </p:nvSpPr>
        <p:spPr>
          <a:xfrm>
            <a:off x="1171956" y="3080298"/>
            <a:ext cx="9848088" cy="2482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88900" algn="just">
              <a:lnSpc>
                <a:spcPct val="150000"/>
              </a:lnSpc>
            </a:pP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Lâm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trưởng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gầy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gò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”;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trưởng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nhảu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“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trưởng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giỏi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53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A group of kids sitting around a table&#10;&#10;Description automatically generated">
            <a:extLst>
              <a:ext uri="{FF2B5EF4-FFF2-40B4-BE49-F238E27FC236}">
                <a16:creationId xmlns:a16="http://schemas.microsoft.com/office/drawing/2014/main" id="{CFAA5863-55E9-2C56-97E3-DE65D6D2BD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00" y="0"/>
            <a:ext cx="12259000" cy="6895688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6EEF96-C0B3-C074-323E-DA932E2D9F41}"/>
              </a:ext>
            </a:extLst>
          </p:cNvPr>
          <p:cNvSpPr txBox="1"/>
          <p:nvPr/>
        </p:nvSpPr>
        <p:spPr>
          <a:xfrm>
            <a:off x="5183486" y="411852"/>
            <a:ext cx="19656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err="1">
                <a:solidFill>
                  <a:srgbClr val="CC66FF"/>
                </a:solidFill>
                <a:latin typeface="#9Slide05 Phobia" panose="02000506000000020003" pitchFamily="2" charset="-93"/>
              </a:rPr>
              <a:t>Tiếng</a:t>
            </a:r>
            <a:r>
              <a:rPr lang="en-GB" sz="5400" dirty="0">
                <a:solidFill>
                  <a:srgbClr val="CC66FF"/>
                </a:solidFill>
                <a:latin typeface="#9Slide05 Phobia" panose="02000506000000020003" pitchFamily="2" charset="-93"/>
              </a:rPr>
              <a:t> </a:t>
            </a:r>
            <a:r>
              <a:rPr lang="en-GB" sz="5400" dirty="0" err="1">
                <a:solidFill>
                  <a:srgbClr val="CC66FF"/>
                </a:solidFill>
                <a:latin typeface="#9Slide05 Phobia" panose="02000506000000020003" pitchFamily="2" charset="-93"/>
              </a:rPr>
              <a:t>Việt</a:t>
            </a:r>
            <a:endParaRPr lang="vi-VN" sz="5400" dirty="0">
              <a:solidFill>
                <a:srgbClr val="CC66FF"/>
              </a:solidFill>
              <a:latin typeface="#9Slide05 Phobia" panose="02000506000000020003" pitchFamily="2" charset="-9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EB90A6-E27C-9DF8-D0D8-47388E6DC925}"/>
              </a:ext>
            </a:extLst>
          </p:cNvPr>
          <p:cNvSpPr txBox="1"/>
          <p:nvPr/>
        </p:nvSpPr>
        <p:spPr>
          <a:xfrm>
            <a:off x="4130397" y="1064955"/>
            <a:ext cx="9845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err="1">
                <a:solidFill>
                  <a:srgbClr val="E0464C"/>
                </a:solidFill>
                <a:latin typeface="#9Slide05 Phobia" panose="02000506000000020003" pitchFamily="2" charset="-93"/>
              </a:rPr>
              <a:t>Đọc</a:t>
            </a:r>
            <a:r>
              <a:rPr lang="en-GB" sz="5400" dirty="0">
                <a:solidFill>
                  <a:srgbClr val="E0464C"/>
                </a:solidFill>
                <a:latin typeface="#9Slide05 Phobia" panose="02000506000000020003" pitchFamily="2" charset="-93"/>
              </a:rPr>
              <a:t>:</a:t>
            </a:r>
            <a:endParaRPr lang="vi-VN" sz="5400" dirty="0">
              <a:solidFill>
                <a:srgbClr val="E0464C"/>
              </a:solidFill>
              <a:latin typeface="#9Slide05 Phobia" panose="02000506000000020003" pitchFamily="2" charset="-93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415620C-9F01-7AB2-E230-E48FBA7F8A48}"/>
              </a:ext>
            </a:extLst>
          </p:cNvPr>
          <p:cNvGrpSpPr/>
          <p:nvPr/>
        </p:nvGrpSpPr>
        <p:grpSpPr>
          <a:xfrm>
            <a:off x="1920240" y="1596317"/>
            <a:ext cx="9082936" cy="1456923"/>
            <a:chOff x="1920240" y="1596317"/>
            <a:chExt cx="9082936" cy="145692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4F4059E-1725-A7EF-7981-BBA62A9ECA81}"/>
                </a:ext>
              </a:extLst>
            </p:cNvPr>
            <p:cNvSpPr txBox="1"/>
            <p:nvPr/>
          </p:nvSpPr>
          <p:spPr>
            <a:xfrm>
              <a:off x="1920240" y="1606690"/>
              <a:ext cx="9082936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800" dirty="0" err="1">
                  <a:ln w="317500">
                    <a:solidFill>
                      <a:schemeClr val="bg1"/>
                    </a:solidFill>
                  </a:ln>
                  <a:effectLst>
                    <a:outerShdw dist="38100" dir="2700000" algn="tl" rotWithShape="0">
                      <a:prstClr val="black"/>
                    </a:outerShdw>
                  </a:effectLst>
                  <a:latin typeface="SVN-Caprica Script" pitchFamily="2" charset="-93"/>
                </a:rPr>
                <a:t>Lớp</a:t>
              </a:r>
              <a:r>
                <a:rPr lang="en-GB" sz="8800" dirty="0">
                  <a:ln w="317500">
                    <a:solidFill>
                      <a:schemeClr val="bg1"/>
                    </a:solidFill>
                  </a:ln>
                  <a:effectLst>
                    <a:outerShdw dist="38100" dir="2700000" algn="tl" rotWithShape="0">
                      <a:prstClr val="black"/>
                    </a:outerShdw>
                  </a:effectLst>
                  <a:latin typeface="SVN-Caprica Script" pitchFamily="2" charset="-93"/>
                </a:rPr>
                <a:t> </a:t>
              </a:r>
              <a:r>
                <a:rPr lang="en-GB" sz="8800" dirty="0" err="1">
                  <a:ln w="317500">
                    <a:solidFill>
                      <a:schemeClr val="bg1"/>
                    </a:solidFill>
                  </a:ln>
                  <a:effectLst>
                    <a:outerShdw dist="38100" dir="2700000" algn="tl" rotWithShape="0">
                      <a:prstClr val="black"/>
                    </a:outerShdw>
                  </a:effectLst>
                  <a:latin typeface="SVN-Caprica Script" pitchFamily="2" charset="-93"/>
                </a:rPr>
                <a:t>trưởng</a:t>
              </a:r>
              <a:r>
                <a:rPr lang="en-GB" sz="8800" dirty="0">
                  <a:ln w="317500">
                    <a:solidFill>
                      <a:schemeClr val="bg1"/>
                    </a:solidFill>
                  </a:ln>
                  <a:effectLst>
                    <a:outerShdw dist="38100" dir="2700000" algn="tl" rotWithShape="0">
                      <a:prstClr val="black"/>
                    </a:outerShdw>
                  </a:effectLst>
                  <a:latin typeface="SVN-Caprica Script" pitchFamily="2" charset="-93"/>
                </a:rPr>
                <a:t> </a:t>
              </a:r>
              <a:r>
                <a:rPr lang="en-GB" sz="8800" dirty="0" err="1">
                  <a:ln w="317500">
                    <a:solidFill>
                      <a:schemeClr val="bg1"/>
                    </a:solidFill>
                  </a:ln>
                  <a:effectLst>
                    <a:outerShdw dist="38100" dir="2700000" algn="tl" rotWithShape="0">
                      <a:prstClr val="black"/>
                    </a:outerShdw>
                  </a:effectLst>
                  <a:latin typeface="SVN-Caprica Script" pitchFamily="2" charset="-93"/>
                </a:rPr>
                <a:t>lớp</a:t>
              </a:r>
              <a:r>
                <a:rPr lang="en-GB" sz="8800" dirty="0">
                  <a:ln w="317500">
                    <a:solidFill>
                      <a:schemeClr val="bg1"/>
                    </a:solidFill>
                  </a:ln>
                  <a:effectLst>
                    <a:outerShdw dist="38100" dir="2700000" algn="tl" rotWithShape="0">
                      <a:prstClr val="black"/>
                    </a:outerShdw>
                  </a:effectLst>
                  <a:latin typeface="SVN-Caprica Script" pitchFamily="2" charset="-93"/>
                </a:rPr>
                <a:t> </a:t>
              </a:r>
              <a:r>
                <a:rPr lang="en-GB" sz="8800" dirty="0" err="1">
                  <a:ln w="317500">
                    <a:solidFill>
                      <a:schemeClr val="bg1"/>
                    </a:solidFill>
                  </a:ln>
                  <a:effectLst>
                    <a:outerShdw dist="38100" dir="2700000" algn="tl" rotWithShape="0">
                      <a:prstClr val="black"/>
                    </a:outerShdw>
                  </a:effectLst>
                  <a:latin typeface="SVN-Caprica Script" pitchFamily="2" charset="-93"/>
                </a:rPr>
                <a:t>tôi</a:t>
              </a:r>
              <a:endParaRPr lang="vi-VN" sz="8800" dirty="0">
                <a:ln w="317500">
                  <a:solidFill>
                    <a:schemeClr val="bg1"/>
                  </a:solidFill>
                </a:ln>
                <a:effectLst>
                  <a:outerShdw dist="38100" dir="2700000" algn="tl" rotWithShape="0">
                    <a:prstClr val="black"/>
                  </a:outerShdw>
                </a:effectLst>
                <a:latin typeface="SVN-Caprica Script" pitchFamily="2" charset="-93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87E9DE-DF03-EA05-493B-1E54C3397184}"/>
                </a:ext>
              </a:extLst>
            </p:cNvPr>
            <p:cNvSpPr txBox="1"/>
            <p:nvPr/>
          </p:nvSpPr>
          <p:spPr>
            <a:xfrm>
              <a:off x="1920240" y="1596317"/>
              <a:ext cx="9082936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800" dirty="0" err="1">
                  <a:gradFill>
                    <a:gsLst>
                      <a:gs pos="0">
                        <a:srgbClr val="E0464C"/>
                      </a:gs>
                      <a:gs pos="67000">
                        <a:srgbClr val="FFC40C"/>
                      </a:gs>
                    </a:gsLst>
                    <a:lin ang="5400000" scaled="1"/>
                  </a:gradFill>
                  <a:latin typeface="SVN-Caprica Script" pitchFamily="2" charset="-93"/>
                </a:rPr>
                <a:t>Lớp</a:t>
              </a:r>
              <a:r>
                <a:rPr lang="en-GB" sz="8800" dirty="0">
                  <a:gradFill>
                    <a:gsLst>
                      <a:gs pos="0">
                        <a:srgbClr val="E0464C"/>
                      </a:gs>
                      <a:gs pos="67000">
                        <a:srgbClr val="FFC40C"/>
                      </a:gs>
                    </a:gsLst>
                    <a:lin ang="5400000" scaled="1"/>
                  </a:gradFill>
                  <a:latin typeface="SVN-Caprica Script" pitchFamily="2" charset="-93"/>
                </a:rPr>
                <a:t> </a:t>
              </a:r>
              <a:r>
                <a:rPr lang="en-GB" sz="8800" dirty="0" err="1">
                  <a:gradFill>
                    <a:gsLst>
                      <a:gs pos="0">
                        <a:srgbClr val="E0464C"/>
                      </a:gs>
                      <a:gs pos="67000">
                        <a:srgbClr val="FFC40C"/>
                      </a:gs>
                    </a:gsLst>
                    <a:lin ang="5400000" scaled="1"/>
                  </a:gradFill>
                  <a:latin typeface="SVN-Caprica Script" pitchFamily="2" charset="-93"/>
                </a:rPr>
                <a:t>trưởng</a:t>
              </a:r>
              <a:r>
                <a:rPr lang="en-GB" sz="8800" dirty="0">
                  <a:gradFill>
                    <a:gsLst>
                      <a:gs pos="0">
                        <a:srgbClr val="E0464C"/>
                      </a:gs>
                      <a:gs pos="67000">
                        <a:srgbClr val="FFC40C"/>
                      </a:gs>
                    </a:gsLst>
                    <a:lin ang="5400000" scaled="1"/>
                  </a:gradFill>
                  <a:latin typeface="SVN-Caprica Script" pitchFamily="2" charset="-93"/>
                </a:rPr>
                <a:t> </a:t>
              </a:r>
              <a:r>
                <a:rPr lang="en-GB" sz="8800" dirty="0" err="1">
                  <a:gradFill>
                    <a:gsLst>
                      <a:gs pos="0">
                        <a:srgbClr val="E0464C"/>
                      </a:gs>
                      <a:gs pos="67000">
                        <a:srgbClr val="FFC40C"/>
                      </a:gs>
                    </a:gsLst>
                    <a:lin ang="5400000" scaled="1"/>
                  </a:gradFill>
                  <a:latin typeface="SVN-Caprica Script" pitchFamily="2" charset="-93"/>
                </a:rPr>
                <a:t>lớp</a:t>
              </a:r>
              <a:r>
                <a:rPr lang="en-GB" sz="8800" dirty="0">
                  <a:gradFill>
                    <a:gsLst>
                      <a:gs pos="0">
                        <a:srgbClr val="E0464C"/>
                      </a:gs>
                      <a:gs pos="67000">
                        <a:srgbClr val="FFC40C"/>
                      </a:gs>
                    </a:gsLst>
                    <a:lin ang="5400000" scaled="1"/>
                  </a:gradFill>
                  <a:latin typeface="SVN-Caprica Script" pitchFamily="2" charset="-93"/>
                </a:rPr>
                <a:t> </a:t>
              </a:r>
              <a:r>
                <a:rPr lang="en-GB" sz="8800" dirty="0" err="1">
                  <a:gradFill>
                    <a:gsLst>
                      <a:gs pos="0">
                        <a:srgbClr val="E0464C"/>
                      </a:gs>
                      <a:gs pos="67000">
                        <a:srgbClr val="FFC40C"/>
                      </a:gs>
                    </a:gsLst>
                    <a:lin ang="5400000" scaled="1"/>
                  </a:gradFill>
                  <a:latin typeface="SVN-Caprica Script" pitchFamily="2" charset="-93"/>
                </a:rPr>
                <a:t>tôi</a:t>
              </a:r>
              <a:endParaRPr lang="vi-VN" sz="8800" dirty="0">
                <a:gradFill>
                  <a:gsLst>
                    <a:gs pos="0">
                      <a:srgbClr val="E0464C"/>
                    </a:gs>
                    <a:gs pos="67000">
                      <a:srgbClr val="FFC40C"/>
                    </a:gs>
                  </a:gsLst>
                  <a:lin ang="5400000" scaled="1"/>
                </a:gradFill>
                <a:latin typeface="SVN-Caprica Script" pitchFamily="2" charset="-93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512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kids sitting around a table&#10;&#10;Description automatically generated">
            <a:extLst>
              <a:ext uri="{FF2B5EF4-FFF2-40B4-BE49-F238E27FC236}">
                <a16:creationId xmlns:a16="http://schemas.microsoft.com/office/drawing/2014/main" id="{6048D1B4-B4B7-8301-AE84-DACBC40BF5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42D34B-A963-68DC-5BCD-C67D93B5D39A}"/>
              </a:ext>
            </a:extLst>
          </p:cNvPr>
          <p:cNvSpPr txBox="1"/>
          <p:nvPr/>
        </p:nvSpPr>
        <p:spPr>
          <a:xfrm>
            <a:off x="3639313" y="941832"/>
            <a:ext cx="47000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rgbClr val="E0464C"/>
                </a:solidFill>
                <a:latin typeface="#9Slide07 Cadena" panose="02000503000000020004" pitchFamily="2" charset="-93"/>
              </a:rPr>
              <a:t>ĐỌC THÀNH TIẾNG</a:t>
            </a:r>
            <a:endParaRPr lang="vi-VN" sz="5400" dirty="0">
              <a:solidFill>
                <a:srgbClr val="E0464C"/>
              </a:solidFill>
              <a:latin typeface="#9Slide07 Cadena" panose="02000503000000020004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8914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799EC96-08ED-9CBD-DA6A-8512A7D4625A}"/>
              </a:ext>
            </a:extLst>
          </p:cNvPr>
          <p:cNvGrpSpPr/>
          <p:nvPr/>
        </p:nvGrpSpPr>
        <p:grpSpPr>
          <a:xfrm>
            <a:off x="1261693" y="4460013"/>
            <a:ext cx="4243485" cy="1802008"/>
            <a:chOff x="1261693" y="4460013"/>
            <a:chExt cx="4243485" cy="1802008"/>
          </a:xfrm>
        </p:grpSpPr>
        <p:sp>
          <p:nvSpPr>
            <p:cNvPr id="9" name="Rectangle: Rounded Corners 26">
              <a:extLst>
                <a:ext uri="{FF2B5EF4-FFF2-40B4-BE49-F238E27FC236}">
                  <a16:creationId xmlns:a16="http://schemas.microsoft.com/office/drawing/2014/main" id="{A616C67C-7271-5B4D-62BA-6BEB6A7D23A9}"/>
                </a:ext>
              </a:extLst>
            </p:cNvPr>
            <p:cNvSpPr/>
            <p:nvPr/>
          </p:nvSpPr>
          <p:spPr>
            <a:xfrm>
              <a:off x="2649543" y="4859393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ysClr val="window" lastClr="FFFFFF">
                <a:alpha val="82000"/>
              </a:sysClr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Tay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dò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BB2A553-07EF-46DC-20D9-96323CFCFE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6419" t="24137" r="17940" b="18855"/>
            <a:stretch/>
          </p:blipFill>
          <p:spPr>
            <a:xfrm>
              <a:off x="1261693" y="4460013"/>
              <a:ext cx="2074901" cy="1802008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301B7-D8E3-8FAD-D2D3-FF039133A63C}"/>
              </a:ext>
            </a:extLst>
          </p:cNvPr>
          <p:cNvGrpSpPr/>
          <p:nvPr/>
        </p:nvGrpSpPr>
        <p:grpSpPr>
          <a:xfrm>
            <a:off x="3948713" y="2830690"/>
            <a:ext cx="3289317" cy="1162566"/>
            <a:chOff x="3948713" y="2830690"/>
            <a:chExt cx="3289317" cy="1162566"/>
          </a:xfrm>
        </p:grpSpPr>
        <p:sp>
          <p:nvSpPr>
            <p:cNvPr id="13" name="Rectangle: Rounded Corners 20">
              <a:extLst>
                <a:ext uri="{FF2B5EF4-FFF2-40B4-BE49-F238E27FC236}">
                  <a16:creationId xmlns:a16="http://schemas.microsoft.com/office/drawing/2014/main" id="{3A1075A9-7BF0-F4AE-8D0F-B51356360024}"/>
                </a:ext>
              </a:extLst>
            </p:cNvPr>
            <p:cNvSpPr/>
            <p:nvPr/>
          </p:nvSpPr>
          <p:spPr>
            <a:xfrm>
              <a:off x="4382395" y="2830690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rgbClr val="FFFFFF">
                <a:alpha val="92941"/>
              </a:srgbClr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Tai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nghe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9692895-6679-C8EF-7E0B-FBF448B00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48713" y="2922844"/>
              <a:ext cx="1012312" cy="1012312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B2C4968-A461-A3FC-6884-BD0DD72A0589}"/>
              </a:ext>
            </a:extLst>
          </p:cNvPr>
          <p:cNvGrpSpPr/>
          <p:nvPr/>
        </p:nvGrpSpPr>
        <p:grpSpPr>
          <a:xfrm>
            <a:off x="133740" y="2752512"/>
            <a:ext cx="3485482" cy="1243620"/>
            <a:chOff x="133740" y="2752512"/>
            <a:chExt cx="3485482" cy="1243620"/>
          </a:xfrm>
        </p:grpSpPr>
        <p:sp>
          <p:nvSpPr>
            <p:cNvPr id="16" name="Rectangle: Rounded Corners 14">
              <a:extLst>
                <a:ext uri="{FF2B5EF4-FFF2-40B4-BE49-F238E27FC236}">
                  <a16:creationId xmlns:a16="http://schemas.microsoft.com/office/drawing/2014/main" id="{B399A8B6-0D03-88DF-02D7-0491C99DA57A}"/>
                </a:ext>
              </a:extLst>
            </p:cNvPr>
            <p:cNvSpPr/>
            <p:nvPr/>
          </p:nvSpPr>
          <p:spPr>
            <a:xfrm>
              <a:off x="763587" y="2819248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ysClr val="window" lastClr="FFFFFF">
                <a:alpha val="82000"/>
              </a:sysClr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Mắt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dõi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762C2B0-7AB5-E1C6-097F-E8FAA51545C7}"/>
                </a:ext>
              </a:extLst>
            </p:cNvPr>
            <p:cNvGrpSpPr/>
            <p:nvPr/>
          </p:nvGrpSpPr>
          <p:grpSpPr>
            <a:xfrm>
              <a:off x="133740" y="2752512"/>
              <a:ext cx="956425" cy="1243620"/>
              <a:chOff x="-4373448" y="-1956816"/>
              <a:chExt cx="4876800" cy="6237159"/>
            </a:xfrm>
          </p:grpSpPr>
          <p:pic>
            <p:nvPicPr>
              <p:cNvPr id="18" name="Picture 2" descr="Open book - Free education icons">
                <a:extLst>
                  <a:ext uri="{FF2B5EF4-FFF2-40B4-BE49-F238E27FC236}">
                    <a16:creationId xmlns:a16="http://schemas.microsoft.com/office/drawing/2014/main" id="{631BDCE8-EC6B-2217-867E-98A04D90C3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373448" y="-596457"/>
                <a:ext cx="4876800" cy="4876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E141E67-44CB-30B9-D8FC-E06ECE6029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23900" b="29559"/>
              <a:stretch/>
            </p:blipFill>
            <p:spPr>
              <a:xfrm>
                <a:off x="-3781044" y="-1956816"/>
                <a:ext cx="3604758" cy="1680328"/>
              </a:xfrm>
              <a:prstGeom prst="rect">
                <a:avLst/>
              </a:prstGeom>
            </p:spPr>
          </p:pic>
        </p:grpSp>
      </p:grpSp>
      <p:pic>
        <p:nvPicPr>
          <p:cNvPr id="20" name="Picture 19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id="{33BE64F5-EC6B-E963-8534-850D5F4958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333" y="2615328"/>
            <a:ext cx="4551352" cy="43066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002C8A-08CA-4AC2-55BC-EFC6230FCF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9064" y="802009"/>
            <a:ext cx="6547671" cy="28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73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28608E0-6B25-2125-8132-222C963FDB2F}"/>
              </a:ext>
            </a:extLst>
          </p:cNvPr>
          <p:cNvGrpSpPr/>
          <p:nvPr/>
        </p:nvGrpSpPr>
        <p:grpSpPr>
          <a:xfrm>
            <a:off x="205428" y="594650"/>
            <a:ext cx="4373205" cy="4279103"/>
            <a:chOff x="205428" y="594650"/>
            <a:chExt cx="4373205" cy="4279103"/>
          </a:xfrm>
        </p:grpSpPr>
        <p:sp>
          <p:nvSpPr>
            <p:cNvPr id="2" name="Freeform 3">
              <a:extLst>
                <a:ext uri="{FF2B5EF4-FFF2-40B4-BE49-F238E27FC236}">
                  <a16:creationId xmlns:a16="http://schemas.microsoft.com/office/drawing/2014/main" id="{BDA62C58-D42A-9751-79E1-E5B40EB0449A}"/>
                </a:ext>
              </a:extLst>
            </p:cNvPr>
            <p:cNvSpPr/>
            <p:nvPr/>
          </p:nvSpPr>
          <p:spPr>
            <a:xfrm rot="20885548">
              <a:off x="712033" y="594650"/>
              <a:ext cx="3866600" cy="2997947"/>
            </a:xfrm>
            <a:custGeom>
              <a:avLst/>
              <a:gdLst/>
              <a:ahLst/>
              <a:cxnLst/>
              <a:rect l="l" t="t" r="r" b="b"/>
              <a:pathLst>
                <a:path w="1030348" h="830718">
                  <a:moveTo>
                    <a:pt x="0" y="0"/>
                  </a:moveTo>
                  <a:lnTo>
                    <a:pt x="1030348" y="0"/>
                  </a:lnTo>
                  <a:lnTo>
                    <a:pt x="1030348" y="830718"/>
                  </a:lnTo>
                  <a:lnTo>
                    <a:pt x="0" y="8307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Freeform 15">
              <a:extLst>
                <a:ext uri="{FF2B5EF4-FFF2-40B4-BE49-F238E27FC236}">
                  <a16:creationId xmlns:a16="http://schemas.microsoft.com/office/drawing/2014/main" id="{10EBC8CA-6FB7-F671-8E9F-C0AEED92CE6F}"/>
                </a:ext>
              </a:extLst>
            </p:cNvPr>
            <p:cNvSpPr/>
            <p:nvPr/>
          </p:nvSpPr>
          <p:spPr>
            <a:xfrm>
              <a:off x="205428" y="2459031"/>
              <a:ext cx="1925124" cy="2414722"/>
            </a:xfrm>
            <a:custGeom>
              <a:avLst/>
              <a:gdLst/>
              <a:ahLst/>
              <a:cxnLst/>
              <a:rect l="l" t="t" r="r" b="b"/>
              <a:pathLst>
                <a:path w="1096177" h="1719493">
                  <a:moveTo>
                    <a:pt x="0" y="0"/>
                  </a:moveTo>
                  <a:lnTo>
                    <a:pt x="1096177" y="0"/>
                  </a:lnTo>
                  <a:lnTo>
                    <a:pt x="1096177" y="1719494"/>
                  </a:lnTo>
                  <a:lnTo>
                    <a:pt x="0" y="1719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6867DEE-81DD-9B75-C2C0-E2D3620AC73B}"/>
                </a:ext>
              </a:extLst>
            </p:cNvPr>
            <p:cNvSpPr txBox="1"/>
            <p:nvPr/>
          </p:nvSpPr>
          <p:spPr>
            <a:xfrm rot="20851413">
              <a:off x="1728216" y="1231013"/>
              <a:ext cx="2487168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600" dirty="0" err="1">
                  <a:solidFill>
                    <a:srgbClr val="E0464C"/>
                  </a:solidFill>
                  <a:latin typeface="#9Slide05 Phobia" panose="02000506000000020003" pitchFamily="2" charset="-93"/>
                </a:rPr>
                <a:t>Luyện</a:t>
              </a:r>
              <a:r>
                <a:rPr lang="en-GB" sz="6600" dirty="0">
                  <a:solidFill>
                    <a:srgbClr val="E0464C"/>
                  </a:solidFill>
                  <a:latin typeface="#9Slide05 Phobia" panose="02000506000000020003" pitchFamily="2" charset="-93"/>
                </a:rPr>
                <a:t> </a:t>
              </a:r>
              <a:r>
                <a:rPr lang="en-GB" sz="6600" dirty="0" err="1">
                  <a:solidFill>
                    <a:srgbClr val="E0464C"/>
                  </a:solidFill>
                  <a:latin typeface="#9Slide05 Phobia" panose="02000506000000020003" pitchFamily="2" charset="-93"/>
                </a:rPr>
                <a:t>đọc</a:t>
              </a:r>
              <a:r>
                <a:rPr lang="en-GB" sz="6600" dirty="0">
                  <a:solidFill>
                    <a:srgbClr val="E0464C"/>
                  </a:solidFill>
                  <a:latin typeface="#9Slide05 Phobia" panose="02000506000000020003" pitchFamily="2" charset="-93"/>
                </a:rPr>
                <a:t> </a:t>
              </a:r>
              <a:r>
                <a:rPr lang="en-GB" sz="6600" dirty="0" err="1">
                  <a:solidFill>
                    <a:srgbClr val="E0464C"/>
                  </a:solidFill>
                  <a:latin typeface="#9Slide05 Phobia" panose="02000506000000020003" pitchFamily="2" charset="-93"/>
                </a:rPr>
                <a:t>từ</a:t>
              </a:r>
              <a:r>
                <a:rPr lang="en-GB" sz="6600" dirty="0">
                  <a:solidFill>
                    <a:srgbClr val="E0464C"/>
                  </a:solidFill>
                  <a:latin typeface="#9Slide05 Phobia" panose="02000506000000020003" pitchFamily="2" charset="-93"/>
                </a:rPr>
                <a:t> </a:t>
              </a:r>
              <a:r>
                <a:rPr lang="en-GB" sz="6600" dirty="0" err="1">
                  <a:solidFill>
                    <a:srgbClr val="E0464C"/>
                  </a:solidFill>
                  <a:latin typeface="#9Slide05 Phobia" panose="02000506000000020003" pitchFamily="2" charset="-93"/>
                </a:rPr>
                <a:t>khó</a:t>
              </a:r>
              <a:endParaRPr lang="vi-VN" sz="6600" dirty="0">
                <a:solidFill>
                  <a:srgbClr val="E0464C"/>
                </a:solidFill>
                <a:latin typeface="#9Slide05 Phobia" panose="02000506000000020003" pitchFamily="2" charset="-93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54CEB7B-A4F7-330B-4437-961F61A90544}"/>
              </a:ext>
            </a:extLst>
          </p:cNvPr>
          <p:cNvSpPr/>
          <p:nvPr/>
        </p:nvSpPr>
        <p:spPr>
          <a:xfrm>
            <a:off x="5532782" y="804672"/>
            <a:ext cx="3877056" cy="1271016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dirty="0">
                <a:solidFill>
                  <a:schemeClr val="tx1"/>
                </a:solidFill>
              </a:rPr>
              <a:t>hớt hải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6FC77B7-9579-8D7A-1647-0DA3783B4234}"/>
              </a:ext>
            </a:extLst>
          </p:cNvPr>
          <p:cNvSpPr/>
          <p:nvPr/>
        </p:nvSpPr>
        <p:spPr>
          <a:xfrm>
            <a:off x="5499254" y="2688230"/>
            <a:ext cx="3877056" cy="1271016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dirty="0">
                <a:solidFill>
                  <a:schemeClr val="tx1"/>
                </a:solidFill>
              </a:rPr>
              <a:t>xốc vác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4CB6944-2CB8-7FA1-D65C-AE3015D4B5B1}"/>
              </a:ext>
            </a:extLst>
          </p:cNvPr>
          <p:cNvSpPr/>
          <p:nvPr/>
        </p:nvSpPr>
        <p:spPr>
          <a:xfrm>
            <a:off x="5499254" y="4782312"/>
            <a:ext cx="3877056" cy="1271016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>
                <a:solidFill>
                  <a:schemeClr val="tx1"/>
                </a:solidFill>
              </a:rPr>
              <a:t>phích</a:t>
            </a:r>
          </a:p>
        </p:txBody>
      </p:sp>
    </p:spTree>
    <p:extLst>
      <p:ext uri="{BB962C8B-B14F-4D97-AF65-F5344CB8AC3E}">
        <p14:creationId xmlns:p14="http://schemas.microsoft.com/office/powerpoint/2010/main" val="382300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28608E0-6B25-2125-8132-222C963FDB2F}"/>
              </a:ext>
            </a:extLst>
          </p:cNvPr>
          <p:cNvGrpSpPr/>
          <p:nvPr/>
        </p:nvGrpSpPr>
        <p:grpSpPr>
          <a:xfrm>
            <a:off x="205428" y="594650"/>
            <a:ext cx="4373205" cy="4279103"/>
            <a:chOff x="205428" y="594650"/>
            <a:chExt cx="4373205" cy="4279103"/>
          </a:xfrm>
        </p:grpSpPr>
        <p:sp>
          <p:nvSpPr>
            <p:cNvPr id="2" name="Freeform 3">
              <a:extLst>
                <a:ext uri="{FF2B5EF4-FFF2-40B4-BE49-F238E27FC236}">
                  <a16:creationId xmlns:a16="http://schemas.microsoft.com/office/drawing/2014/main" id="{BDA62C58-D42A-9751-79E1-E5B40EB0449A}"/>
                </a:ext>
              </a:extLst>
            </p:cNvPr>
            <p:cNvSpPr/>
            <p:nvPr/>
          </p:nvSpPr>
          <p:spPr>
            <a:xfrm rot="20885548">
              <a:off x="712033" y="594650"/>
              <a:ext cx="3866600" cy="2997947"/>
            </a:xfrm>
            <a:custGeom>
              <a:avLst/>
              <a:gdLst/>
              <a:ahLst/>
              <a:cxnLst/>
              <a:rect l="l" t="t" r="r" b="b"/>
              <a:pathLst>
                <a:path w="1030348" h="830718">
                  <a:moveTo>
                    <a:pt x="0" y="0"/>
                  </a:moveTo>
                  <a:lnTo>
                    <a:pt x="1030348" y="0"/>
                  </a:lnTo>
                  <a:lnTo>
                    <a:pt x="1030348" y="830718"/>
                  </a:lnTo>
                  <a:lnTo>
                    <a:pt x="0" y="8307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Freeform 15">
              <a:extLst>
                <a:ext uri="{FF2B5EF4-FFF2-40B4-BE49-F238E27FC236}">
                  <a16:creationId xmlns:a16="http://schemas.microsoft.com/office/drawing/2014/main" id="{10EBC8CA-6FB7-F671-8E9F-C0AEED92CE6F}"/>
                </a:ext>
              </a:extLst>
            </p:cNvPr>
            <p:cNvSpPr/>
            <p:nvPr/>
          </p:nvSpPr>
          <p:spPr>
            <a:xfrm>
              <a:off x="205428" y="2459031"/>
              <a:ext cx="1925124" cy="2414722"/>
            </a:xfrm>
            <a:custGeom>
              <a:avLst/>
              <a:gdLst/>
              <a:ahLst/>
              <a:cxnLst/>
              <a:rect l="l" t="t" r="r" b="b"/>
              <a:pathLst>
                <a:path w="1096177" h="1719493">
                  <a:moveTo>
                    <a:pt x="0" y="0"/>
                  </a:moveTo>
                  <a:lnTo>
                    <a:pt x="1096177" y="0"/>
                  </a:lnTo>
                  <a:lnTo>
                    <a:pt x="1096177" y="1719494"/>
                  </a:lnTo>
                  <a:lnTo>
                    <a:pt x="0" y="1719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6867DEE-81DD-9B75-C2C0-E2D3620AC73B}"/>
                </a:ext>
              </a:extLst>
            </p:cNvPr>
            <p:cNvSpPr txBox="1"/>
            <p:nvPr/>
          </p:nvSpPr>
          <p:spPr>
            <a:xfrm rot="20851413">
              <a:off x="1728216" y="1231013"/>
              <a:ext cx="2487168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600" dirty="0" err="1">
                  <a:solidFill>
                    <a:srgbClr val="E0464C"/>
                  </a:solidFill>
                  <a:latin typeface="#9Slide05 Phobia" panose="02000506000000020003" pitchFamily="2" charset="-93"/>
                </a:rPr>
                <a:t>Giải</a:t>
              </a:r>
              <a:r>
                <a:rPr lang="en-GB" sz="6600" dirty="0">
                  <a:solidFill>
                    <a:srgbClr val="E0464C"/>
                  </a:solidFill>
                  <a:latin typeface="#9Slide05 Phobia" panose="02000506000000020003" pitchFamily="2" charset="-93"/>
                </a:rPr>
                <a:t> </a:t>
              </a:r>
              <a:r>
                <a:rPr lang="en-GB" sz="6600" dirty="0" err="1">
                  <a:solidFill>
                    <a:srgbClr val="E0464C"/>
                  </a:solidFill>
                  <a:latin typeface="#9Slide05 Phobia" panose="02000506000000020003" pitchFamily="2" charset="-93"/>
                </a:rPr>
                <a:t>nghĩa</a:t>
              </a:r>
              <a:r>
                <a:rPr lang="en-GB" sz="6600" dirty="0">
                  <a:solidFill>
                    <a:srgbClr val="E0464C"/>
                  </a:solidFill>
                  <a:latin typeface="#9Slide05 Phobia" panose="02000506000000020003" pitchFamily="2" charset="-93"/>
                </a:rPr>
                <a:t> </a:t>
              </a:r>
              <a:r>
                <a:rPr lang="en-GB" sz="6600" dirty="0" err="1">
                  <a:solidFill>
                    <a:srgbClr val="E0464C"/>
                  </a:solidFill>
                  <a:latin typeface="#9Slide05 Phobia" panose="02000506000000020003" pitchFamily="2" charset="-93"/>
                </a:rPr>
                <a:t>từ</a:t>
              </a:r>
              <a:r>
                <a:rPr lang="en-GB" sz="6600" dirty="0">
                  <a:solidFill>
                    <a:srgbClr val="E0464C"/>
                  </a:solidFill>
                  <a:latin typeface="#9Slide05 Phobia" panose="02000506000000020003" pitchFamily="2" charset="-93"/>
                </a:rPr>
                <a:t> </a:t>
              </a:r>
              <a:r>
                <a:rPr lang="en-GB" sz="6600" dirty="0" err="1">
                  <a:solidFill>
                    <a:srgbClr val="E0464C"/>
                  </a:solidFill>
                  <a:latin typeface="#9Slide05 Phobia" panose="02000506000000020003" pitchFamily="2" charset="-93"/>
                </a:rPr>
                <a:t>khó</a:t>
              </a:r>
              <a:endParaRPr lang="vi-VN" sz="6600" dirty="0">
                <a:solidFill>
                  <a:srgbClr val="E0464C"/>
                </a:solidFill>
                <a:latin typeface="#9Slide05 Phobia" panose="02000506000000020003" pitchFamily="2" charset="-93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41727BC-9D15-7A4B-FDDD-BCD777B87572}"/>
              </a:ext>
            </a:extLst>
          </p:cNvPr>
          <p:cNvGrpSpPr/>
          <p:nvPr/>
        </p:nvGrpSpPr>
        <p:grpSpPr>
          <a:xfrm>
            <a:off x="6613693" y="669743"/>
            <a:ext cx="3106410" cy="1623099"/>
            <a:chOff x="6613693" y="669743"/>
            <a:chExt cx="3106410" cy="1623099"/>
          </a:xfrm>
        </p:grpSpPr>
        <p:sp>
          <p:nvSpPr>
            <p:cNvPr id="3" name="Freeform 14">
              <a:extLst>
                <a:ext uri="{FF2B5EF4-FFF2-40B4-BE49-F238E27FC236}">
                  <a16:creationId xmlns:a16="http://schemas.microsoft.com/office/drawing/2014/main" id="{8A9A62B6-E904-F819-4DE5-DA00CFDA1E90}"/>
                </a:ext>
              </a:extLst>
            </p:cNvPr>
            <p:cNvSpPr/>
            <p:nvPr/>
          </p:nvSpPr>
          <p:spPr>
            <a:xfrm>
              <a:off x="6613693" y="669743"/>
              <a:ext cx="3106410" cy="1623099"/>
            </a:xfrm>
            <a:custGeom>
              <a:avLst/>
              <a:gdLst/>
              <a:ahLst/>
              <a:cxnLst/>
              <a:rect l="l" t="t" r="r" b="b"/>
              <a:pathLst>
                <a:path w="3106410" h="1623099">
                  <a:moveTo>
                    <a:pt x="0" y="0"/>
                  </a:moveTo>
                  <a:lnTo>
                    <a:pt x="3106411" y="0"/>
                  </a:lnTo>
                  <a:lnTo>
                    <a:pt x="3106411" y="1623100"/>
                  </a:lnTo>
                  <a:lnTo>
                    <a:pt x="0" y="1623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5D4639E-6966-819F-C984-2265983F65E6}"/>
                </a:ext>
              </a:extLst>
            </p:cNvPr>
            <p:cNvSpPr txBox="1"/>
            <p:nvPr/>
          </p:nvSpPr>
          <p:spPr>
            <a:xfrm>
              <a:off x="7062524" y="1019627"/>
              <a:ext cx="2546409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400" i="1" kern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Hớt</a:t>
              </a:r>
              <a:r>
                <a:rPr lang="en-US" sz="5400" i="1" kern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i="1" kern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endParaRPr lang="vi-VN" sz="16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C486247-E156-AD59-3A87-E3D6F15082AE}"/>
              </a:ext>
            </a:extLst>
          </p:cNvPr>
          <p:cNvSpPr txBox="1"/>
          <p:nvPr/>
        </p:nvSpPr>
        <p:spPr>
          <a:xfrm>
            <a:off x="5289142" y="2962585"/>
            <a:ext cx="592160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800" dirty="0"/>
              <a:t>từ gợi tả dáng vẻ vội vàng, hoảng sợ lộ rõ ở nét mặt, cử chỉ.</a:t>
            </a:r>
          </a:p>
        </p:txBody>
      </p:sp>
    </p:spTree>
    <p:extLst>
      <p:ext uri="{BB962C8B-B14F-4D97-AF65-F5344CB8AC3E}">
        <p14:creationId xmlns:p14="http://schemas.microsoft.com/office/powerpoint/2010/main" val="219415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28608E0-6B25-2125-8132-222C963FDB2F}"/>
              </a:ext>
            </a:extLst>
          </p:cNvPr>
          <p:cNvGrpSpPr/>
          <p:nvPr/>
        </p:nvGrpSpPr>
        <p:grpSpPr>
          <a:xfrm>
            <a:off x="205428" y="594650"/>
            <a:ext cx="4373205" cy="4279103"/>
            <a:chOff x="205428" y="594650"/>
            <a:chExt cx="4373205" cy="4279103"/>
          </a:xfrm>
        </p:grpSpPr>
        <p:sp>
          <p:nvSpPr>
            <p:cNvPr id="2" name="Freeform 3">
              <a:extLst>
                <a:ext uri="{FF2B5EF4-FFF2-40B4-BE49-F238E27FC236}">
                  <a16:creationId xmlns:a16="http://schemas.microsoft.com/office/drawing/2014/main" id="{BDA62C58-D42A-9751-79E1-E5B40EB0449A}"/>
                </a:ext>
              </a:extLst>
            </p:cNvPr>
            <p:cNvSpPr/>
            <p:nvPr/>
          </p:nvSpPr>
          <p:spPr>
            <a:xfrm rot="20885548">
              <a:off x="712033" y="594650"/>
              <a:ext cx="3866600" cy="2997947"/>
            </a:xfrm>
            <a:custGeom>
              <a:avLst/>
              <a:gdLst/>
              <a:ahLst/>
              <a:cxnLst/>
              <a:rect l="l" t="t" r="r" b="b"/>
              <a:pathLst>
                <a:path w="1030348" h="830718">
                  <a:moveTo>
                    <a:pt x="0" y="0"/>
                  </a:moveTo>
                  <a:lnTo>
                    <a:pt x="1030348" y="0"/>
                  </a:lnTo>
                  <a:lnTo>
                    <a:pt x="1030348" y="830718"/>
                  </a:lnTo>
                  <a:lnTo>
                    <a:pt x="0" y="8307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Freeform 15">
              <a:extLst>
                <a:ext uri="{FF2B5EF4-FFF2-40B4-BE49-F238E27FC236}">
                  <a16:creationId xmlns:a16="http://schemas.microsoft.com/office/drawing/2014/main" id="{10EBC8CA-6FB7-F671-8E9F-C0AEED92CE6F}"/>
                </a:ext>
              </a:extLst>
            </p:cNvPr>
            <p:cNvSpPr/>
            <p:nvPr/>
          </p:nvSpPr>
          <p:spPr>
            <a:xfrm>
              <a:off x="205428" y="2459031"/>
              <a:ext cx="1925124" cy="2414722"/>
            </a:xfrm>
            <a:custGeom>
              <a:avLst/>
              <a:gdLst/>
              <a:ahLst/>
              <a:cxnLst/>
              <a:rect l="l" t="t" r="r" b="b"/>
              <a:pathLst>
                <a:path w="1096177" h="1719493">
                  <a:moveTo>
                    <a:pt x="0" y="0"/>
                  </a:moveTo>
                  <a:lnTo>
                    <a:pt x="1096177" y="0"/>
                  </a:lnTo>
                  <a:lnTo>
                    <a:pt x="1096177" y="1719494"/>
                  </a:lnTo>
                  <a:lnTo>
                    <a:pt x="0" y="1719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6867DEE-81DD-9B75-C2C0-E2D3620AC73B}"/>
                </a:ext>
              </a:extLst>
            </p:cNvPr>
            <p:cNvSpPr txBox="1"/>
            <p:nvPr/>
          </p:nvSpPr>
          <p:spPr>
            <a:xfrm rot="20851413">
              <a:off x="1728216" y="1231013"/>
              <a:ext cx="2487168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600" dirty="0" err="1">
                  <a:solidFill>
                    <a:srgbClr val="E0464C"/>
                  </a:solidFill>
                  <a:latin typeface="#9Slide05 Phobia" panose="02000506000000020003" pitchFamily="2" charset="-93"/>
                </a:rPr>
                <a:t>Giải</a:t>
              </a:r>
              <a:r>
                <a:rPr lang="en-GB" sz="6600" dirty="0">
                  <a:solidFill>
                    <a:srgbClr val="E0464C"/>
                  </a:solidFill>
                  <a:latin typeface="#9Slide05 Phobia" panose="02000506000000020003" pitchFamily="2" charset="-93"/>
                </a:rPr>
                <a:t> </a:t>
              </a:r>
              <a:r>
                <a:rPr lang="en-GB" sz="6600" dirty="0" err="1">
                  <a:solidFill>
                    <a:srgbClr val="E0464C"/>
                  </a:solidFill>
                  <a:latin typeface="#9Slide05 Phobia" panose="02000506000000020003" pitchFamily="2" charset="-93"/>
                </a:rPr>
                <a:t>nghĩa</a:t>
              </a:r>
              <a:r>
                <a:rPr lang="en-GB" sz="6600" dirty="0">
                  <a:solidFill>
                    <a:srgbClr val="E0464C"/>
                  </a:solidFill>
                  <a:latin typeface="#9Slide05 Phobia" panose="02000506000000020003" pitchFamily="2" charset="-93"/>
                </a:rPr>
                <a:t> </a:t>
              </a:r>
              <a:r>
                <a:rPr lang="en-GB" sz="6600" dirty="0" err="1">
                  <a:solidFill>
                    <a:srgbClr val="E0464C"/>
                  </a:solidFill>
                  <a:latin typeface="#9Slide05 Phobia" panose="02000506000000020003" pitchFamily="2" charset="-93"/>
                </a:rPr>
                <a:t>từ</a:t>
              </a:r>
              <a:r>
                <a:rPr lang="en-GB" sz="6600" dirty="0">
                  <a:solidFill>
                    <a:srgbClr val="E0464C"/>
                  </a:solidFill>
                  <a:latin typeface="#9Slide05 Phobia" panose="02000506000000020003" pitchFamily="2" charset="-93"/>
                </a:rPr>
                <a:t> </a:t>
              </a:r>
              <a:r>
                <a:rPr lang="en-GB" sz="6600" dirty="0" err="1">
                  <a:solidFill>
                    <a:srgbClr val="E0464C"/>
                  </a:solidFill>
                  <a:latin typeface="#9Slide05 Phobia" panose="02000506000000020003" pitchFamily="2" charset="-93"/>
                </a:rPr>
                <a:t>khó</a:t>
              </a:r>
              <a:endParaRPr lang="vi-VN" sz="6600" dirty="0">
                <a:solidFill>
                  <a:srgbClr val="E0464C"/>
                </a:solidFill>
                <a:latin typeface="#9Slide05 Phobia" panose="02000506000000020003" pitchFamily="2" charset="-93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41727BC-9D15-7A4B-FDDD-BCD777B87572}"/>
              </a:ext>
            </a:extLst>
          </p:cNvPr>
          <p:cNvGrpSpPr/>
          <p:nvPr/>
        </p:nvGrpSpPr>
        <p:grpSpPr>
          <a:xfrm>
            <a:off x="6641125" y="669743"/>
            <a:ext cx="3106410" cy="1623099"/>
            <a:chOff x="6613693" y="669743"/>
            <a:chExt cx="3106410" cy="1623099"/>
          </a:xfrm>
        </p:grpSpPr>
        <p:sp>
          <p:nvSpPr>
            <p:cNvPr id="3" name="Freeform 14">
              <a:extLst>
                <a:ext uri="{FF2B5EF4-FFF2-40B4-BE49-F238E27FC236}">
                  <a16:creationId xmlns:a16="http://schemas.microsoft.com/office/drawing/2014/main" id="{8A9A62B6-E904-F819-4DE5-DA00CFDA1E90}"/>
                </a:ext>
              </a:extLst>
            </p:cNvPr>
            <p:cNvSpPr/>
            <p:nvPr/>
          </p:nvSpPr>
          <p:spPr>
            <a:xfrm>
              <a:off x="6613693" y="669743"/>
              <a:ext cx="3106410" cy="1623099"/>
            </a:xfrm>
            <a:custGeom>
              <a:avLst/>
              <a:gdLst/>
              <a:ahLst/>
              <a:cxnLst/>
              <a:rect l="l" t="t" r="r" b="b"/>
              <a:pathLst>
                <a:path w="3106410" h="1623099">
                  <a:moveTo>
                    <a:pt x="0" y="0"/>
                  </a:moveTo>
                  <a:lnTo>
                    <a:pt x="3106411" y="0"/>
                  </a:lnTo>
                  <a:lnTo>
                    <a:pt x="3106411" y="1623100"/>
                  </a:lnTo>
                  <a:lnTo>
                    <a:pt x="0" y="1623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5D4639E-6966-819F-C984-2265983F65E6}"/>
                </a:ext>
              </a:extLst>
            </p:cNvPr>
            <p:cNvSpPr txBox="1"/>
            <p:nvPr/>
          </p:nvSpPr>
          <p:spPr>
            <a:xfrm>
              <a:off x="7062524" y="1019627"/>
              <a:ext cx="2546409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400" i="1" kern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Xốc</a:t>
              </a:r>
              <a:r>
                <a:rPr lang="en-US" sz="5400" i="1" kern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i="1" kern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vác</a:t>
              </a:r>
              <a:endParaRPr lang="vi-VN" sz="368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C486247-E156-AD59-3A87-E3D6F15082AE}"/>
              </a:ext>
            </a:extLst>
          </p:cNvPr>
          <p:cNvSpPr txBox="1"/>
          <p:nvPr/>
        </p:nvSpPr>
        <p:spPr>
          <a:xfrm>
            <a:off x="5289142" y="2962585"/>
            <a:ext cx="592160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800" dirty="0"/>
              <a:t>có khả năng làm được nhiều việc, kể cả việc nặng nhọc.</a:t>
            </a:r>
          </a:p>
        </p:txBody>
      </p:sp>
    </p:spTree>
    <p:extLst>
      <p:ext uri="{BB962C8B-B14F-4D97-AF65-F5344CB8AC3E}">
        <p14:creationId xmlns:p14="http://schemas.microsoft.com/office/powerpoint/2010/main" val="118562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28608E0-6B25-2125-8132-222C963FDB2F}"/>
              </a:ext>
            </a:extLst>
          </p:cNvPr>
          <p:cNvGrpSpPr/>
          <p:nvPr/>
        </p:nvGrpSpPr>
        <p:grpSpPr>
          <a:xfrm>
            <a:off x="205428" y="594650"/>
            <a:ext cx="4373205" cy="4279103"/>
            <a:chOff x="205428" y="594650"/>
            <a:chExt cx="4373205" cy="4279103"/>
          </a:xfrm>
        </p:grpSpPr>
        <p:sp>
          <p:nvSpPr>
            <p:cNvPr id="2" name="Freeform 3">
              <a:extLst>
                <a:ext uri="{FF2B5EF4-FFF2-40B4-BE49-F238E27FC236}">
                  <a16:creationId xmlns:a16="http://schemas.microsoft.com/office/drawing/2014/main" id="{BDA62C58-D42A-9751-79E1-E5B40EB0449A}"/>
                </a:ext>
              </a:extLst>
            </p:cNvPr>
            <p:cNvSpPr/>
            <p:nvPr/>
          </p:nvSpPr>
          <p:spPr>
            <a:xfrm rot="20885548">
              <a:off x="712033" y="594650"/>
              <a:ext cx="3866600" cy="2997947"/>
            </a:xfrm>
            <a:custGeom>
              <a:avLst/>
              <a:gdLst/>
              <a:ahLst/>
              <a:cxnLst/>
              <a:rect l="l" t="t" r="r" b="b"/>
              <a:pathLst>
                <a:path w="1030348" h="830718">
                  <a:moveTo>
                    <a:pt x="0" y="0"/>
                  </a:moveTo>
                  <a:lnTo>
                    <a:pt x="1030348" y="0"/>
                  </a:lnTo>
                  <a:lnTo>
                    <a:pt x="1030348" y="830718"/>
                  </a:lnTo>
                  <a:lnTo>
                    <a:pt x="0" y="8307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Freeform 15">
              <a:extLst>
                <a:ext uri="{FF2B5EF4-FFF2-40B4-BE49-F238E27FC236}">
                  <a16:creationId xmlns:a16="http://schemas.microsoft.com/office/drawing/2014/main" id="{10EBC8CA-6FB7-F671-8E9F-C0AEED92CE6F}"/>
                </a:ext>
              </a:extLst>
            </p:cNvPr>
            <p:cNvSpPr/>
            <p:nvPr/>
          </p:nvSpPr>
          <p:spPr>
            <a:xfrm>
              <a:off x="205428" y="2459031"/>
              <a:ext cx="1925124" cy="2414722"/>
            </a:xfrm>
            <a:custGeom>
              <a:avLst/>
              <a:gdLst/>
              <a:ahLst/>
              <a:cxnLst/>
              <a:rect l="l" t="t" r="r" b="b"/>
              <a:pathLst>
                <a:path w="1096177" h="1719493">
                  <a:moveTo>
                    <a:pt x="0" y="0"/>
                  </a:moveTo>
                  <a:lnTo>
                    <a:pt x="1096177" y="0"/>
                  </a:lnTo>
                  <a:lnTo>
                    <a:pt x="1096177" y="1719494"/>
                  </a:lnTo>
                  <a:lnTo>
                    <a:pt x="0" y="1719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6867DEE-81DD-9B75-C2C0-E2D3620AC73B}"/>
                </a:ext>
              </a:extLst>
            </p:cNvPr>
            <p:cNvSpPr txBox="1"/>
            <p:nvPr/>
          </p:nvSpPr>
          <p:spPr>
            <a:xfrm rot="20851413">
              <a:off x="1728216" y="1231013"/>
              <a:ext cx="2487168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600" dirty="0" err="1">
                  <a:solidFill>
                    <a:srgbClr val="E0464C"/>
                  </a:solidFill>
                  <a:latin typeface="#9Slide05 Phobia" panose="02000506000000020003" pitchFamily="2" charset="-93"/>
                </a:rPr>
                <a:t>Giải</a:t>
              </a:r>
              <a:r>
                <a:rPr lang="en-GB" sz="6600" dirty="0">
                  <a:solidFill>
                    <a:srgbClr val="E0464C"/>
                  </a:solidFill>
                  <a:latin typeface="#9Slide05 Phobia" panose="02000506000000020003" pitchFamily="2" charset="-93"/>
                </a:rPr>
                <a:t> </a:t>
              </a:r>
              <a:r>
                <a:rPr lang="en-GB" sz="6600" dirty="0" err="1">
                  <a:solidFill>
                    <a:srgbClr val="E0464C"/>
                  </a:solidFill>
                  <a:latin typeface="#9Slide05 Phobia" panose="02000506000000020003" pitchFamily="2" charset="-93"/>
                </a:rPr>
                <a:t>nghĩa</a:t>
              </a:r>
              <a:r>
                <a:rPr lang="en-GB" sz="6600" dirty="0">
                  <a:solidFill>
                    <a:srgbClr val="E0464C"/>
                  </a:solidFill>
                  <a:latin typeface="#9Slide05 Phobia" panose="02000506000000020003" pitchFamily="2" charset="-93"/>
                </a:rPr>
                <a:t> </a:t>
              </a:r>
              <a:r>
                <a:rPr lang="en-GB" sz="6600" dirty="0" err="1">
                  <a:solidFill>
                    <a:srgbClr val="E0464C"/>
                  </a:solidFill>
                  <a:latin typeface="#9Slide05 Phobia" panose="02000506000000020003" pitchFamily="2" charset="-93"/>
                </a:rPr>
                <a:t>từ</a:t>
              </a:r>
              <a:r>
                <a:rPr lang="en-GB" sz="6600" dirty="0">
                  <a:solidFill>
                    <a:srgbClr val="E0464C"/>
                  </a:solidFill>
                  <a:latin typeface="#9Slide05 Phobia" panose="02000506000000020003" pitchFamily="2" charset="-93"/>
                </a:rPr>
                <a:t> </a:t>
              </a:r>
              <a:r>
                <a:rPr lang="en-GB" sz="6600" dirty="0" err="1">
                  <a:solidFill>
                    <a:srgbClr val="E0464C"/>
                  </a:solidFill>
                  <a:latin typeface="#9Slide05 Phobia" panose="02000506000000020003" pitchFamily="2" charset="-93"/>
                </a:rPr>
                <a:t>khó</a:t>
              </a:r>
              <a:endParaRPr lang="vi-VN" sz="6600" dirty="0">
                <a:solidFill>
                  <a:srgbClr val="E0464C"/>
                </a:solidFill>
                <a:latin typeface="#9Slide05 Phobia" panose="02000506000000020003" pitchFamily="2" charset="-93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41727BC-9D15-7A4B-FDDD-BCD777B87572}"/>
              </a:ext>
            </a:extLst>
          </p:cNvPr>
          <p:cNvGrpSpPr/>
          <p:nvPr/>
        </p:nvGrpSpPr>
        <p:grpSpPr>
          <a:xfrm>
            <a:off x="6641125" y="669743"/>
            <a:ext cx="3106410" cy="1623099"/>
            <a:chOff x="6613693" y="669743"/>
            <a:chExt cx="3106410" cy="1623099"/>
          </a:xfrm>
        </p:grpSpPr>
        <p:sp>
          <p:nvSpPr>
            <p:cNvPr id="3" name="Freeform 14">
              <a:extLst>
                <a:ext uri="{FF2B5EF4-FFF2-40B4-BE49-F238E27FC236}">
                  <a16:creationId xmlns:a16="http://schemas.microsoft.com/office/drawing/2014/main" id="{8A9A62B6-E904-F819-4DE5-DA00CFDA1E90}"/>
                </a:ext>
              </a:extLst>
            </p:cNvPr>
            <p:cNvSpPr/>
            <p:nvPr/>
          </p:nvSpPr>
          <p:spPr>
            <a:xfrm>
              <a:off x="6613693" y="669743"/>
              <a:ext cx="3106410" cy="1623099"/>
            </a:xfrm>
            <a:custGeom>
              <a:avLst/>
              <a:gdLst/>
              <a:ahLst/>
              <a:cxnLst/>
              <a:rect l="l" t="t" r="r" b="b"/>
              <a:pathLst>
                <a:path w="3106410" h="1623099">
                  <a:moveTo>
                    <a:pt x="0" y="0"/>
                  </a:moveTo>
                  <a:lnTo>
                    <a:pt x="3106411" y="0"/>
                  </a:lnTo>
                  <a:lnTo>
                    <a:pt x="3106411" y="1623100"/>
                  </a:lnTo>
                  <a:lnTo>
                    <a:pt x="0" y="1623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5D4639E-6966-819F-C984-2265983F65E6}"/>
                </a:ext>
              </a:extLst>
            </p:cNvPr>
            <p:cNvSpPr txBox="1"/>
            <p:nvPr/>
          </p:nvSpPr>
          <p:spPr>
            <a:xfrm>
              <a:off x="6702552" y="1096572"/>
              <a:ext cx="2760077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i="1" kern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Giỏi</a:t>
              </a:r>
              <a:r>
                <a:rPr lang="en-US" sz="4400" i="1" kern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i="1" kern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đáo</a:t>
              </a:r>
              <a:r>
                <a:rPr lang="en-US" sz="4400" i="1" kern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i="1" kern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endParaRPr lang="vi-VN" sz="400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C486247-E156-AD59-3A87-E3D6F15082AE}"/>
              </a:ext>
            </a:extLst>
          </p:cNvPr>
          <p:cNvSpPr txBox="1"/>
          <p:nvPr/>
        </p:nvSpPr>
        <p:spPr>
          <a:xfrm>
            <a:off x="5289142" y="2962585"/>
            <a:ext cx="59216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dirty="0" err="1"/>
              <a:t>Rất</a:t>
            </a:r>
            <a:r>
              <a:rPr lang="en-GB" sz="4800" dirty="0"/>
              <a:t> </a:t>
            </a:r>
            <a:r>
              <a:rPr lang="en-GB" sz="4800" dirty="0" err="1"/>
              <a:t>giỏi</a:t>
            </a:r>
            <a:endParaRPr lang="vi-VN" sz="4800" dirty="0"/>
          </a:p>
        </p:txBody>
      </p:sp>
    </p:spTree>
    <p:extLst>
      <p:ext uri="{BB962C8B-B14F-4D97-AF65-F5344CB8AC3E}">
        <p14:creationId xmlns:p14="http://schemas.microsoft.com/office/powerpoint/2010/main" val="358413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88609-3743-EFEF-D49B-4B8B2B303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33A69-F698-79C6-C203-1E27FD5D6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EB13B25-B4A7-821D-0B0E-935F3FCCF185}"/>
              </a:ext>
            </a:extLst>
          </p:cNvPr>
          <p:cNvGrpSpPr/>
          <p:nvPr/>
        </p:nvGrpSpPr>
        <p:grpSpPr>
          <a:xfrm>
            <a:off x="6136626" y="3653086"/>
            <a:ext cx="5565555" cy="2709729"/>
            <a:chOff x="6096000" y="3244032"/>
            <a:chExt cx="5565555" cy="270972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CA2D4F8-B2C2-4218-B5C3-938985495585}"/>
                </a:ext>
              </a:extLst>
            </p:cNvPr>
            <p:cNvSpPr/>
            <p:nvPr/>
          </p:nvSpPr>
          <p:spPr>
            <a:xfrm>
              <a:off x="6096000" y="3789681"/>
              <a:ext cx="5561110" cy="2164080"/>
            </a:xfrm>
            <a:prstGeom prst="roundRect">
              <a:avLst/>
            </a:prstGeom>
            <a:solidFill>
              <a:sysClr val="window" lastClr="FFFFFF">
                <a:alpha val="86000"/>
              </a:sysClr>
            </a:solidFill>
            <a:ln w="381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1. Đọc đúng.</a:t>
              </a:r>
            </a:p>
            <a:p>
              <a:pPr marL="0" marR="0" lvl="0" indent="0" algn="just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2. Đọc to, rõ.</a:t>
              </a:r>
            </a:p>
            <a:p>
              <a:pPr marL="0" marR="0" lvl="0" indent="0" algn="just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3. Ngắt, nghỉ đúng chỗ.</a:t>
              </a:r>
              <a:endPara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61FD5E9-A5F6-C779-B025-C20FF06910DB}"/>
                </a:ext>
              </a:extLst>
            </p:cNvPr>
            <p:cNvGrpSpPr/>
            <p:nvPr/>
          </p:nvGrpSpPr>
          <p:grpSpPr>
            <a:xfrm>
              <a:off x="8361444" y="4116552"/>
              <a:ext cx="1583311" cy="469963"/>
              <a:chOff x="3190408" y="4309039"/>
              <a:chExt cx="1583311" cy="469963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9F1826D-8ABA-9785-48D1-C24C226D7D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747082" y="4309039"/>
                <a:ext cx="469963" cy="469963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D51B7682-8EBA-8A2C-8C95-981F24F575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90408" y="4309039"/>
                <a:ext cx="469963" cy="469963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987AC316-1945-B624-DC7D-6B885D47F8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03756" y="4309039"/>
                <a:ext cx="469963" cy="469963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18F1EA6-8B3D-D10A-2396-F95A714E14A2}"/>
                </a:ext>
              </a:extLst>
            </p:cNvPr>
            <p:cNvGrpSpPr/>
            <p:nvPr/>
          </p:nvGrpSpPr>
          <p:grpSpPr>
            <a:xfrm>
              <a:off x="8468135" y="4692277"/>
              <a:ext cx="1583311" cy="469963"/>
              <a:chOff x="3190408" y="4309039"/>
              <a:chExt cx="1583311" cy="469963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9B64C88-4C8D-8313-7FC2-56401C65C0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747082" y="4309039"/>
                <a:ext cx="469963" cy="46996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F369B67C-43A3-A22B-9ECE-1989B9FDD4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90408" y="4309039"/>
                <a:ext cx="469963" cy="46996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03321F7B-B68A-0E53-BB22-23E91025EF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03756" y="4309039"/>
                <a:ext cx="469963" cy="469963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84C8686-5860-1A4D-9253-03B9F2C9BB2B}"/>
                </a:ext>
              </a:extLst>
            </p:cNvPr>
            <p:cNvGrpSpPr/>
            <p:nvPr/>
          </p:nvGrpSpPr>
          <p:grpSpPr>
            <a:xfrm>
              <a:off x="10078244" y="5154337"/>
              <a:ext cx="1583311" cy="469963"/>
              <a:chOff x="3276133" y="4185214"/>
              <a:chExt cx="1583311" cy="469963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4A29332-36B2-D4CD-E0D2-49785036F2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32807" y="4185214"/>
                <a:ext cx="469963" cy="46996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9DFE9AF-0720-5526-D303-02A4CEC233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76133" y="4185214"/>
                <a:ext cx="469963" cy="469963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B2F10E7C-7BD0-9B39-8678-4E7E9BC33B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89481" y="4185214"/>
                <a:ext cx="469963" cy="469963"/>
              </a:xfrm>
              <a:prstGeom prst="rect">
                <a:avLst/>
              </a:prstGeom>
            </p:spPr>
          </p:pic>
        </p:grp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6963FD7-AFAC-9515-0E0D-8191CDAE3D1C}"/>
                </a:ext>
              </a:extLst>
            </p:cNvPr>
            <p:cNvSpPr/>
            <p:nvPr/>
          </p:nvSpPr>
          <p:spPr>
            <a:xfrm>
              <a:off x="6470488" y="3244032"/>
              <a:ext cx="4621427" cy="796835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 cap="flat" cmpd="sng" algn="ctr">
              <a:solidFill>
                <a:srgbClr val="ED7D3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D7D31"/>
                  </a:solidFill>
                  <a:effectLst>
                    <a:outerShdw blurRad="12700" dist="38100" dir="2700000" algn="tl" rotWithShape="0">
                      <a:srgbClr val="ED7D31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Tiêu</a:t>
              </a:r>
              <a:r>
                <a:rPr kumimoji="0" lang="en-US" sz="4400" b="1" i="0" u="none" strike="noStrike" kern="0" cap="none" spc="0" normalizeH="0" baseline="0" noProof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D7D31"/>
                  </a:solidFill>
                  <a:effectLst>
                    <a:outerShdw blurRad="12700" dist="38100" dir="2700000" algn="tl" rotWithShape="0">
                      <a:srgbClr val="ED7D31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chí đánh giá</a:t>
              </a:r>
              <a:endParaRPr kumimoji="0" lang="en-US" sz="4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12700" dist="38100" dir="2700000" algn="tl" rotWithShape="0">
                    <a:srgbClr val="ED7D31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CA02DCC-FF9D-1AF8-C245-447AB250A1A6}"/>
              </a:ext>
            </a:extLst>
          </p:cNvPr>
          <p:cNvGrpSpPr/>
          <p:nvPr/>
        </p:nvGrpSpPr>
        <p:grpSpPr>
          <a:xfrm>
            <a:off x="308078" y="3578282"/>
            <a:ext cx="5561110" cy="2784533"/>
            <a:chOff x="226098" y="3169228"/>
            <a:chExt cx="5561110" cy="278453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F8E693A-595E-C513-A156-A216C542D33C}"/>
                </a:ext>
              </a:extLst>
            </p:cNvPr>
            <p:cNvSpPr/>
            <p:nvPr/>
          </p:nvSpPr>
          <p:spPr>
            <a:xfrm>
              <a:off x="226098" y="3789681"/>
              <a:ext cx="5561110" cy="2164080"/>
            </a:xfrm>
            <a:prstGeom prst="roundRect">
              <a:avLst/>
            </a:prstGeom>
            <a:solidFill>
              <a:sysClr val="window" lastClr="FFFFFF">
                <a:alpha val="86000"/>
              </a:sysClr>
            </a:solidFill>
            <a:ln w="381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568325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Phân công đọc theo đoạn.</a:t>
              </a:r>
            </a:p>
            <a:p>
              <a:pPr marL="568325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Tất cả thành viên đều đọc.</a:t>
              </a:r>
            </a:p>
            <a:p>
              <a:pPr marL="568325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Giải nghĩa từ cùng nhau. </a:t>
              </a:r>
              <a:endPara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2FA9F42-EACC-8515-9B95-E35C6EE178A5}"/>
                </a:ext>
              </a:extLst>
            </p:cNvPr>
            <p:cNvSpPr/>
            <p:nvPr/>
          </p:nvSpPr>
          <p:spPr>
            <a:xfrm>
              <a:off x="1665655" y="3169228"/>
              <a:ext cx="2764691" cy="796835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 cap="flat" cmpd="sng" algn="ctr">
              <a:solidFill>
                <a:srgbClr val="ED7D3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D7D31"/>
                  </a:solidFill>
                  <a:effectLst>
                    <a:outerShdw blurRad="12700" dist="38100" dir="2700000" algn="tl" rotWithShape="0">
                      <a:srgbClr val="ED7D31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Yêu</a:t>
              </a:r>
              <a:r>
                <a:rPr kumimoji="0" lang="en-US" sz="44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D7D31"/>
                  </a:solidFill>
                  <a:effectLst>
                    <a:outerShdw blurRad="12700" dist="38100" dir="2700000" algn="tl" rotWithShape="0">
                      <a:srgbClr val="ED7D31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D7D31"/>
                  </a:solidFill>
                  <a:effectLst>
                    <a:outerShdw blurRad="12700" dist="38100" dir="2700000" algn="tl" rotWithShape="0">
                      <a:srgbClr val="ED7D31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Cầu</a:t>
              </a:r>
              <a:endParaRPr kumimoji="0" lang="en-US" sz="4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12700" dist="38100" dir="2700000" algn="tl" rotWithShape="0">
                    <a:srgbClr val="ED7D31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B3D574B-3964-9718-44E0-A6B7A70AD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324528" y="3950336"/>
              <a:ext cx="609091" cy="60909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09B0E2B-0909-5031-A693-724CCFD31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324528" y="4544021"/>
              <a:ext cx="609091" cy="60909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3BE5654-F65D-DF17-1E21-53CFF61E1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324528" y="5242918"/>
              <a:ext cx="609091" cy="609091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0B8EDE50-75A7-D16E-1068-58C4DCDC2E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067" y="1080795"/>
            <a:ext cx="1205893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3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192</Words>
  <Application>Microsoft Office PowerPoint</Application>
  <PresentationFormat>Widescreen</PresentationFormat>
  <Paragraphs>33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#9Slide05 Phobia</vt:lpstr>
      <vt:lpstr>Arial</vt:lpstr>
      <vt:lpstr>Aptos Display</vt:lpstr>
      <vt:lpstr>Times New Roman</vt:lpstr>
      <vt:lpstr>Aptos</vt:lpstr>
      <vt:lpstr>#9Slide07 Cadena</vt:lpstr>
      <vt:lpstr>SVN-Caprica Script</vt:lpstr>
      <vt:lpstr>Calibri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THI YEN NHI</dc:creator>
  <cp:lastModifiedBy>Administrator</cp:lastModifiedBy>
  <cp:revision>3</cp:revision>
  <dcterms:created xsi:type="dcterms:W3CDTF">2024-08-26T03:34:14Z</dcterms:created>
  <dcterms:modified xsi:type="dcterms:W3CDTF">2025-09-22T07:07:47Z</dcterms:modified>
</cp:coreProperties>
</file>